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4"/>
    <p:sldMasterId id="2147483668" r:id="rId5"/>
  </p:sldMasterIdLst>
  <p:notesMasterIdLst>
    <p:notesMasterId r:id="rId127"/>
  </p:notesMasterIdLst>
  <p:sldIdLst>
    <p:sldId id="257" r:id="rId6"/>
    <p:sldId id="258" r:id="rId7"/>
    <p:sldId id="259" r:id="rId8"/>
    <p:sldId id="269" r:id="rId9"/>
    <p:sldId id="351" r:id="rId10"/>
    <p:sldId id="460" r:id="rId11"/>
    <p:sldId id="267" r:id="rId12"/>
    <p:sldId id="268" r:id="rId13"/>
    <p:sldId id="352" r:id="rId14"/>
    <p:sldId id="353" r:id="rId15"/>
    <p:sldId id="354" r:id="rId16"/>
    <p:sldId id="355" r:id="rId17"/>
    <p:sldId id="357" r:id="rId18"/>
    <p:sldId id="356" r:id="rId19"/>
    <p:sldId id="358" r:id="rId20"/>
    <p:sldId id="360" r:id="rId21"/>
    <p:sldId id="359" r:id="rId22"/>
    <p:sldId id="283" r:id="rId23"/>
    <p:sldId id="458" r:id="rId24"/>
    <p:sldId id="459" r:id="rId25"/>
    <p:sldId id="452" r:id="rId26"/>
    <p:sldId id="454" r:id="rId27"/>
    <p:sldId id="455" r:id="rId28"/>
    <p:sldId id="367" r:id="rId29"/>
    <p:sldId id="365" r:id="rId30"/>
    <p:sldId id="281" r:id="rId31"/>
    <p:sldId id="369" r:id="rId32"/>
    <p:sldId id="280" r:id="rId33"/>
    <p:sldId id="370" r:id="rId34"/>
    <p:sldId id="371" r:id="rId35"/>
    <p:sldId id="372" r:id="rId36"/>
    <p:sldId id="373" r:id="rId37"/>
    <p:sldId id="374" r:id="rId38"/>
    <p:sldId id="375" r:id="rId39"/>
    <p:sldId id="376" r:id="rId40"/>
    <p:sldId id="377" r:id="rId41"/>
    <p:sldId id="378" r:id="rId42"/>
    <p:sldId id="379" r:id="rId43"/>
    <p:sldId id="380" r:id="rId44"/>
    <p:sldId id="381" r:id="rId45"/>
    <p:sldId id="382" r:id="rId46"/>
    <p:sldId id="383" r:id="rId47"/>
    <p:sldId id="384" r:id="rId48"/>
    <p:sldId id="385" r:id="rId49"/>
    <p:sldId id="386" r:id="rId50"/>
    <p:sldId id="279" r:id="rId51"/>
    <p:sldId id="387" r:id="rId52"/>
    <p:sldId id="453" r:id="rId53"/>
    <p:sldId id="456" r:id="rId54"/>
    <p:sldId id="284" r:id="rId55"/>
    <p:sldId id="389" r:id="rId56"/>
    <p:sldId id="390" r:id="rId57"/>
    <p:sldId id="391" r:id="rId58"/>
    <p:sldId id="392" r:id="rId59"/>
    <p:sldId id="393" r:id="rId60"/>
    <p:sldId id="394" r:id="rId61"/>
    <p:sldId id="272" r:id="rId62"/>
    <p:sldId id="396" r:id="rId63"/>
    <p:sldId id="273" r:id="rId64"/>
    <p:sldId id="397" r:id="rId65"/>
    <p:sldId id="395" r:id="rId66"/>
    <p:sldId id="290" r:id="rId67"/>
    <p:sldId id="398" r:id="rId68"/>
    <p:sldId id="430" r:id="rId69"/>
    <p:sldId id="422" r:id="rId70"/>
    <p:sldId id="429" r:id="rId71"/>
    <p:sldId id="428" r:id="rId72"/>
    <p:sldId id="427" r:id="rId73"/>
    <p:sldId id="426" r:id="rId74"/>
    <p:sldId id="425" r:id="rId75"/>
    <p:sldId id="424" r:id="rId76"/>
    <p:sldId id="423" r:id="rId77"/>
    <p:sldId id="438" r:id="rId78"/>
    <p:sldId id="437" r:id="rId79"/>
    <p:sldId id="436" r:id="rId80"/>
    <p:sldId id="435" r:id="rId81"/>
    <p:sldId id="434" r:id="rId82"/>
    <p:sldId id="433" r:id="rId83"/>
    <p:sldId id="432" r:id="rId84"/>
    <p:sldId id="431" r:id="rId85"/>
    <p:sldId id="443" r:id="rId86"/>
    <p:sldId id="442" r:id="rId87"/>
    <p:sldId id="441" r:id="rId88"/>
    <p:sldId id="440" r:id="rId89"/>
    <p:sldId id="446" r:id="rId90"/>
    <p:sldId id="439" r:id="rId91"/>
    <p:sldId id="400" r:id="rId92"/>
    <p:sldId id="401" r:id="rId93"/>
    <p:sldId id="402" r:id="rId94"/>
    <p:sldId id="403" r:id="rId95"/>
    <p:sldId id="406" r:id="rId96"/>
    <p:sldId id="407" r:id="rId97"/>
    <p:sldId id="414" r:id="rId98"/>
    <p:sldId id="413" r:id="rId99"/>
    <p:sldId id="408" r:id="rId100"/>
    <p:sldId id="412" r:id="rId101"/>
    <p:sldId id="411" r:id="rId102"/>
    <p:sldId id="410" r:id="rId103"/>
    <p:sldId id="409" r:id="rId104"/>
    <p:sldId id="405" r:id="rId105"/>
    <p:sldId id="415" r:id="rId106"/>
    <p:sldId id="404" r:id="rId107"/>
    <p:sldId id="421" r:id="rId108"/>
    <p:sldId id="420" r:id="rId109"/>
    <p:sldId id="419" r:id="rId110"/>
    <p:sldId id="418" r:id="rId111"/>
    <p:sldId id="417" r:id="rId112"/>
    <p:sldId id="457" r:id="rId113"/>
    <p:sldId id="286" r:id="rId114"/>
    <p:sldId id="276" r:id="rId115"/>
    <p:sldId id="447" r:id="rId116"/>
    <p:sldId id="277" r:id="rId117"/>
    <p:sldId id="449" r:id="rId118"/>
    <p:sldId id="450" r:id="rId119"/>
    <p:sldId id="451" r:id="rId120"/>
    <p:sldId id="270" r:id="rId121"/>
    <p:sldId id="362" r:id="rId122"/>
    <p:sldId id="363" r:id="rId123"/>
    <p:sldId id="364" r:id="rId124"/>
    <p:sldId id="361" r:id="rId125"/>
    <p:sldId id="368" r:id="rId126"/>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F81BD"/>
    <a:srgbClr val="DDD9C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E49474A-4289-1126-D1A0-1088EA2274F2}" v="1" dt="2024-06-13T18:10:25.445"/>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10"/>
    <p:restoredTop sz="87103" autoAdjust="0"/>
  </p:normalViewPr>
  <p:slideViewPr>
    <p:cSldViewPr snapToGrid="0">
      <p:cViewPr varScale="1">
        <p:scale>
          <a:sx n="108" d="100"/>
          <a:sy n="108" d="100"/>
        </p:scale>
        <p:origin x="2026" y="96"/>
      </p:cViewPr>
      <p:guideLst/>
    </p:cSldViewPr>
  </p:slideViewPr>
  <p:notesTextViewPr>
    <p:cViewPr>
      <p:scale>
        <a:sx n="1" d="1"/>
        <a:sy n="1" d="1"/>
      </p:scale>
      <p:origin x="0" y="0"/>
    </p:cViewPr>
  </p:notesTextViewPr>
  <p:sorterViewPr>
    <p:cViewPr varScale="1">
      <p:scale>
        <a:sx n="100" d="100"/>
        <a:sy n="100" d="100"/>
      </p:scale>
      <p:origin x="0" y="-2784"/>
    </p:cViewPr>
  </p:sorter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2.xml"/><Relationship Id="rId21" Type="http://schemas.openxmlformats.org/officeDocument/2006/relationships/slide" Target="slides/slide16.xml"/><Relationship Id="rId42" Type="http://schemas.openxmlformats.org/officeDocument/2006/relationships/slide" Target="slides/slide37.xml"/><Relationship Id="rId63" Type="http://schemas.openxmlformats.org/officeDocument/2006/relationships/slide" Target="slides/slide58.xml"/><Relationship Id="rId84" Type="http://schemas.openxmlformats.org/officeDocument/2006/relationships/slide" Target="slides/slide79.xml"/><Relationship Id="rId16" Type="http://schemas.openxmlformats.org/officeDocument/2006/relationships/slide" Target="slides/slide11.xml"/><Relationship Id="rId107" Type="http://schemas.openxmlformats.org/officeDocument/2006/relationships/slide" Target="slides/slide102.xml"/><Relationship Id="rId11" Type="http://schemas.openxmlformats.org/officeDocument/2006/relationships/slide" Target="slides/slide6.xml"/><Relationship Id="rId32" Type="http://schemas.openxmlformats.org/officeDocument/2006/relationships/slide" Target="slides/slide27.xml"/><Relationship Id="rId37" Type="http://schemas.openxmlformats.org/officeDocument/2006/relationships/slide" Target="slides/slide32.xml"/><Relationship Id="rId53" Type="http://schemas.openxmlformats.org/officeDocument/2006/relationships/slide" Target="slides/slide48.xml"/><Relationship Id="rId58" Type="http://schemas.openxmlformats.org/officeDocument/2006/relationships/slide" Target="slides/slide53.xml"/><Relationship Id="rId74" Type="http://schemas.openxmlformats.org/officeDocument/2006/relationships/slide" Target="slides/slide69.xml"/><Relationship Id="rId79" Type="http://schemas.openxmlformats.org/officeDocument/2006/relationships/slide" Target="slides/slide74.xml"/><Relationship Id="rId102" Type="http://schemas.openxmlformats.org/officeDocument/2006/relationships/slide" Target="slides/slide97.xml"/><Relationship Id="rId123" Type="http://schemas.openxmlformats.org/officeDocument/2006/relationships/slide" Target="slides/slide118.xml"/><Relationship Id="rId128" Type="http://schemas.openxmlformats.org/officeDocument/2006/relationships/presProps" Target="presProps.xml"/><Relationship Id="rId5" Type="http://schemas.openxmlformats.org/officeDocument/2006/relationships/slideMaster" Target="slideMasters/slideMaster2.xml"/><Relationship Id="rId90" Type="http://schemas.openxmlformats.org/officeDocument/2006/relationships/slide" Target="slides/slide85.xml"/><Relationship Id="rId95" Type="http://schemas.openxmlformats.org/officeDocument/2006/relationships/slide" Target="slides/slide90.xml"/><Relationship Id="rId22" Type="http://schemas.openxmlformats.org/officeDocument/2006/relationships/slide" Target="slides/slide17.xml"/><Relationship Id="rId27" Type="http://schemas.openxmlformats.org/officeDocument/2006/relationships/slide" Target="slides/slide22.xml"/><Relationship Id="rId43" Type="http://schemas.openxmlformats.org/officeDocument/2006/relationships/slide" Target="slides/slide38.xml"/><Relationship Id="rId48" Type="http://schemas.openxmlformats.org/officeDocument/2006/relationships/slide" Target="slides/slide43.xml"/><Relationship Id="rId64" Type="http://schemas.openxmlformats.org/officeDocument/2006/relationships/slide" Target="slides/slide59.xml"/><Relationship Id="rId69" Type="http://schemas.openxmlformats.org/officeDocument/2006/relationships/slide" Target="slides/slide64.xml"/><Relationship Id="rId113" Type="http://schemas.openxmlformats.org/officeDocument/2006/relationships/slide" Target="slides/slide108.xml"/><Relationship Id="rId118" Type="http://schemas.openxmlformats.org/officeDocument/2006/relationships/slide" Target="slides/slide113.xml"/><Relationship Id="rId80" Type="http://schemas.openxmlformats.org/officeDocument/2006/relationships/slide" Target="slides/slide75.xml"/><Relationship Id="rId85" Type="http://schemas.openxmlformats.org/officeDocument/2006/relationships/slide" Target="slides/slide80.xml"/><Relationship Id="rId12" Type="http://schemas.openxmlformats.org/officeDocument/2006/relationships/slide" Target="slides/slide7.xml"/><Relationship Id="rId17" Type="http://schemas.openxmlformats.org/officeDocument/2006/relationships/slide" Target="slides/slide12.xml"/><Relationship Id="rId33" Type="http://schemas.openxmlformats.org/officeDocument/2006/relationships/slide" Target="slides/slide28.xml"/><Relationship Id="rId38" Type="http://schemas.openxmlformats.org/officeDocument/2006/relationships/slide" Target="slides/slide33.xml"/><Relationship Id="rId59" Type="http://schemas.openxmlformats.org/officeDocument/2006/relationships/slide" Target="slides/slide54.xml"/><Relationship Id="rId103" Type="http://schemas.openxmlformats.org/officeDocument/2006/relationships/slide" Target="slides/slide98.xml"/><Relationship Id="rId108" Type="http://schemas.openxmlformats.org/officeDocument/2006/relationships/slide" Target="slides/slide103.xml"/><Relationship Id="rId124" Type="http://schemas.openxmlformats.org/officeDocument/2006/relationships/slide" Target="slides/slide119.xml"/><Relationship Id="rId129" Type="http://schemas.openxmlformats.org/officeDocument/2006/relationships/viewProps" Target="viewProps.xml"/><Relationship Id="rId54" Type="http://schemas.openxmlformats.org/officeDocument/2006/relationships/slide" Target="slides/slide49.xml"/><Relationship Id="rId70" Type="http://schemas.openxmlformats.org/officeDocument/2006/relationships/slide" Target="slides/slide65.xml"/><Relationship Id="rId75" Type="http://schemas.openxmlformats.org/officeDocument/2006/relationships/slide" Target="slides/slide70.xml"/><Relationship Id="rId91" Type="http://schemas.openxmlformats.org/officeDocument/2006/relationships/slide" Target="slides/slide86.xml"/><Relationship Id="rId96" Type="http://schemas.openxmlformats.org/officeDocument/2006/relationships/slide" Target="slides/slide91.xml"/><Relationship Id="rId1" Type="http://schemas.openxmlformats.org/officeDocument/2006/relationships/customXml" Target="../customXml/item1.xml"/><Relationship Id="rId6" Type="http://schemas.openxmlformats.org/officeDocument/2006/relationships/slide" Target="slides/slide1.xml"/><Relationship Id="rId23" Type="http://schemas.openxmlformats.org/officeDocument/2006/relationships/slide" Target="slides/slide18.xml"/><Relationship Id="rId28" Type="http://schemas.openxmlformats.org/officeDocument/2006/relationships/slide" Target="slides/slide23.xml"/><Relationship Id="rId49" Type="http://schemas.openxmlformats.org/officeDocument/2006/relationships/slide" Target="slides/slide44.xml"/><Relationship Id="rId114" Type="http://schemas.openxmlformats.org/officeDocument/2006/relationships/slide" Target="slides/slide109.xml"/><Relationship Id="rId119" Type="http://schemas.openxmlformats.org/officeDocument/2006/relationships/slide" Target="slides/slide114.xml"/><Relationship Id="rId44" Type="http://schemas.openxmlformats.org/officeDocument/2006/relationships/slide" Target="slides/slide39.xml"/><Relationship Id="rId60" Type="http://schemas.openxmlformats.org/officeDocument/2006/relationships/slide" Target="slides/slide55.xml"/><Relationship Id="rId65" Type="http://schemas.openxmlformats.org/officeDocument/2006/relationships/slide" Target="slides/slide60.xml"/><Relationship Id="rId81" Type="http://schemas.openxmlformats.org/officeDocument/2006/relationships/slide" Target="slides/slide76.xml"/><Relationship Id="rId86" Type="http://schemas.openxmlformats.org/officeDocument/2006/relationships/slide" Target="slides/slide81.xml"/><Relationship Id="rId130" Type="http://schemas.openxmlformats.org/officeDocument/2006/relationships/theme" Target="theme/theme1.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109" Type="http://schemas.openxmlformats.org/officeDocument/2006/relationships/slide" Target="slides/slide10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 Id="rId76" Type="http://schemas.openxmlformats.org/officeDocument/2006/relationships/slide" Target="slides/slide71.xml"/><Relationship Id="rId97" Type="http://schemas.openxmlformats.org/officeDocument/2006/relationships/slide" Target="slides/slide92.xml"/><Relationship Id="rId104" Type="http://schemas.openxmlformats.org/officeDocument/2006/relationships/slide" Target="slides/slide99.xml"/><Relationship Id="rId120" Type="http://schemas.openxmlformats.org/officeDocument/2006/relationships/slide" Target="slides/slide115.xml"/><Relationship Id="rId125" Type="http://schemas.openxmlformats.org/officeDocument/2006/relationships/slide" Target="slides/slide120.xml"/><Relationship Id="rId7" Type="http://schemas.openxmlformats.org/officeDocument/2006/relationships/slide" Target="slides/slide2.xml"/><Relationship Id="rId71" Type="http://schemas.openxmlformats.org/officeDocument/2006/relationships/slide" Target="slides/slide66.xml"/><Relationship Id="rId92" Type="http://schemas.openxmlformats.org/officeDocument/2006/relationships/slide" Target="slides/slide87.xml"/><Relationship Id="rId2" Type="http://schemas.openxmlformats.org/officeDocument/2006/relationships/customXml" Target="../customXml/item2.xml"/><Relationship Id="rId29" Type="http://schemas.openxmlformats.org/officeDocument/2006/relationships/slide" Target="slides/slide24.xml"/><Relationship Id="rId24" Type="http://schemas.openxmlformats.org/officeDocument/2006/relationships/slide" Target="slides/slide19.xml"/><Relationship Id="rId40" Type="http://schemas.openxmlformats.org/officeDocument/2006/relationships/slide" Target="slides/slide35.xml"/><Relationship Id="rId45" Type="http://schemas.openxmlformats.org/officeDocument/2006/relationships/slide" Target="slides/slide40.xml"/><Relationship Id="rId66" Type="http://schemas.openxmlformats.org/officeDocument/2006/relationships/slide" Target="slides/slide61.xml"/><Relationship Id="rId87" Type="http://schemas.openxmlformats.org/officeDocument/2006/relationships/slide" Target="slides/slide82.xml"/><Relationship Id="rId110" Type="http://schemas.openxmlformats.org/officeDocument/2006/relationships/slide" Target="slides/slide105.xml"/><Relationship Id="rId115" Type="http://schemas.openxmlformats.org/officeDocument/2006/relationships/slide" Target="slides/slide110.xml"/><Relationship Id="rId131" Type="http://schemas.openxmlformats.org/officeDocument/2006/relationships/tableStyles" Target="tableStyles.xml"/><Relationship Id="rId61" Type="http://schemas.openxmlformats.org/officeDocument/2006/relationships/slide" Target="slides/slide56.xml"/><Relationship Id="rId82" Type="http://schemas.openxmlformats.org/officeDocument/2006/relationships/slide" Target="slides/slide77.xml"/><Relationship Id="rId19" Type="http://schemas.openxmlformats.org/officeDocument/2006/relationships/slide" Target="slides/slide14.xml"/><Relationship Id="rId14" Type="http://schemas.openxmlformats.org/officeDocument/2006/relationships/slide" Target="slides/slide9.xml"/><Relationship Id="rId30" Type="http://schemas.openxmlformats.org/officeDocument/2006/relationships/slide" Target="slides/slide25.xml"/><Relationship Id="rId35" Type="http://schemas.openxmlformats.org/officeDocument/2006/relationships/slide" Target="slides/slide30.xml"/><Relationship Id="rId56" Type="http://schemas.openxmlformats.org/officeDocument/2006/relationships/slide" Target="slides/slide51.xml"/><Relationship Id="rId77" Type="http://schemas.openxmlformats.org/officeDocument/2006/relationships/slide" Target="slides/slide72.xml"/><Relationship Id="rId100" Type="http://schemas.openxmlformats.org/officeDocument/2006/relationships/slide" Target="slides/slide95.xml"/><Relationship Id="rId105" Type="http://schemas.openxmlformats.org/officeDocument/2006/relationships/slide" Target="slides/slide100.xml"/><Relationship Id="rId126" Type="http://schemas.openxmlformats.org/officeDocument/2006/relationships/slide" Target="slides/slide121.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93" Type="http://schemas.openxmlformats.org/officeDocument/2006/relationships/slide" Target="slides/slide88.xml"/><Relationship Id="rId98" Type="http://schemas.openxmlformats.org/officeDocument/2006/relationships/slide" Target="slides/slide93.xml"/><Relationship Id="rId121" Type="http://schemas.openxmlformats.org/officeDocument/2006/relationships/slide" Target="slides/slide116.xml"/><Relationship Id="rId3" Type="http://schemas.openxmlformats.org/officeDocument/2006/relationships/customXml" Target="../customXml/item3.xml"/><Relationship Id="rId25" Type="http://schemas.openxmlformats.org/officeDocument/2006/relationships/slide" Target="slides/slide20.xml"/><Relationship Id="rId46" Type="http://schemas.openxmlformats.org/officeDocument/2006/relationships/slide" Target="slides/slide41.xml"/><Relationship Id="rId67" Type="http://schemas.openxmlformats.org/officeDocument/2006/relationships/slide" Target="slides/slide62.xml"/><Relationship Id="rId116" Type="http://schemas.openxmlformats.org/officeDocument/2006/relationships/slide" Target="slides/slide111.xml"/><Relationship Id="rId20" Type="http://schemas.openxmlformats.org/officeDocument/2006/relationships/slide" Target="slides/slide15.xml"/><Relationship Id="rId41" Type="http://schemas.openxmlformats.org/officeDocument/2006/relationships/slide" Target="slides/slide36.xml"/><Relationship Id="rId62" Type="http://schemas.openxmlformats.org/officeDocument/2006/relationships/slide" Target="slides/slide57.xml"/><Relationship Id="rId83" Type="http://schemas.openxmlformats.org/officeDocument/2006/relationships/slide" Target="slides/slide78.xml"/><Relationship Id="rId88" Type="http://schemas.openxmlformats.org/officeDocument/2006/relationships/slide" Target="slides/slide83.xml"/><Relationship Id="rId111" Type="http://schemas.openxmlformats.org/officeDocument/2006/relationships/slide" Target="slides/slide106.xml"/><Relationship Id="rId132" Type="http://schemas.microsoft.com/office/2016/11/relationships/changesInfo" Target="changesInfos/changesInfo1.xml"/><Relationship Id="rId15" Type="http://schemas.openxmlformats.org/officeDocument/2006/relationships/slide" Target="slides/slide10.xml"/><Relationship Id="rId36" Type="http://schemas.openxmlformats.org/officeDocument/2006/relationships/slide" Target="slides/slide31.xml"/><Relationship Id="rId57" Type="http://schemas.openxmlformats.org/officeDocument/2006/relationships/slide" Target="slides/slide52.xml"/><Relationship Id="rId106" Type="http://schemas.openxmlformats.org/officeDocument/2006/relationships/slide" Target="slides/slide101.xml"/><Relationship Id="rId127" Type="http://schemas.openxmlformats.org/officeDocument/2006/relationships/notesMaster" Target="notesMasters/notesMaster1.xml"/><Relationship Id="rId10" Type="http://schemas.openxmlformats.org/officeDocument/2006/relationships/slide" Target="slides/slide5.xml"/><Relationship Id="rId31" Type="http://schemas.openxmlformats.org/officeDocument/2006/relationships/slide" Target="slides/slide26.xml"/><Relationship Id="rId52" Type="http://schemas.openxmlformats.org/officeDocument/2006/relationships/slide" Target="slides/slide47.xml"/><Relationship Id="rId73" Type="http://schemas.openxmlformats.org/officeDocument/2006/relationships/slide" Target="slides/slide68.xml"/><Relationship Id="rId78" Type="http://schemas.openxmlformats.org/officeDocument/2006/relationships/slide" Target="slides/slide73.xml"/><Relationship Id="rId94" Type="http://schemas.openxmlformats.org/officeDocument/2006/relationships/slide" Target="slides/slide89.xml"/><Relationship Id="rId99" Type="http://schemas.openxmlformats.org/officeDocument/2006/relationships/slide" Target="slides/slide94.xml"/><Relationship Id="rId101" Type="http://schemas.openxmlformats.org/officeDocument/2006/relationships/slide" Target="slides/slide96.xml"/><Relationship Id="rId122" Type="http://schemas.openxmlformats.org/officeDocument/2006/relationships/slide" Target="slides/slide117.xml"/><Relationship Id="rId4" Type="http://schemas.openxmlformats.org/officeDocument/2006/relationships/slideMaster" Target="slideMasters/slideMaster1.xml"/><Relationship Id="rId9" Type="http://schemas.openxmlformats.org/officeDocument/2006/relationships/slide" Target="slides/slide4.xml"/><Relationship Id="rId26" Type="http://schemas.openxmlformats.org/officeDocument/2006/relationships/slide" Target="slides/slide21.xml"/><Relationship Id="rId47" Type="http://schemas.openxmlformats.org/officeDocument/2006/relationships/slide" Target="slides/slide42.xml"/><Relationship Id="rId68" Type="http://schemas.openxmlformats.org/officeDocument/2006/relationships/slide" Target="slides/slide63.xml"/><Relationship Id="rId89" Type="http://schemas.openxmlformats.org/officeDocument/2006/relationships/slide" Target="slides/slide84.xml"/><Relationship Id="rId112" Type="http://schemas.openxmlformats.org/officeDocument/2006/relationships/slide" Target="slides/slide107.xml"/><Relationship Id="rId133"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athieu Waeber" userId="S::mathieu.waeber@un.org::04d8e935-c572-4115-98a5-81e3624f76bd" providerId="AD" clId="Web-{4EB0E873-E4BD-53DC-0E42-5B4797957404}"/>
    <pc:docChg chg="modSld">
      <pc:chgData name="Mathieu Waeber" userId="S::mathieu.waeber@un.org::04d8e935-c572-4115-98a5-81e3624f76bd" providerId="AD" clId="Web-{4EB0E873-E4BD-53DC-0E42-5B4797957404}" dt="2024-05-17T14:40:14.442" v="230"/>
      <pc:docMkLst>
        <pc:docMk/>
      </pc:docMkLst>
      <pc:sldChg chg="modSp">
        <pc:chgData name="Mathieu Waeber" userId="S::mathieu.waeber@un.org::04d8e935-c572-4115-98a5-81e3624f76bd" providerId="AD" clId="Web-{4EB0E873-E4BD-53DC-0E42-5B4797957404}" dt="2024-05-17T13:24:03.540" v="1" actId="20577"/>
        <pc:sldMkLst>
          <pc:docMk/>
          <pc:sldMk cId="2271791464" sldId="268"/>
        </pc:sldMkLst>
        <pc:spChg chg="mod">
          <ac:chgData name="Mathieu Waeber" userId="S::mathieu.waeber@un.org::04d8e935-c572-4115-98a5-81e3624f76bd" providerId="AD" clId="Web-{4EB0E873-E4BD-53DC-0E42-5B4797957404}" dt="2024-05-17T13:24:03.540" v="1" actId="20577"/>
          <ac:spMkLst>
            <pc:docMk/>
            <pc:sldMk cId="2271791464" sldId="268"/>
            <ac:spMk id="3" creationId="{7A6F29F7-B8F1-3C4C-A4AA-EDF32A5FE26A}"/>
          </ac:spMkLst>
        </pc:spChg>
      </pc:sldChg>
      <pc:sldChg chg="modSp">
        <pc:chgData name="Mathieu Waeber" userId="S::mathieu.waeber@un.org::04d8e935-c572-4115-98a5-81e3624f76bd" providerId="AD" clId="Web-{4EB0E873-E4BD-53DC-0E42-5B4797957404}" dt="2024-05-17T14:20:01.152" v="135" actId="20577"/>
        <pc:sldMkLst>
          <pc:docMk/>
          <pc:sldMk cId="3225224191" sldId="389"/>
        </pc:sldMkLst>
        <pc:spChg chg="mod">
          <ac:chgData name="Mathieu Waeber" userId="S::mathieu.waeber@un.org::04d8e935-c572-4115-98a5-81e3624f76bd" providerId="AD" clId="Web-{4EB0E873-E4BD-53DC-0E42-5B4797957404}" dt="2024-05-17T14:20:01.152" v="135" actId="20577"/>
          <ac:spMkLst>
            <pc:docMk/>
            <pc:sldMk cId="3225224191" sldId="389"/>
            <ac:spMk id="3" creationId="{7A6F29F7-B8F1-3C4C-A4AA-EDF32A5FE26A}"/>
          </ac:spMkLst>
        </pc:spChg>
      </pc:sldChg>
      <pc:sldChg chg="modSp">
        <pc:chgData name="Mathieu Waeber" userId="S::mathieu.waeber@un.org::04d8e935-c572-4115-98a5-81e3624f76bd" providerId="AD" clId="Web-{4EB0E873-E4BD-53DC-0E42-5B4797957404}" dt="2024-05-17T14:28:51.247" v="151"/>
        <pc:sldMkLst>
          <pc:docMk/>
          <pc:sldMk cId="958208120" sldId="398"/>
        </pc:sldMkLst>
        <pc:graphicFrameChg chg="mod modGraphic">
          <ac:chgData name="Mathieu Waeber" userId="S::mathieu.waeber@un.org::04d8e935-c572-4115-98a5-81e3624f76bd" providerId="AD" clId="Web-{4EB0E873-E4BD-53DC-0E42-5B4797957404}" dt="2024-05-17T14:28:51.247" v="151"/>
          <ac:graphicFrameMkLst>
            <pc:docMk/>
            <pc:sldMk cId="958208120" sldId="398"/>
            <ac:graphicFrameMk id="4" creationId="{F5EB381C-6D39-EF47-BFF5-71968D195A2A}"/>
          </ac:graphicFrameMkLst>
        </pc:graphicFrameChg>
      </pc:sldChg>
      <pc:sldChg chg="delSp modNotes">
        <pc:chgData name="Mathieu Waeber" userId="S::mathieu.waeber@un.org::04d8e935-c572-4115-98a5-81e3624f76bd" providerId="AD" clId="Web-{4EB0E873-E4BD-53DC-0E42-5B4797957404}" dt="2024-05-17T14:37:48.843" v="201"/>
        <pc:sldMkLst>
          <pc:docMk/>
          <pc:sldMk cId="2947240842" sldId="400"/>
        </pc:sldMkLst>
        <pc:spChg chg="del">
          <ac:chgData name="Mathieu Waeber" userId="S::mathieu.waeber@un.org::04d8e935-c572-4115-98a5-81e3624f76bd" providerId="AD" clId="Web-{4EB0E873-E4BD-53DC-0E42-5B4797957404}" dt="2024-05-17T14:37:39.999" v="199"/>
          <ac:spMkLst>
            <pc:docMk/>
            <pc:sldMk cId="2947240842" sldId="400"/>
            <ac:spMk id="7" creationId="{14B7DBC6-7EC5-4604-BC23-9812C07216B4}"/>
          </ac:spMkLst>
        </pc:spChg>
      </pc:sldChg>
      <pc:sldChg chg="modNotes">
        <pc:chgData name="Mathieu Waeber" userId="S::mathieu.waeber@un.org::04d8e935-c572-4115-98a5-81e3624f76bd" providerId="AD" clId="Web-{4EB0E873-E4BD-53DC-0E42-5B4797957404}" dt="2024-05-17T14:40:14.442" v="230"/>
        <pc:sldMkLst>
          <pc:docMk/>
          <pc:sldMk cId="2935994825" sldId="401"/>
        </pc:sldMkLst>
      </pc:sldChg>
      <pc:sldChg chg="modNotes">
        <pc:chgData name="Mathieu Waeber" userId="S::mathieu.waeber@un.org::04d8e935-c572-4115-98a5-81e3624f76bd" providerId="AD" clId="Web-{4EB0E873-E4BD-53DC-0E42-5B4797957404}" dt="2024-05-17T14:40:11.629" v="229"/>
        <pc:sldMkLst>
          <pc:docMk/>
          <pc:sldMk cId="1405046810" sldId="402"/>
        </pc:sldMkLst>
      </pc:sldChg>
      <pc:sldChg chg="modNotes">
        <pc:chgData name="Mathieu Waeber" userId="S::mathieu.waeber@un.org::04d8e935-c572-4115-98a5-81e3624f76bd" providerId="AD" clId="Web-{4EB0E873-E4BD-53DC-0E42-5B4797957404}" dt="2024-05-17T14:40:01.473" v="227"/>
        <pc:sldMkLst>
          <pc:docMk/>
          <pc:sldMk cId="3240926459" sldId="403"/>
        </pc:sldMkLst>
      </pc:sldChg>
      <pc:sldChg chg="modSp">
        <pc:chgData name="Mathieu Waeber" userId="S::mathieu.waeber@un.org::04d8e935-c572-4115-98a5-81e3624f76bd" providerId="AD" clId="Web-{4EB0E873-E4BD-53DC-0E42-5B4797957404}" dt="2024-05-17T14:27:51.589" v="145" actId="14100"/>
        <pc:sldMkLst>
          <pc:docMk/>
          <pc:sldMk cId="102600145" sldId="422"/>
        </pc:sldMkLst>
        <pc:spChg chg="mod">
          <ac:chgData name="Mathieu Waeber" userId="S::mathieu.waeber@un.org::04d8e935-c572-4115-98a5-81e3624f76bd" providerId="AD" clId="Web-{4EB0E873-E4BD-53DC-0E42-5B4797957404}" dt="2024-05-17T14:27:51.589" v="145" actId="14100"/>
          <ac:spMkLst>
            <pc:docMk/>
            <pc:sldMk cId="102600145" sldId="422"/>
            <ac:spMk id="10" creationId="{F14051DD-8D41-4B95-B251-64C73D293341}"/>
          </ac:spMkLst>
        </pc:spChg>
      </pc:sldChg>
      <pc:sldChg chg="modSp modNotes">
        <pc:chgData name="Mathieu Waeber" userId="S::mathieu.waeber@un.org::04d8e935-c572-4115-98a5-81e3624f76bd" providerId="AD" clId="Web-{4EB0E873-E4BD-53DC-0E42-5B4797957404}" dt="2024-05-17T14:34:21.836" v="177"/>
        <pc:sldMkLst>
          <pc:docMk/>
          <pc:sldMk cId="3508234663" sldId="423"/>
        </pc:sldMkLst>
        <pc:spChg chg="mod">
          <ac:chgData name="Mathieu Waeber" userId="S::mathieu.waeber@un.org::04d8e935-c572-4115-98a5-81e3624f76bd" providerId="AD" clId="Web-{4EB0E873-E4BD-53DC-0E42-5B4797957404}" dt="2024-05-17T14:29:48.374" v="158" actId="20577"/>
          <ac:spMkLst>
            <pc:docMk/>
            <pc:sldMk cId="3508234663" sldId="423"/>
            <ac:spMk id="6" creationId="{5CEA3E4A-84AF-42F9-BDF8-421EDC36F032}"/>
          </ac:spMkLst>
        </pc:spChg>
      </pc:sldChg>
      <pc:sldChg chg="modSp modNotes">
        <pc:chgData name="Mathieu Waeber" userId="S::mathieu.waeber@un.org::04d8e935-c572-4115-98a5-81e3624f76bd" providerId="AD" clId="Web-{4EB0E873-E4BD-53DC-0E42-5B4797957404}" dt="2024-05-17T14:34:10.211" v="174"/>
        <pc:sldMkLst>
          <pc:docMk/>
          <pc:sldMk cId="1933290875" sldId="424"/>
        </pc:sldMkLst>
        <pc:spChg chg="mod">
          <ac:chgData name="Mathieu Waeber" userId="S::mathieu.waeber@un.org::04d8e935-c572-4115-98a5-81e3624f76bd" providerId="AD" clId="Web-{4EB0E873-E4BD-53DC-0E42-5B4797957404}" dt="2024-05-17T14:29:54.921" v="159" actId="20577"/>
          <ac:spMkLst>
            <pc:docMk/>
            <pc:sldMk cId="1933290875" sldId="424"/>
            <ac:spMk id="6" creationId="{93B55292-68E4-44AE-B6BD-86DEC77C46CB}"/>
          </ac:spMkLst>
        </pc:spChg>
      </pc:sldChg>
      <pc:sldChg chg="modSp modNotes">
        <pc:chgData name="Mathieu Waeber" userId="S::mathieu.waeber@un.org::04d8e935-c572-4115-98a5-81e3624f76bd" providerId="AD" clId="Web-{4EB0E873-E4BD-53DC-0E42-5B4797957404}" dt="2024-05-17T14:33:59.945" v="171"/>
        <pc:sldMkLst>
          <pc:docMk/>
          <pc:sldMk cId="115285618" sldId="425"/>
        </pc:sldMkLst>
        <pc:spChg chg="mod">
          <ac:chgData name="Mathieu Waeber" userId="S::mathieu.waeber@un.org::04d8e935-c572-4115-98a5-81e3624f76bd" providerId="AD" clId="Web-{4EB0E873-E4BD-53DC-0E42-5B4797957404}" dt="2024-05-17T14:29:45.937" v="157" actId="20577"/>
          <ac:spMkLst>
            <pc:docMk/>
            <pc:sldMk cId="115285618" sldId="425"/>
            <ac:spMk id="7" creationId="{F887E2D8-DB86-465A-AB65-1FFDCCFD36A9}"/>
          </ac:spMkLst>
        </pc:spChg>
      </pc:sldChg>
      <pc:sldChg chg="modSp">
        <pc:chgData name="Mathieu Waeber" userId="S::mathieu.waeber@un.org::04d8e935-c572-4115-98a5-81e3624f76bd" providerId="AD" clId="Web-{4EB0E873-E4BD-53DC-0E42-5B4797957404}" dt="2024-05-17T14:29:40.827" v="155" actId="20577"/>
        <pc:sldMkLst>
          <pc:docMk/>
          <pc:sldMk cId="211503840" sldId="426"/>
        </pc:sldMkLst>
        <pc:spChg chg="mod">
          <ac:chgData name="Mathieu Waeber" userId="S::mathieu.waeber@un.org::04d8e935-c572-4115-98a5-81e3624f76bd" providerId="AD" clId="Web-{4EB0E873-E4BD-53DC-0E42-5B4797957404}" dt="2024-05-17T14:29:40.827" v="155" actId="20577"/>
          <ac:spMkLst>
            <pc:docMk/>
            <pc:sldMk cId="211503840" sldId="426"/>
            <ac:spMk id="6" creationId="{B9D0ADA3-9B8F-476A-86AC-B0DAE4201A72}"/>
          </ac:spMkLst>
        </pc:spChg>
      </pc:sldChg>
      <pc:sldChg chg="modSp modNotes">
        <pc:chgData name="Mathieu Waeber" userId="S::mathieu.waeber@un.org::04d8e935-c572-4115-98a5-81e3624f76bd" providerId="AD" clId="Web-{4EB0E873-E4BD-53DC-0E42-5B4797957404}" dt="2024-05-17T14:33:38.929" v="168"/>
        <pc:sldMkLst>
          <pc:docMk/>
          <pc:sldMk cId="857349021" sldId="427"/>
        </pc:sldMkLst>
        <pc:spChg chg="mod">
          <ac:chgData name="Mathieu Waeber" userId="S::mathieu.waeber@un.org::04d8e935-c572-4115-98a5-81e3624f76bd" providerId="AD" clId="Web-{4EB0E873-E4BD-53DC-0E42-5B4797957404}" dt="2024-05-17T14:29:29.124" v="152" actId="20577"/>
          <ac:spMkLst>
            <pc:docMk/>
            <pc:sldMk cId="857349021" sldId="427"/>
            <ac:spMk id="6" creationId="{885A49E0-3488-4ABE-9DAC-1324289ADEE3}"/>
          </ac:spMkLst>
        </pc:spChg>
      </pc:sldChg>
      <pc:sldChg chg="modSp modNotes">
        <pc:chgData name="Mathieu Waeber" userId="S::mathieu.waeber@un.org::04d8e935-c572-4115-98a5-81e3624f76bd" providerId="AD" clId="Web-{4EB0E873-E4BD-53DC-0E42-5B4797957404}" dt="2024-05-17T14:33:26.303" v="166"/>
        <pc:sldMkLst>
          <pc:docMk/>
          <pc:sldMk cId="1197078528" sldId="428"/>
        </pc:sldMkLst>
        <pc:spChg chg="mod">
          <ac:chgData name="Mathieu Waeber" userId="S::mathieu.waeber@un.org::04d8e935-c572-4115-98a5-81e3624f76bd" providerId="AD" clId="Web-{4EB0E873-E4BD-53DC-0E42-5B4797957404}" dt="2024-05-17T14:29:31.874" v="153" actId="20577"/>
          <ac:spMkLst>
            <pc:docMk/>
            <pc:sldMk cId="1197078528" sldId="428"/>
            <ac:spMk id="6" creationId="{1269017E-3B02-41B2-8E38-78806DAE7E65}"/>
          </ac:spMkLst>
        </pc:spChg>
      </pc:sldChg>
      <pc:sldChg chg="modSp">
        <pc:chgData name="Mathieu Waeber" userId="S::mathieu.waeber@un.org::04d8e935-c572-4115-98a5-81e3624f76bd" providerId="AD" clId="Web-{4EB0E873-E4BD-53DC-0E42-5B4797957404}" dt="2024-05-17T14:28:17.324" v="147" actId="20577"/>
        <pc:sldMkLst>
          <pc:docMk/>
          <pc:sldMk cId="2930246593" sldId="429"/>
        </pc:sldMkLst>
        <pc:spChg chg="mod">
          <ac:chgData name="Mathieu Waeber" userId="S::mathieu.waeber@un.org::04d8e935-c572-4115-98a5-81e3624f76bd" providerId="AD" clId="Web-{4EB0E873-E4BD-53DC-0E42-5B4797957404}" dt="2024-05-17T14:28:17.324" v="147" actId="20577"/>
          <ac:spMkLst>
            <pc:docMk/>
            <pc:sldMk cId="2930246593" sldId="429"/>
            <ac:spMk id="6" creationId="{EC21FE87-B8CA-4B52-A40C-81AC4C14D5FC}"/>
          </ac:spMkLst>
        </pc:spChg>
      </pc:sldChg>
      <pc:sldChg chg="modNotes">
        <pc:chgData name="Mathieu Waeber" userId="S::mathieu.waeber@un.org::04d8e935-c572-4115-98a5-81e3624f76bd" providerId="AD" clId="Web-{4EB0E873-E4BD-53DC-0E42-5B4797957404}" dt="2024-05-17T14:27:37.292" v="141"/>
        <pc:sldMkLst>
          <pc:docMk/>
          <pc:sldMk cId="11341904" sldId="430"/>
        </pc:sldMkLst>
      </pc:sldChg>
      <pc:sldChg chg="modNotes">
        <pc:chgData name="Mathieu Waeber" userId="S::mathieu.waeber@un.org::04d8e935-c572-4115-98a5-81e3624f76bd" providerId="AD" clId="Web-{4EB0E873-E4BD-53DC-0E42-5B4797957404}" dt="2024-05-17T14:35:51.121" v="193"/>
        <pc:sldMkLst>
          <pc:docMk/>
          <pc:sldMk cId="3538878127" sldId="431"/>
        </pc:sldMkLst>
      </pc:sldChg>
      <pc:sldChg chg="modNotes">
        <pc:chgData name="Mathieu Waeber" userId="S::mathieu.waeber@un.org::04d8e935-c572-4115-98a5-81e3624f76bd" providerId="AD" clId="Web-{4EB0E873-E4BD-53DC-0E42-5B4797957404}" dt="2024-05-17T14:35:46.449" v="192"/>
        <pc:sldMkLst>
          <pc:docMk/>
          <pc:sldMk cId="864932589" sldId="432"/>
        </pc:sldMkLst>
      </pc:sldChg>
      <pc:sldChg chg="modNotes">
        <pc:chgData name="Mathieu Waeber" userId="S::mathieu.waeber@un.org::04d8e935-c572-4115-98a5-81e3624f76bd" providerId="AD" clId="Web-{4EB0E873-E4BD-53DC-0E42-5B4797957404}" dt="2024-05-17T14:35:40.355" v="191"/>
        <pc:sldMkLst>
          <pc:docMk/>
          <pc:sldMk cId="3845696266" sldId="433"/>
        </pc:sldMkLst>
      </pc:sldChg>
      <pc:sldChg chg="modNotes">
        <pc:chgData name="Mathieu Waeber" userId="S::mathieu.waeber@un.org::04d8e935-c572-4115-98a5-81e3624f76bd" providerId="AD" clId="Web-{4EB0E873-E4BD-53DC-0E42-5B4797957404}" dt="2024-05-17T14:35:37.886" v="190"/>
        <pc:sldMkLst>
          <pc:docMk/>
          <pc:sldMk cId="1308679218" sldId="434"/>
        </pc:sldMkLst>
      </pc:sldChg>
      <pc:sldChg chg="modNotes">
        <pc:chgData name="Mathieu Waeber" userId="S::mathieu.waeber@un.org::04d8e935-c572-4115-98a5-81e3624f76bd" providerId="AD" clId="Web-{4EB0E873-E4BD-53DC-0E42-5B4797957404}" dt="2024-05-17T14:35:23.510" v="188"/>
        <pc:sldMkLst>
          <pc:docMk/>
          <pc:sldMk cId="4199218477" sldId="435"/>
        </pc:sldMkLst>
      </pc:sldChg>
      <pc:sldChg chg="modSp modNotes">
        <pc:chgData name="Mathieu Waeber" userId="S::mathieu.waeber@un.org::04d8e935-c572-4115-98a5-81e3624f76bd" providerId="AD" clId="Web-{4EB0E873-E4BD-53DC-0E42-5B4797957404}" dt="2024-05-17T14:34:52.337" v="187"/>
        <pc:sldMkLst>
          <pc:docMk/>
          <pc:sldMk cId="2109719054" sldId="437"/>
        </pc:sldMkLst>
        <pc:spChg chg="mod">
          <ac:chgData name="Mathieu Waeber" userId="S::mathieu.waeber@un.org::04d8e935-c572-4115-98a5-81e3624f76bd" providerId="AD" clId="Web-{4EB0E873-E4BD-53DC-0E42-5B4797957404}" dt="2024-05-17T14:34:41.150" v="184" actId="20577"/>
          <ac:spMkLst>
            <pc:docMk/>
            <pc:sldMk cId="2109719054" sldId="437"/>
            <ac:spMk id="6" creationId="{9CB96FBA-7648-4AB6-B127-8CB398CAA314}"/>
          </ac:spMkLst>
        </pc:spChg>
      </pc:sldChg>
      <pc:sldChg chg="modSp modNotes">
        <pc:chgData name="Mathieu Waeber" userId="S::mathieu.waeber@un.org::04d8e935-c572-4115-98a5-81e3624f76bd" providerId="AD" clId="Web-{4EB0E873-E4BD-53DC-0E42-5B4797957404}" dt="2024-05-17T14:34:37.165" v="182" actId="20577"/>
        <pc:sldMkLst>
          <pc:docMk/>
          <pc:sldMk cId="242436727" sldId="438"/>
        </pc:sldMkLst>
        <pc:spChg chg="mod">
          <ac:chgData name="Mathieu Waeber" userId="S::mathieu.waeber@un.org::04d8e935-c572-4115-98a5-81e3624f76bd" providerId="AD" clId="Web-{4EB0E873-E4BD-53DC-0E42-5B4797957404}" dt="2024-05-17T14:34:37.165" v="182" actId="20577"/>
          <ac:spMkLst>
            <pc:docMk/>
            <pc:sldMk cId="242436727" sldId="438"/>
            <ac:spMk id="6" creationId="{2A155C06-59DC-463F-A3D2-06A70B32629B}"/>
          </ac:spMkLst>
        </pc:spChg>
      </pc:sldChg>
      <pc:sldChg chg="modNotes">
        <pc:chgData name="Mathieu Waeber" userId="S::mathieu.waeber@un.org::04d8e935-c572-4115-98a5-81e3624f76bd" providerId="AD" clId="Web-{4EB0E873-E4BD-53DC-0E42-5B4797957404}" dt="2024-05-17T14:36:11.309" v="198"/>
        <pc:sldMkLst>
          <pc:docMk/>
          <pc:sldMk cId="3412282118" sldId="440"/>
        </pc:sldMkLst>
      </pc:sldChg>
      <pc:sldChg chg="modNotes">
        <pc:chgData name="Mathieu Waeber" userId="S::mathieu.waeber@un.org::04d8e935-c572-4115-98a5-81e3624f76bd" providerId="AD" clId="Web-{4EB0E873-E4BD-53DC-0E42-5B4797957404}" dt="2024-05-17T14:36:07.731" v="196"/>
        <pc:sldMkLst>
          <pc:docMk/>
          <pc:sldMk cId="2221110981" sldId="441"/>
        </pc:sldMkLst>
      </pc:sldChg>
      <pc:sldChg chg="modNotes">
        <pc:chgData name="Mathieu Waeber" userId="S::mathieu.waeber@un.org::04d8e935-c572-4115-98a5-81e3624f76bd" providerId="AD" clId="Web-{4EB0E873-E4BD-53DC-0E42-5B4797957404}" dt="2024-05-17T14:36:00.683" v="195"/>
        <pc:sldMkLst>
          <pc:docMk/>
          <pc:sldMk cId="13127612" sldId="442"/>
        </pc:sldMkLst>
      </pc:sldChg>
      <pc:sldChg chg="modNotes">
        <pc:chgData name="Mathieu Waeber" userId="S::mathieu.waeber@un.org::04d8e935-c572-4115-98a5-81e3624f76bd" providerId="AD" clId="Web-{4EB0E873-E4BD-53DC-0E42-5B4797957404}" dt="2024-05-17T14:35:55.340" v="194"/>
        <pc:sldMkLst>
          <pc:docMk/>
          <pc:sldMk cId="3929071480" sldId="443"/>
        </pc:sldMkLst>
      </pc:sldChg>
      <pc:sldChg chg="modNotes">
        <pc:chgData name="Mathieu Waeber" userId="S::mathieu.waeber@un.org::04d8e935-c572-4115-98a5-81e3624f76bd" providerId="AD" clId="Web-{4EB0E873-E4BD-53DC-0E42-5B4797957404}" dt="2024-05-17T13:34:28.951" v="131"/>
        <pc:sldMkLst>
          <pc:docMk/>
          <pc:sldMk cId="2592296071" sldId="454"/>
        </pc:sldMkLst>
      </pc:sldChg>
      <pc:sldChg chg="modNotes">
        <pc:chgData name="Mathieu Waeber" userId="S::mathieu.waeber@un.org::04d8e935-c572-4115-98a5-81e3624f76bd" providerId="AD" clId="Web-{4EB0E873-E4BD-53DC-0E42-5B4797957404}" dt="2024-05-17T13:34:40.014" v="133"/>
        <pc:sldMkLst>
          <pc:docMk/>
          <pc:sldMk cId="2351027002" sldId="455"/>
        </pc:sldMkLst>
      </pc:sldChg>
      <pc:sldChg chg="modNotes">
        <pc:chgData name="Mathieu Waeber" userId="S::mathieu.waeber@un.org::04d8e935-c572-4115-98a5-81e3624f76bd" providerId="AD" clId="Web-{4EB0E873-E4BD-53DC-0E42-5B4797957404}" dt="2024-05-17T13:33:57.278" v="77"/>
        <pc:sldMkLst>
          <pc:docMk/>
          <pc:sldMk cId="2165237760" sldId="458"/>
        </pc:sldMkLst>
      </pc:sldChg>
      <pc:sldChg chg="modNotes">
        <pc:chgData name="Mathieu Waeber" userId="S::mathieu.waeber@un.org::04d8e935-c572-4115-98a5-81e3624f76bd" providerId="AD" clId="Web-{4EB0E873-E4BD-53DC-0E42-5B4797957404}" dt="2024-05-17T13:34:01.934" v="80"/>
        <pc:sldMkLst>
          <pc:docMk/>
          <pc:sldMk cId="1929478044" sldId="459"/>
        </pc:sldMkLst>
      </pc:sldChg>
    </pc:docChg>
  </pc:docChgLst>
  <pc:docChgLst>
    <pc:chgData name="Magdalena Ramona Kaminska" userId="S::magdalena.kaminska1@un.org::f087a9dd-de29-4ed1-9ff4-aa7efad6b62d" providerId="AD" clId="Web-{EE49474A-4289-1126-D1A0-1088EA2274F2}"/>
    <pc:docChg chg="modSld">
      <pc:chgData name="Magdalena Ramona Kaminska" userId="S::magdalena.kaminska1@un.org::f087a9dd-de29-4ed1-9ff4-aa7efad6b62d" providerId="AD" clId="Web-{EE49474A-4289-1126-D1A0-1088EA2274F2}" dt="2024-06-13T18:10:25.445" v="0"/>
      <pc:docMkLst>
        <pc:docMk/>
      </pc:docMkLst>
      <pc:sldChg chg="delSp delAnim">
        <pc:chgData name="Magdalena Ramona Kaminska" userId="S::magdalena.kaminska1@un.org::f087a9dd-de29-4ed1-9ff4-aa7efad6b62d" providerId="AD" clId="Web-{EE49474A-4289-1126-D1A0-1088EA2274F2}" dt="2024-06-13T18:10:25.445" v="0"/>
        <pc:sldMkLst>
          <pc:docMk/>
          <pc:sldMk cId="2351027002" sldId="455"/>
        </pc:sldMkLst>
        <pc:picChg chg="del">
          <ac:chgData name="Magdalena Ramona Kaminska" userId="S::magdalena.kaminska1@un.org::f087a9dd-de29-4ed1-9ff4-aa7efad6b62d" providerId="AD" clId="Web-{EE49474A-4289-1126-D1A0-1088EA2274F2}" dt="2024-06-13T18:10:25.445" v="0"/>
          <ac:picMkLst>
            <pc:docMk/>
            <pc:sldMk cId="2351027002" sldId="455"/>
            <ac:picMk id="6" creationId="{0FED1BA2-D27C-4431-8FDB-4CE2E67BBA97}"/>
          </ac:picMkLst>
        </pc:picChg>
      </pc:sldChg>
    </pc:docChg>
  </pc:docChgLst>
  <pc:docChgLst>
    <pc:chgData name="Mathieu Waeber" userId="S::mathieu.waeber@un.org::04d8e935-c572-4115-98a5-81e3624f76bd" providerId="AD" clId="Web-{A83D38B5-5337-51BD-CB22-253561D7397F}"/>
    <pc:docChg chg="modSld">
      <pc:chgData name="Mathieu Waeber" userId="S::mathieu.waeber@un.org::04d8e935-c572-4115-98a5-81e3624f76bd" providerId="AD" clId="Web-{A83D38B5-5337-51BD-CB22-253561D7397F}" dt="2024-05-17T19:31:47.497" v="0"/>
      <pc:docMkLst>
        <pc:docMk/>
      </pc:docMkLst>
      <pc:sldChg chg="modSp modNotes">
        <pc:chgData name="Mathieu Waeber" userId="S::mathieu.waeber@un.org::04d8e935-c572-4115-98a5-81e3624f76bd" providerId="AD" clId="Web-{A83D38B5-5337-51BD-CB22-253561D7397F}" dt="2024-05-17T19:31:47.497" v="0"/>
        <pc:sldMkLst>
          <pc:docMk/>
          <pc:sldMk cId="3391775726" sldId="258"/>
        </pc:sldMkLst>
        <pc:spChg chg="mod">
          <ac:chgData name="Mathieu Waeber" userId="S::mathieu.waeber@un.org::04d8e935-c572-4115-98a5-81e3624f76bd" providerId="AD" clId="Web-{A83D38B5-5337-51BD-CB22-253561D7397F}" dt="2024-05-17T19:31:47.497" v="0"/>
          <ac:spMkLst>
            <pc:docMk/>
            <pc:sldMk cId="3391775726" sldId="258"/>
            <ac:spMk id="3" creationId="{29CC48FF-456F-F344-8C70-0444A7CAD80F}"/>
          </ac:spMkLst>
        </pc:spChg>
      </pc:sldChg>
      <pc:sldChg chg="modSp modNotes">
        <pc:chgData name="Mathieu Waeber" userId="S::mathieu.waeber@un.org::04d8e935-c572-4115-98a5-81e3624f76bd" providerId="AD" clId="Web-{A83D38B5-5337-51BD-CB22-253561D7397F}" dt="2024-05-17T19:31:47.497" v="0"/>
        <pc:sldMkLst>
          <pc:docMk/>
          <pc:sldMk cId="2510180850" sldId="259"/>
        </pc:sldMkLst>
        <pc:graphicFrameChg chg="modGraphic">
          <ac:chgData name="Mathieu Waeber" userId="S::mathieu.waeber@un.org::04d8e935-c572-4115-98a5-81e3624f76bd" providerId="AD" clId="Web-{A83D38B5-5337-51BD-CB22-253561D7397F}" dt="2024-05-17T19:31:47.497" v="0"/>
          <ac:graphicFrameMkLst>
            <pc:docMk/>
            <pc:sldMk cId="2510180850" sldId="259"/>
            <ac:graphicFrameMk id="13" creationId="{412ADE43-E8DE-B94C-886D-2046E14C4BC4}"/>
          </ac:graphicFrameMkLst>
        </pc:graphicFrameChg>
      </pc:sldChg>
      <pc:sldChg chg="modNotes">
        <pc:chgData name="Mathieu Waeber" userId="S::mathieu.waeber@un.org::04d8e935-c572-4115-98a5-81e3624f76bd" providerId="AD" clId="Web-{A83D38B5-5337-51BD-CB22-253561D7397F}" dt="2024-05-17T19:31:47.497" v="0"/>
        <pc:sldMkLst>
          <pc:docMk/>
          <pc:sldMk cId="919997367" sldId="277"/>
        </pc:sldMkLst>
      </pc:sldChg>
      <pc:sldChg chg="modNotes">
        <pc:chgData name="Mathieu Waeber" userId="S::mathieu.waeber@un.org::04d8e935-c572-4115-98a5-81e3624f76bd" providerId="AD" clId="Web-{A83D38B5-5337-51BD-CB22-253561D7397F}" dt="2024-05-17T19:31:47.497" v="0"/>
        <pc:sldMkLst>
          <pc:docMk/>
          <pc:sldMk cId="3541612789" sldId="279"/>
        </pc:sldMkLst>
      </pc:sldChg>
      <pc:sldChg chg="modNotes">
        <pc:chgData name="Mathieu Waeber" userId="S::mathieu.waeber@un.org::04d8e935-c572-4115-98a5-81e3624f76bd" providerId="AD" clId="Web-{A83D38B5-5337-51BD-CB22-253561D7397F}" dt="2024-05-17T19:31:47.497" v="0"/>
        <pc:sldMkLst>
          <pc:docMk/>
          <pc:sldMk cId="4063025200" sldId="387"/>
        </pc:sldMkLst>
      </pc:sldChg>
      <pc:sldChg chg="modNotes">
        <pc:chgData name="Mathieu Waeber" userId="S::mathieu.waeber@un.org::04d8e935-c572-4115-98a5-81e3624f76bd" providerId="AD" clId="Web-{A83D38B5-5337-51BD-CB22-253561D7397F}" dt="2024-05-17T19:31:47.497" v="0"/>
        <pc:sldMkLst>
          <pc:docMk/>
          <pc:sldMk cId="1865170920" sldId="447"/>
        </pc:sldMkLst>
      </pc:sldChg>
      <pc:sldChg chg="modNotes">
        <pc:chgData name="Mathieu Waeber" userId="S::mathieu.waeber@un.org::04d8e935-c572-4115-98a5-81e3624f76bd" providerId="AD" clId="Web-{A83D38B5-5337-51BD-CB22-253561D7397F}" dt="2024-05-17T19:31:47.497" v="0"/>
        <pc:sldMkLst>
          <pc:docMk/>
          <pc:sldMk cId="283829511" sldId="449"/>
        </pc:sldMkLst>
      </pc:sldChg>
      <pc:sldChg chg="modNotes">
        <pc:chgData name="Mathieu Waeber" userId="S::mathieu.waeber@un.org::04d8e935-c572-4115-98a5-81e3624f76bd" providerId="AD" clId="Web-{A83D38B5-5337-51BD-CB22-253561D7397F}" dt="2024-05-17T19:31:47.497" v="0"/>
        <pc:sldMkLst>
          <pc:docMk/>
          <pc:sldMk cId="1659889497" sldId="450"/>
        </pc:sldMkLst>
      </pc:sldChg>
      <pc:sldChg chg="modSp modNotes">
        <pc:chgData name="Mathieu Waeber" userId="S::mathieu.waeber@un.org::04d8e935-c572-4115-98a5-81e3624f76bd" providerId="AD" clId="Web-{A83D38B5-5337-51BD-CB22-253561D7397F}" dt="2024-05-17T19:31:47.497" v="0"/>
        <pc:sldMkLst>
          <pc:docMk/>
          <pc:sldMk cId="1066836584" sldId="451"/>
        </pc:sldMkLst>
        <pc:graphicFrameChg chg="modGraphic">
          <ac:chgData name="Mathieu Waeber" userId="S::mathieu.waeber@un.org::04d8e935-c572-4115-98a5-81e3624f76bd" providerId="AD" clId="Web-{A83D38B5-5337-51BD-CB22-253561D7397F}" dt="2024-05-17T19:31:47.497" v="0"/>
          <ac:graphicFrameMkLst>
            <pc:docMk/>
            <pc:sldMk cId="1066836584" sldId="451"/>
            <ac:graphicFrameMk id="13" creationId="{412ADE43-E8DE-B94C-886D-2046E14C4BC4}"/>
          </ac:graphicFrameMkLst>
        </pc:graphicFrame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53F0A09-7431-B847-A599-658265440043}" type="doc">
      <dgm:prSet loTypeId="urn:microsoft.com/office/officeart/2005/8/layout/list1" loCatId="" qsTypeId="urn:microsoft.com/office/officeart/2005/8/quickstyle/simple1" qsCatId="simple" csTypeId="urn:microsoft.com/office/officeart/2005/8/colors/accent1_2" csCatId="accent1" phldr="1"/>
      <dgm:spPr/>
      <dgm:t>
        <a:bodyPr/>
        <a:lstStyle/>
        <a:p>
          <a:endParaRPr lang="en-GB"/>
        </a:p>
      </dgm:t>
    </dgm:pt>
    <dgm:pt modelId="{3A600151-31CB-1845-8179-1FBEB8391B6D}">
      <dgm:prSet custT="1"/>
      <dgm:spPr>
        <a:solidFill>
          <a:srgbClr val="4F81BD"/>
        </a:solidFill>
      </dgm:spPr>
      <dgm:t>
        <a:bodyPr/>
        <a:lstStyle/>
        <a:p>
          <a:r>
            <a:rPr lang="en-GB" sz="1800" dirty="0"/>
            <a:t>Apply the regulations pertaining to storage conditions, storage housing, barricades and safety requirements</a:t>
          </a:r>
          <a:endParaRPr lang="en-IE" sz="1800" dirty="0"/>
        </a:p>
      </dgm:t>
    </dgm:pt>
    <dgm:pt modelId="{0F79EB00-7A0A-CA4B-A7F6-4A2030266B2D}" type="parTrans" cxnId="{40EFF82C-B847-3944-83F3-4FEA4DDC85EF}">
      <dgm:prSet/>
      <dgm:spPr/>
      <dgm:t>
        <a:bodyPr/>
        <a:lstStyle/>
        <a:p>
          <a:endParaRPr lang="en-GB"/>
        </a:p>
      </dgm:t>
    </dgm:pt>
    <dgm:pt modelId="{52904A08-9BD2-564D-8930-A587A33517D5}" type="sibTrans" cxnId="{40EFF82C-B847-3944-83F3-4FEA4DDC85EF}">
      <dgm:prSet/>
      <dgm:spPr/>
      <dgm:t>
        <a:bodyPr/>
        <a:lstStyle/>
        <a:p>
          <a:endParaRPr lang="en-GB"/>
        </a:p>
      </dgm:t>
    </dgm:pt>
    <dgm:pt modelId="{6D65B90C-2187-2D45-BDC3-CBB7BCBDF07F}">
      <dgm:prSet custT="1"/>
      <dgm:spPr>
        <a:solidFill>
          <a:srgbClr val="4F81BD"/>
        </a:solidFill>
      </dgm:spPr>
      <dgm:t>
        <a:bodyPr/>
        <a:lstStyle/>
        <a:p>
          <a:r>
            <a:rPr lang="en-GB" sz="1800" dirty="0"/>
            <a:t>Apply the procedures for determining the tolerable NEQs based on the Quantity-Distance Formulae</a:t>
          </a:r>
          <a:endParaRPr lang="en-IE" sz="1800" dirty="0"/>
        </a:p>
      </dgm:t>
    </dgm:pt>
    <dgm:pt modelId="{88740A86-925F-A243-958D-376F97635CC5}" type="parTrans" cxnId="{6EF703BE-4DA4-614F-ADE7-2AB7DF48582A}">
      <dgm:prSet/>
      <dgm:spPr/>
      <dgm:t>
        <a:bodyPr/>
        <a:lstStyle/>
        <a:p>
          <a:endParaRPr lang="en-GB"/>
        </a:p>
      </dgm:t>
    </dgm:pt>
    <dgm:pt modelId="{6677633C-9387-EE44-9AD3-45B010C79D1E}" type="sibTrans" cxnId="{6EF703BE-4DA4-614F-ADE7-2AB7DF48582A}">
      <dgm:prSet/>
      <dgm:spPr/>
      <dgm:t>
        <a:bodyPr/>
        <a:lstStyle/>
        <a:p>
          <a:endParaRPr lang="en-GB"/>
        </a:p>
      </dgm:t>
    </dgm:pt>
    <dgm:pt modelId="{71ED0DB0-E578-2C45-A344-447D1F411478}">
      <dgm:prSet custT="1"/>
      <dgm:spPr>
        <a:solidFill>
          <a:srgbClr val="4F81BD"/>
        </a:solidFill>
      </dgm:spPr>
      <dgm:t>
        <a:bodyPr/>
        <a:lstStyle/>
        <a:p>
          <a:r>
            <a:rPr lang="en-GB" sz="1800" dirty="0"/>
            <a:t>Describe the Mapping, Yellow &amp; Purple Lines and Directional Weapons Map</a:t>
          </a:r>
          <a:endParaRPr lang="en-IE" sz="1800" dirty="0"/>
        </a:p>
      </dgm:t>
    </dgm:pt>
    <dgm:pt modelId="{3A84098F-C5BD-E941-B313-2E3ABF91F62B}" type="parTrans" cxnId="{EA041B74-BC2D-354D-8DB6-4137C2C448CA}">
      <dgm:prSet/>
      <dgm:spPr/>
      <dgm:t>
        <a:bodyPr/>
        <a:lstStyle/>
        <a:p>
          <a:endParaRPr lang="en-GB"/>
        </a:p>
      </dgm:t>
    </dgm:pt>
    <dgm:pt modelId="{72CFA921-4FB2-B24B-BE46-79CAA967FDDF}" type="sibTrans" cxnId="{EA041B74-BC2D-354D-8DB6-4137C2C448CA}">
      <dgm:prSet/>
      <dgm:spPr/>
      <dgm:t>
        <a:bodyPr/>
        <a:lstStyle/>
        <a:p>
          <a:endParaRPr lang="en-GB"/>
        </a:p>
      </dgm:t>
    </dgm:pt>
    <dgm:pt modelId="{10950AC4-5179-6945-9FEB-2D93D98B7F36}">
      <dgm:prSet custT="1"/>
      <dgm:spPr>
        <a:solidFill>
          <a:srgbClr val="4F81BD"/>
        </a:solidFill>
      </dgm:spPr>
      <dgm:t>
        <a:bodyPr/>
        <a:lstStyle/>
        <a:p>
          <a:r>
            <a:rPr lang="en-GB" sz="1800" dirty="0"/>
            <a:t>Examine how to safely control &amp; maintain an ammunition store</a:t>
          </a:r>
          <a:endParaRPr lang="en-IE" sz="1800" dirty="0"/>
        </a:p>
      </dgm:t>
    </dgm:pt>
    <dgm:pt modelId="{235550DF-54B7-344A-BC9F-00E467EF45F8}" type="parTrans" cxnId="{BB1731DC-18D3-474B-8769-16D0D1456FB5}">
      <dgm:prSet/>
      <dgm:spPr/>
      <dgm:t>
        <a:bodyPr/>
        <a:lstStyle/>
        <a:p>
          <a:endParaRPr lang="en-GB"/>
        </a:p>
      </dgm:t>
    </dgm:pt>
    <dgm:pt modelId="{A44F2AC9-9813-8B43-8CBB-4F1BB239DC64}" type="sibTrans" cxnId="{BB1731DC-18D3-474B-8769-16D0D1456FB5}">
      <dgm:prSet/>
      <dgm:spPr/>
      <dgm:t>
        <a:bodyPr/>
        <a:lstStyle/>
        <a:p>
          <a:endParaRPr lang="en-GB"/>
        </a:p>
      </dgm:t>
    </dgm:pt>
    <dgm:pt modelId="{F3DF8C40-200B-BA43-899F-30A0E87FB81F}">
      <dgm:prSet custT="1"/>
      <dgm:spPr>
        <a:solidFill>
          <a:srgbClr val="4F81BD"/>
        </a:solidFill>
      </dgm:spPr>
      <dgm:t>
        <a:bodyPr/>
        <a:lstStyle/>
        <a:p>
          <a:r>
            <a:rPr lang="en-GB" sz="1800" dirty="0"/>
            <a:t>Evaluate the permissible storage limits at a temporary storage area based on safeguarding good practice</a:t>
          </a:r>
          <a:endParaRPr lang="en-IE" sz="1800" dirty="0"/>
        </a:p>
      </dgm:t>
    </dgm:pt>
    <dgm:pt modelId="{42C62C6B-8DED-D142-A5E8-A07296FDDEC0}" type="parTrans" cxnId="{BCEBC1FF-3B7C-DE43-ACBC-0CCAF1EEC969}">
      <dgm:prSet/>
      <dgm:spPr/>
      <dgm:t>
        <a:bodyPr/>
        <a:lstStyle/>
        <a:p>
          <a:endParaRPr lang="en-GB"/>
        </a:p>
      </dgm:t>
    </dgm:pt>
    <dgm:pt modelId="{FD0639EA-F368-6846-9FC4-32521EE9BBD0}" type="sibTrans" cxnId="{BCEBC1FF-3B7C-DE43-ACBC-0CCAF1EEC969}">
      <dgm:prSet/>
      <dgm:spPr/>
      <dgm:t>
        <a:bodyPr/>
        <a:lstStyle/>
        <a:p>
          <a:endParaRPr lang="en-GB"/>
        </a:p>
      </dgm:t>
    </dgm:pt>
    <dgm:pt modelId="{CF5F716B-B4D0-7E48-AD0E-E3938568FA40}">
      <dgm:prSet custT="1"/>
      <dgm:spPr>
        <a:solidFill>
          <a:srgbClr val="4F81BD"/>
        </a:solidFill>
      </dgm:spPr>
      <dgm:t>
        <a:bodyPr/>
        <a:lstStyle/>
        <a:p>
          <a:pPr rtl="0"/>
          <a:r>
            <a:rPr lang="en-GB" sz="1800" dirty="0"/>
            <a:t>Compile an explosive safety case to qualify an ammunition storage licence for a temporary</a:t>
          </a:r>
          <a:r>
            <a:rPr lang="en-GB" sz="1800" dirty="0">
              <a:latin typeface="Arial" panose="020B0604020202020204"/>
            </a:rPr>
            <a:t> </a:t>
          </a:r>
          <a:r>
            <a:rPr lang="en-GB" sz="1800" dirty="0"/>
            <a:t>storage area</a:t>
          </a:r>
          <a:endParaRPr lang="en-IE" sz="1800" dirty="0">
            <a:latin typeface="Arial" panose="020B0604020202020204"/>
          </a:endParaRPr>
        </a:p>
      </dgm:t>
    </dgm:pt>
    <dgm:pt modelId="{4C296FA0-C125-4843-B972-A1500A68468E}" type="parTrans" cxnId="{F41CC5E2-775C-A74C-8B05-30FDF548F245}">
      <dgm:prSet/>
      <dgm:spPr/>
      <dgm:t>
        <a:bodyPr/>
        <a:lstStyle/>
        <a:p>
          <a:endParaRPr lang="en-GB"/>
        </a:p>
      </dgm:t>
    </dgm:pt>
    <dgm:pt modelId="{EF90F77A-F3AD-D54D-B395-99BDE113C4AB}" type="sibTrans" cxnId="{F41CC5E2-775C-A74C-8B05-30FDF548F245}">
      <dgm:prSet/>
      <dgm:spPr/>
      <dgm:t>
        <a:bodyPr/>
        <a:lstStyle/>
        <a:p>
          <a:endParaRPr lang="en-GB"/>
        </a:p>
      </dgm:t>
    </dgm:pt>
    <dgm:pt modelId="{B5CDA4F9-FF58-C144-A5AB-38C0D78BBFE7}">
      <dgm:prSet phldrT="[Text]" custT="1"/>
      <dgm:spPr>
        <a:solidFill>
          <a:srgbClr val="4F81BD"/>
        </a:solidFill>
      </dgm:spPr>
      <dgm:t>
        <a:bodyPr/>
        <a:lstStyle/>
        <a:p>
          <a:r>
            <a:rPr lang="en-GB" sz="1800" dirty="0"/>
            <a:t>Discuss the principles of siting an Explosive Storage Site and licensing criteria</a:t>
          </a:r>
        </a:p>
      </dgm:t>
    </dgm:pt>
    <dgm:pt modelId="{D7CB8879-3ED8-364A-9303-F244D3F11F87}" type="parTrans" cxnId="{3619F8A1-16FD-3343-8EFE-9F5B7E6C436E}">
      <dgm:prSet/>
      <dgm:spPr/>
      <dgm:t>
        <a:bodyPr/>
        <a:lstStyle/>
        <a:p>
          <a:endParaRPr lang="en-GB"/>
        </a:p>
      </dgm:t>
    </dgm:pt>
    <dgm:pt modelId="{D505C637-544A-4547-8C0B-2CA5A832758E}" type="sibTrans" cxnId="{3619F8A1-16FD-3343-8EFE-9F5B7E6C436E}">
      <dgm:prSet/>
      <dgm:spPr/>
      <dgm:t>
        <a:bodyPr/>
        <a:lstStyle/>
        <a:p>
          <a:endParaRPr lang="en-GB"/>
        </a:p>
      </dgm:t>
    </dgm:pt>
    <dgm:pt modelId="{08BA4977-F18B-8F48-B348-52E53CC62F8D}" type="pres">
      <dgm:prSet presAssocID="{653F0A09-7431-B847-A599-658265440043}" presName="linear" presStyleCnt="0">
        <dgm:presLayoutVars>
          <dgm:dir/>
          <dgm:animLvl val="lvl"/>
          <dgm:resizeHandles val="exact"/>
        </dgm:presLayoutVars>
      </dgm:prSet>
      <dgm:spPr/>
    </dgm:pt>
    <dgm:pt modelId="{3D287D9E-A607-D748-B246-235402121249}" type="pres">
      <dgm:prSet presAssocID="{B5CDA4F9-FF58-C144-A5AB-38C0D78BBFE7}" presName="parentLin" presStyleCnt="0"/>
      <dgm:spPr/>
    </dgm:pt>
    <dgm:pt modelId="{9D33006A-1C73-6946-AEC1-9DD969FD9DAD}" type="pres">
      <dgm:prSet presAssocID="{B5CDA4F9-FF58-C144-A5AB-38C0D78BBFE7}" presName="parentLeftMargin" presStyleLbl="node1" presStyleIdx="0" presStyleCnt="7"/>
      <dgm:spPr/>
    </dgm:pt>
    <dgm:pt modelId="{53AE20A8-F52C-044F-A9CC-15F7C355B60F}" type="pres">
      <dgm:prSet presAssocID="{B5CDA4F9-FF58-C144-A5AB-38C0D78BBFE7}" presName="parentText" presStyleLbl="node1" presStyleIdx="0" presStyleCnt="7" custScaleX="129581" custScaleY="505863" custLinFactNeighborX="-32705">
        <dgm:presLayoutVars>
          <dgm:chMax val="0"/>
          <dgm:bulletEnabled val="1"/>
        </dgm:presLayoutVars>
      </dgm:prSet>
      <dgm:spPr/>
    </dgm:pt>
    <dgm:pt modelId="{818A07D6-DC3D-804D-B43E-D797EC5F21CA}" type="pres">
      <dgm:prSet presAssocID="{B5CDA4F9-FF58-C144-A5AB-38C0D78BBFE7}" presName="negativeSpace" presStyleCnt="0"/>
      <dgm:spPr/>
    </dgm:pt>
    <dgm:pt modelId="{42693C31-8D57-6747-936C-E52877D8525C}" type="pres">
      <dgm:prSet presAssocID="{B5CDA4F9-FF58-C144-A5AB-38C0D78BBFE7}" presName="childText" presStyleLbl="conFgAcc1" presStyleIdx="0" presStyleCnt="7" custScaleY="170084" custLinFactY="-42231" custLinFactNeighborY="-100000">
        <dgm:presLayoutVars>
          <dgm:bulletEnabled val="1"/>
        </dgm:presLayoutVars>
      </dgm:prSet>
      <dgm:spPr/>
    </dgm:pt>
    <dgm:pt modelId="{D351BD2D-B9EB-AE46-99F6-EF71A5E7BDB5}" type="pres">
      <dgm:prSet presAssocID="{D505C637-544A-4547-8C0B-2CA5A832758E}" presName="spaceBetweenRectangles" presStyleCnt="0"/>
      <dgm:spPr/>
    </dgm:pt>
    <dgm:pt modelId="{828C5EDE-BD37-8545-9CD9-A006A35084F7}" type="pres">
      <dgm:prSet presAssocID="{3A600151-31CB-1845-8179-1FBEB8391B6D}" presName="parentLin" presStyleCnt="0"/>
      <dgm:spPr/>
    </dgm:pt>
    <dgm:pt modelId="{ADB945A8-F5A7-7948-BCAA-BF742BF5EF93}" type="pres">
      <dgm:prSet presAssocID="{3A600151-31CB-1845-8179-1FBEB8391B6D}" presName="parentLeftMargin" presStyleLbl="node1" presStyleIdx="0" presStyleCnt="7"/>
      <dgm:spPr/>
    </dgm:pt>
    <dgm:pt modelId="{BBCF4CE4-ECF3-0441-8664-A28EB52193C0}" type="pres">
      <dgm:prSet presAssocID="{3A600151-31CB-1845-8179-1FBEB8391B6D}" presName="parentText" presStyleLbl="node1" presStyleIdx="1" presStyleCnt="7" custScaleX="129581" custScaleY="505863" custLinFactNeighborX="-32705">
        <dgm:presLayoutVars>
          <dgm:chMax val="0"/>
          <dgm:bulletEnabled val="1"/>
        </dgm:presLayoutVars>
      </dgm:prSet>
      <dgm:spPr/>
    </dgm:pt>
    <dgm:pt modelId="{81324128-8B88-2740-A066-C9F8B69474C1}" type="pres">
      <dgm:prSet presAssocID="{3A600151-31CB-1845-8179-1FBEB8391B6D}" presName="negativeSpace" presStyleCnt="0"/>
      <dgm:spPr/>
    </dgm:pt>
    <dgm:pt modelId="{5578C38F-5651-C84C-B642-7787B9D8D17E}" type="pres">
      <dgm:prSet presAssocID="{3A600151-31CB-1845-8179-1FBEB8391B6D}" presName="childText" presStyleLbl="conFgAcc1" presStyleIdx="1" presStyleCnt="7" custScaleY="170084" custLinFactY="-42231" custLinFactNeighborY="-100000">
        <dgm:presLayoutVars>
          <dgm:bulletEnabled val="1"/>
        </dgm:presLayoutVars>
      </dgm:prSet>
      <dgm:spPr/>
    </dgm:pt>
    <dgm:pt modelId="{DC4B39A3-DFA3-2D48-9A8A-AA93755B0F60}" type="pres">
      <dgm:prSet presAssocID="{52904A08-9BD2-564D-8930-A587A33517D5}" presName="spaceBetweenRectangles" presStyleCnt="0"/>
      <dgm:spPr/>
    </dgm:pt>
    <dgm:pt modelId="{121F1CEB-A4FE-8C42-A6DA-458321AD603F}" type="pres">
      <dgm:prSet presAssocID="{6D65B90C-2187-2D45-BDC3-CBB7BCBDF07F}" presName="parentLin" presStyleCnt="0"/>
      <dgm:spPr/>
    </dgm:pt>
    <dgm:pt modelId="{3AB0732E-64DF-E04C-8451-374A02A29A81}" type="pres">
      <dgm:prSet presAssocID="{6D65B90C-2187-2D45-BDC3-CBB7BCBDF07F}" presName="parentLeftMargin" presStyleLbl="node1" presStyleIdx="1" presStyleCnt="7"/>
      <dgm:spPr/>
    </dgm:pt>
    <dgm:pt modelId="{2647334E-ECFB-A942-9343-E709B13FCBA2}" type="pres">
      <dgm:prSet presAssocID="{6D65B90C-2187-2D45-BDC3-CBB7BCBDF07F}" presName="parentText" presStyleLbl="node1" presStyleIdx="2" presStyleCnt="7" custScaleX="129581" custScaleY="505863" custLinFactNeighborX="-32705">
        <dgm:presLayoutVars>
          <dgm:chMax val="0"/>
          <dgm:bulletEnabled val="1"/>
        </dgm:presLayoutVars>
      </dgm:prSet>
      <dgm:spPr/>
    </dgm:pt>
    <dgm:pt modelId="{1502EB01-2723-8B44-8C8A-B2AF5F9E3E60}" type="pres">
      <dgm:prSet presAssocID="{6D65B90C-2187-2D45-BDC3-CBB7BCBDF07F}" presName="negativeSpace" presStyleCnt="0"/>
      <dgm:spPr/>
    </dgm:pt>
    <dgm:pt modelId="{4B3E0D82-041A-344A-A0A8-DC005D4F5BD7}" type="pres">
      <dgm:prSet presAssocID="{6D65B90C-2187-2D45-BDC3-CBB7BCBDF07F}" presName="childText" presStyleLbl="conFgAcc1" presStyleIdx="2" presStyleCnt="7" custScaleY="170084" custLinFactY="-42231" custLinFactNeighborY="-100000">
        <dgm:presLayoutVars>
          <dgm:bulletEnabled val="1"/>
        </dgm:presLayoutVars>
      </dgm:prSet>
      <dgm:spPr/>
    </dgm:pt>
    <dgm:pt modelId="{837869D7-78BA-B945-9674-21BF791B671C}" type="pres">
      <dgm:prSet presAssocID="{6677633C-9387-EE44-9AD3-45B010C79D1E}" presName="spaceBetweenRectangles" presStyleCnt="0"/>
      <dgm:spPr/>
    </dgm:pt>
    <dgm:pt modelId="{C754C7CF-4C6F-1D44-8243-3072FA8F00DD}" type="pres">
      <dgm:prSet presAssocID="{71ED0DB0-E578-2C45-A344-447D1F411478}" presName="parentLin" presStyleCnt="0"/>
      <dgm:spPr/>
    </dgm:pt>
    <dgm:pt modelId="{8FE9DE95-EE3A-BD4E-AB75-0CC0AC90818B}" type="pres">
      <dgm:prSet presAssocID="{71ED0DB0-E578-2C45-A344-447D1F411478}" presName="parentLeftMargin" presStyleLbl="node1" presStyleIdx="2" presStyleCnt="7"/>
      <dgm:spPr/>
    </dgm:pt>
    <dgm:pt modelId="{B0EE49AE-8078-BB4A-A607-F027EC8D6E58}" type="pres">
      <dgm:prSet presAssocID="{71ED0DB0-E578-2C45-A344-447D1F411478}" presName="parentText" presStyleLbl="node1" presStyleIdx="3" presStyleCnt="7" custScaleX="129581" custScaleY="505863" custLinFactNeighborX="-32705">
        <dgm:presLayoutVars>
          <dgm:chMax val="0"/>
          <dgm:bulletEnabled val="1"/>
        </dgm:presLayoutVars>
      </dgm:prSet>
      <dgm:spPr/>
    </dgm:pt>
    <dgm:pt modelId="{85D5A133-9D93-104F-8FAB-D65959D7CF77}" type="pres">
      <dgm:prSet presAssocID="{71ED0DB0-E578-2C45-A344-447D1F411478}" presName="negativeSpace" presStyleCnt="0"/>
      <dgm:spPr/>
    </dgm:pt>
    <dgm:pt modelId="{13B7DFC7-1FA3-4540-B4A7-56F180C00066}" type="pres">
      <dgm:prSet presAssocID="{71ED0DB0-E578-2C45-A344-447D1F411478}" presName="childText" presStyleLbl="conFgAcc1" presStyleIdx="3" presStyleCnt="7" custScaleY="170084" custLinFactY="-42231" custLinFactNeighborY="-100000">
        <dgm:presLayoutVars>
          <dgm:bulletEnabled val="1"/>
        </dgm:presLayoutVars>
      </dgm:prSet>
      <dgm:spPr/>
    </dgm:pt>
    <dgm:pt modelId="{AC9D33A4-7BE1-1442-96AF-54C76571950F}" type="pres">
      <dgm:prSet presAssocID="{72CFA921-4FB2-B24B-BE46-79CAA967FDDF}" presName="spaceBetweenRectangles" presStyleCnt="0"/>
      <dgm:spPr/>
    </dgm:pt>
    <dgm:pt modelId="{C4E043D1-6EEF-E343-A5D9-ED606F7C3018}" type="pres">
      <dgm:prSet presAssocID="{10950AC4-5179-6945-9FEB-2D93D98B7F36}" presName="parentLin" presStyleCnt="0"/>
      <dgm:spPr/>
    </dgm:pt>
    <dgm:pt modelId="{B69F2AA6-D91B-7F4F-A9BD-A6261E31F9BE}" type="pres">
      <dgm:prSet presAssocID="{10950AC4-5179-6945-9FEB-2D93D98B7F36}" presName="parentLeftMargin" presStyleLbl="node1" presStyleIdx="3" presStyleCnt="7"/>
      <dgm:spPr/>
    </dgm:pt>
    <dgm:pt modelId="{89D89E12-CA5B-E942-B8B5-48BAE2E9F86C}" type="pres">
      <dgm:prSet presAssocID="{10950AC4-5179-6945-9FEB-2D93D98B7F36}" presName="parentText" presStyleLbl="node1" presStyleIdx="4" presStyleCnt="7" custScaleX="129581" custScaleY="505863" custLinFactNeighborX="-32705">
        <dgm:presLayoutVars>
          <dgm:chMax val="0"/>
          <dgm:bulletEnabled val="1"/>
        </dgm:presLayoutVars>
      </dgm:prSet>
      <dgm:spPr/>
    </dgm:pt>
    <dgm:pt modelId="{54C8D2D2-67A8-8A44-AAB0-64B3290F81EA}" type="pres">
      <dgm:prSet presAssocID="{10950AC4-5179-6945-9FEB-2D93D98B7F36}" presName="negativeSpace" presStyleCnt="0"/>
      <dgm:spPr/>
    </dgm:pt>
    <dgm:pt modelId="{34D39F0E-0B6E-624A-9556-C62D87446C12}" type="pres">
      <dgm:prSet presAssocID="{10950AC4-5179-6945-9FEB-2D93D98B7F36}" presName="childText" presStyleLbl="conFgAcc1" presStyleIdx="4" presStyleCnt="7" custScaleY="170084" custLinFactY="-42231" custLinFactNeighborY="-100000">
        <dgm:presLayoutVars>
          <dgm:bulletEnabled val="1"/>
        </dgm:presLayoutVars>
      </dgm:prSet>
      <dgm:spPr/>
    </dgm:pt>
    <dgm:pt modelId="{41D00A97-1821-234F-BE37-4970A7CC17A3}" type="pres">
      <dgm:prSet presAssocID="{A44F2AC9-9813-8B43-8CBB-4F1BB239DC64}" presName="spaceBetweenRectangles" presStyleCnt="0"/>
      <dgm:spPr/>
    </dgm:pt>
    <dgm:pt modelId="{0472A095-5844-514F-BBF9-ED3E5ED583F7}" type="pres">
      <dgm:prSet presAssocID="{F3DF8C40-200B-BA43-899F-30A0E87FB81F}" presName="parentLin" presStyleCnt="0"/>
      <dgm:spPr/>
    </dgm:pt>
    <dgm:pt modelId="{208DDB11-9788-0B4D-899B-2096A409DD5E}" type="pres">
      <dgm:prSet presAssocID="{F3DF8C40-200B-BA43-899F-30A0E87FB81F}" presName="parentLeftMargin" presStyleLbl="node1" presStyleIdx="4" presStyleCnt="7"/>
      <dgm:spPr/>
    </dgm:pt>
    <dgm:pt modelId="{1E08A3FA-7303-FD4D-87D7-07EB09B058BC}" type="pres">
      <dgm:prSet presAssocID="{F3DF8C40-200B-BA43-899F-30A0E87FB81F}" presName="parentText" presStyleLbl="node1" presStyleIdx="5" presStyleCnt="7" custScaleX="129581" custScaleY="505863" custLinFactNeighborX="-32705">
        <dgm:presLayoutVars>
          <dgm:chMax val="0"/>
          <dgm:bulletEnabled val="1"/>
        </dgm:presLayoutVars>
      </dgm:prSet>
      <dgm:spPr/>
    </dgm:pt>
    <dgm:pt modelId="{F838AFFB-916E-764A-8BAA-7719A12785A2}" type="pres">
      <dgm:prSet presAssocID="{F3DF8C40-200B-BA43-899F-30A0E87FB81F}" presName="negativeSpace" presStyleCnt="0"/>
      <dgm:spPr/>
    </dgm:pt>
    <dgm:pt modelId="{4BF1BB00-C4F8-B747-8BC6-06E10B94779D}" type="pres">
      <dgm:prSet presAssocID="{F3DF8C40-200B-BA43-899F-30A0E87FB81F}" presName="childText" presStyleLbl="conFgAcc1" presStyleIdx="5" presStyleCnt="7" custScaleY="170084" custLinFactY="-42231" custLinFactNeighborY="-100000">
        <dgm:presLayoutVars>
          <dgm:bulletEnabled val="1"/>
        </dgm:presLayoutVars>
      </dgm:prSet>
      <dgm:spPr/>
    </dgm:pt>
    <dgm:pt modelId="{C2CD79D1-2E4A-CE45-84F8-633BE14D5C22}" type="pres">
      <dgm:prSet presAssocID="{FD0639EA-F368-6846-9FC4-32521EE9BBD0}" presName="spaceBetweenRectangles" presStyleCnt="0"/>
      <dgm:spPr/>
    </dgm:pt>
    <dgm:pt modelId="{EDD741D7-0963-304C-934C-10062D67CF96}" type="pres">
      <dgm:prSet presAssocID="{CF5F716B-B4D0-7E48-AD0E-E3938568FA40}" presName="parentLin" presStyleCnt="0"/>
      <dgm:spPr/>
    </dgm:pt>
    <dgm:pt modelId="{06A4C55B-235C-DD4E-BFE7-8A1D44DBEF17}" type="pres">
      <dgm:prSet presAssocID="{CF5F716B-B4D0-7E48-AD0E-E3938568FA40}" presName="parentLeftMargin" presStyleLbl="node1" presStyleIdx="5" presStyleCnt="7"/>
      <dgm:spPr/>
    </dgm:pt>
    <dgm:pt modelId="{2649DC46-F6E1-DF44-AA0E-57189F4E3061}" type="pres">
      <dgm:prSet presAssocID="{CF5F716B-B4D0-7E48-AD0E-E3938568FA40}" presName="parentText" presStyleLbl="node1" presStyleIdx="6" presStyleCnt="7" custScaleX="129581" custScaleY="505863" custLinFactNeighborX="-32705">
        <dgm:presLayoutVars>
          <dgm:chMax val="0"/>
          <dgm:bulletEnabled val="1"/>
        </dgm:presLayoutVars>
      </dgm:prSet>
      <dgm:spPr/>
    </dgm:pt>
    <dgm:pt modelId="{9B1B8442-1EC6-BB46-955D-0025860316EB}" type="pres">
      <dgm:prSet presAssocID="{CF5F716B-B4D0-7E48-AD0E-E3938568FA40}" presName="negativeSpace" presStyleCnt="0"/>
      <dgm:spPr/>
    </dgm:pt>
    <dgm:pt modelId="{840C3287-7AA4-FA44-B393-BB7474EC52B5}" type="pres">
      <dgm:prSet presAssocID="{CF5F716B-B4D0-7E48-AD0E-E3938568FA40}" presName="childText" presStyleLbl="conFgAcc1" presStyleIdx="6" presStyleCnt="7" custScaleY="170084" custLinFactY="-5087" custLinFactNeighborY="-100000">
        <dgm:presLayoutVars>
          <dgm:bulletEnabled val="1"/>
        </dgm:presLayoutVars>
      </dgm:prSet>
      <dgm:spPr/>
    </dgm:pt>
  </dgm:ptLst>
  <dgm:cxnLst>
    <dgm:cxn modelId="{EA5D8906-CD04-4022-A454-C8D554DAD6E6}" type="presOf" srcId="{3A600151-31CB-1845-8179-1FBEB8391B6D}" destId="{BBCF4CE4-ECF3-0441-8664-A28EB52193C0}" srcOrd="1" destOrd="0" presId="urn:microsoft.com/office/officeart/2005/8/layout/list1"/>
    <dgm:cxn modelId="{76E9E706-E47F-410F-B230-A9E67B5B6933}" type="presOf" srcId="{3A600151-31CB-1845-8179-1FBEB8391B6D}" destId="{ADB945A8-F5A7-7948-BCAA-BF742BF5EF93}" srcOrd="0" destOrd="0" presId="urn:microsoft.com/office/officeart/2005/8/layout/list1"/>
    <dgm:cxn modelId="{3BA96613-2001-4500-BE9D-D92462A6D6DD}" type="presOf" srcId="{F3DF8C40-200B-BA43-899F-30A0E87FB81F}" destId="{208DDB11-9788-0B4D-899B-2096A409DD5E}" srcOrd="0" destOrd="0" presId="urn:microsoft.com/office/officeart/2005/8/layout/list1"/>
    <dgm:cxn modelId="{321C4318-6D6F-47D0-B8D7-EB93365B524E}" type="presOf" srcId="{F3DF8C40-200B-BA43-899F-30A0E87FB81F}" destId="{1E08A3FA-7303-FD4D-87D7-07EB09B058BC}" srcOrd="1" destOrd="0" presId="urn:microsoft.com/office/officeart/2005/8/layout/list1"/>
    <dgm:cxn modelId="{40EFF82C-B847-3944-83F3-4FEA4DDC85EF}" srcId="{653F0A09-7431-B847-A599-658265440043}" destId="{3A600151-31CB-1845-8179-1FBEB8391B6D}" srcOrd="1" destOrd="0" parTransId="{0F79EB00-7A0A-CA4B-A7F6-4A2030266B2D}" sibTransId="{52904A08-9BD2-564D-8930-A587A33517D5}"/>
    <dgm:cxn modelId="{B1CF2D3A-306B-4FA2-9F6C-BB86D782D654}" type="presOf" srcId="{71ED0DB0-E578-2C45-A344-447D1F411478}" destId="{8FE9DE95-EE3A-BD4E-AB75-0CC0AC90818B}" srcOrd="0" destOrd="0" presId="urn:microsoft.com/office/officeart/2005/8/layout/list1"/>
    <dgm:cxn modelId="{BD76933B-0397-499B-9894-2FFB127EE531}" type="presOf" srcId="{B5CDA4F9-FF58-C144-A5AB-38C0D78BBFE7}" destId="{53AE20A8-F52C-044F-A9CC-15F7C355B60F}" srcOrd="1" destOrd="0" presId="urn:microsoft.com/office/officeart/2005/8/layout/list1"/>
    <dgm:cxn modelId="{E6D77F60-AF95-439C-BB03-4A3A1BACA00B}" type="presOf" srcId="{71ED0DB0-E578-2C45-A344-447D1F411478}" destId="{B0EE49AE-8078-BB4A-A607-F027EC8D6E58}" srcOrd="1" destOrd="0" presId="urn:microsoft.com/office/officeart/2005/8/layout/list1"/>
    <dgm:cxn modelId="{69A9086E-2134-4913-9A18-0DBACEFAE967}" type="presOf" srcId="{CF5F716B-B4D0-7E48-AD0E-E3938568FA40}" destId="{2649DC46-F6E1-DF44-AA0E-57189F4E3061}" srcOrd="1" destOrd="0" presId="urn:microsoft.com/office/officeart/2005/8/layout/list1"/>
    <dgm:cxn modelId="{EA041B74-BC2D-354D-8DB6-4137C2C448CA}" srcId="{653F0A09-7431-B847-A599-658265440043}" destId="{71ED0DB0-E578-2C45-A344-447D1F411478}" srcOrd="3" destOrd="0" parTransId="{3A84098F-C5BD-E941-B313-2E3ABF91F62B}" sibTransId="{72CFA921-4FB2-B24B-BE46-79CAA967FDDF}"/>
    <dgm:cxn modelId="{FD83177C-9409-4078-9012-EF4793106589}" type="presOf" srcId="{CF5F716B-B4D0-7E48-AD0E-E3938568FA40}" destId="{06A4C55B-235C-DD4E-BFE7-8A1D44DBEF17}" srcOrd="0" destOrd="0" presId="urn:microsoft.com/office/officeart/2005/8/layout/list1"/>
    <dgm:cxn modelId="{75A8CA8C-5326-46C6-BB86-228F9623E6DB}" type="presOf" srcId="{10950AC4-5179-6945-9FEB-2D93D98B7F36}" destId="{B69F2AA6-D91B-7F4F-A9BD-A6261E31F9BE}" srcOrd="0" destOrd="0" presId="urn:microsoft.com/office/officeart/2005/8/layout/list1"/>
    <dgm:cxn modelId="{0430499B-524B-7744-A19F-F2EA2787C73D}" type="presOf" srcId="{653F0A09-7431-B847-A599-658265440043}" destId="{08BA4977-F18B-8F48-B348-52E53CC62F8D}" srcOrd="0" destOrd="0" presId="urn:microsoft.com/office/officeart/2005/8/layout/list1"/>
    <dgm:cxn modelId="{3619F8A1-16FD-3343-8EFE-9F5B7E6C436E}" srcId="{653F0A09-7431-B847-A599-658265440043}" destId="{B5CDA4F9-FF58-C144-A5AB-38C0D78BBFE7}" srcOrd="0" destOrd="0" parTransId="{D7CB8879-3ED8-364A-9303-F244D3F11F87}" sibTransId="{D505C637-544A-4547-8C0B-2CA5A832758E}"/>
    <dgm:cxn modelId="{33C5E0A6-244F-4041-A5F8-7F9331FA262D}" type="presOf" srcId="{6D65B90C-2187-2D45-BDC3-CBB7BCBDF07F}" destId="{3AB0732E-64DF-E04C-8451-374A02A29A81}" srcOrd="0" destOrd="0" presId="urn:microsoft.com/office/officeart/2005/8/layout/list1"/>
    <dgm:cxn modelId="{1924A0BA-2930-4E12-A823-D61B3671948A}" type="presOf" srcId="{6D65B90C-2187-2D45-BDC3-CBB7BCBDF07F}" destId="{2647334E-ECFB-A942-9343-E709B13FCBA2}" srcOrd="1" destOrd="0" presId="urn:microsoft.com/office/officeart/2005/8/layout/list1"/>
    <dgm:cxn modelId="{6EF703BE-4DA4-614F-ADE7-2AB7DF48582A}" srcId="{653F0A09-7431-B847-A599-658265440043}" destId="{6D65B90C-2187-2D45-BDC3-CBB7BCBDF07F}" srcOrd="2" destOrd="0" parTransId="{88740A86-925F-A243-958D-376F97635CC5}" sibTransId="{6677633C-9387-EE44-9AD3-45B010C79D1E}"/>
    <dgm:cxn modelId="{BB1731DC-18D3-474B-8769-16D0D1456FB5}" srcId="{653F0A09-7431-B847-A599-658265440043}" destId="{10950AC4-5179-6945-9FEB-2D93D98B7F36}" srcOrd="4" destOrd="0" parTransId="{235550DF-54B7-344A-BC9F-00E467EF45F8}" sibTransId="{A44F2AC9-9813-8B43-8CBB-4F1BB239DC64}"/>
    <dgm:cxn modelId="{F41CC5E2-775C-A74C-8B05-30FDF548F245}" srcId="{653F0A09-7431-B847-A599-658265440043}" destId="{CF5F716B-B4D0-7E48-AD0E-E3938568FA40}" srcOrd="6" destOrd="0" parTransId="{4C296FA0-C125-4843-B972-A1500A68468E}" sibTransId="{EF90F77A-F3AD-D54D-B395-99BDE113C4AB}"/>
    <dgm:cxn modelId="{63ED31F6-C5E6-47BB-BB84-E897716B6E77}" type="presOf" srcId="{B5CDA4F9-FF58-C144-A5AB-38C0D78BBFE7}" destId="{9D33006A-1C73-6946-AEC1-9DD969FD9DAD}" srcOrd="0" destOrd="0" presId="urn:microsoft.com/office/officeart/2005/8/layout/list1"/>
    <dgm:cxn modelId="{F18960F6-EBC6-4787-B487-993B50A98BAA}" type="presOf" srcId="{10950AC4-5179-6945-9FEB-2D93D98B7F36}" destId="{89D89E12-CA5B-E942-B8B5-48BAE2E9F86C}" srcOrd="1" destOrd="0" presId="urn:microsoft.com/office/officeart/2005/8/layout/list1"/>
    <dgm:cxn modelId="{BCEBC1FF-3B7C-DE43-ACBC-0CCAF1EEC969}" srcId="{653F0A09-7431-B847-A599-658265440043}" destId="{F3DF8C40-200B-BA43-899F-30A0E87FB81F}" srcOrd="5" destOrd="0" parTransId="{42C62C6B-8DED-D142-A5E8-A07296FDDEC0}" sibTransId="{FD0639EA-F368-6846-9FC4-32521EE9BBD0}"/>
    <dgm:cxn modelId="{702FC460-5500-405D-AF72-D3767409476B}" type="presParOf" srcId="{08BA4977-F18B-8F48-B348-52E53CC62F8D}" destId="{3D287D9E-A607-D748-B246-235402121249}" srcOrd="0" destOrd="0" presId="urn:microsoft.com/office/officeart/2005/8/layout/list1"/>
    <dgm:cxn modelId="{8011A048-6030-4B3F-8A43-FF5B188E0E20}" type="presParOf" srcId="{3D287D9E-A607-D748-B246-235402121249}" destId="{9D33006A-1C73-6946-AEC1-9DD969FD9DAD}" srcOrd="0" destOrd="0" presId="urn:microsoft.com/office/officeart/2005/8/layout/list1"/>
    <dgm:cxn modelId="{C1297245-A095-4773-B633-773B3C63CC69}" type="presParOf" srcId="{3D287D9E-A607-D748-B246-235402121249}" destId="{53AE20A8-F52C-044F-A9CC-15F7C355B60F}" srcOrd="1" destOrd="0" presId="urn:microsoft.com/office/officeart/2005/8/layout/list1"/>
    <dgm:cxn modelId="{B481E350-3914-4DF4-88B1-0E803E1A2877}" type="presParOf" srcId="{08BA4977-F18B-8F48-B348-52E53CC62F8D}" destId="{818A07D6-DC3D-804D-B43E-D797EC5F21CA}" srcOrd="1" destOrd="0" presId="urn:microsoft.com/office/officeart/2005/8/layout/list1"/>
    <dgm:cxn modelId="{929AA59B-480C-4489-8C39-4F939F864C67}" type="presParOf" srcId="{08BA4977-F18B-8F48-B348-52E53CC62F8D}" destId="{42693C31-8D57-6747-936C-E52877D8525C}" srcOrd="2" destOrd="0" presId="urn:microsoft.com/office/officeart/2005/8/layout/list1"/>
    <dgm:cxn modelId="{168F877E-7058-462C-AA88-C430DCD54E6C}" type="presParOf" srcId="{08BA4977-F18B-8F48-B348-52E53CC62F8D}" destId="{D351BD2D-B9EB-AE46-99F6-EF71A5E7BDB5}" srcOrd="3" destOrd="0" presId="urn:microsoft.com/office/officeart/2005/8/layout/list1"/>
    <dgm:cxn modelId="{0CB3B2B8-6A0A-4916-A2AD-1DD54B7E4022}" type="presParOf" srcId="{08BA4977-F18B-8F48-B348-52E53CC62F8D}" destId="{828C5EDE-BD37-8545-9CD9-A006A35084F7}" srcOrd="4" destOrd="0" presId="urn:microsoft.com/office/officeart/2005/8/layout/list1"/>
    <dgm:cxn modelId="{505488BF-2EE9-44AB-ADF2-474668B64A32}" type="presParOf" srcId="{828C5EDE-BD37-8545-9CD9-A006A35084F7}" destId="{ADB945A8-F5A7-7948-BCAA-BF742BF5EF93}" srcOrd="0" destOrd="0" presId="urn:microsoft.com/office/officeart/2005/8/layout/list1"/>
    <dgm:cxn modelId="{E460FCEB-6E0A-430D-9E2B-E95C61253458}" type="presParOf" srcId="{828C5EDE-BD37-8545-9CD9-A006A35084F7}" destId="{BBCF4CE4-ECF3-0441-8664-A28EB52193C0}" srcOrd="1" destOrd="0" presId="urn:microsoft.com/office/officeart/2005/8/layout/list1"/>
    <dgm:cxn modelId="{6F5E3442-ED3B-4628-9AF3-B455C7AFCD20}" type="presParOf" srcId="{08BA4977-F18B-8F48-B348-52E53CC62F8D}" destId="{81324128-8B88-2740-A066-C9F8B69474C1}" srcOrd="5" destOrd="0" presId="urn:microsoft.com/office/officeart/2005/8/layout/list1"/>
    <dgm:cxn modelId="{F8C087B7-4BA4-4C0C-ADE8-34D6B7BDAFE8}" type="presParOf" srcId="{08BA4977-F18B-8F48-B348-52E53CC62F8D}" destId="{5578C38F-5651-C84C-B642-7787B9D8D17E}" srcOrd="6" destOrd="0" presId="urn:microsoft.com/office/officeart/2005/8/layout/list1"/>
    <dgm:cxn modelId="{629CA929-5F7E-45D3-A63B-FF543E0FCCA9}" type="presParOf" srcId="{08BA4977-F18B-8F48-B348-52E53CC62F8D}" destId="{DC4B39A3-DFA3-2D48-9A8A-AA93755B0F60}" srcOrd="7" destOrd="0" presId="urn:microsoft.com/office/officeart/2005/8/layout/list1"/>
    <dgm:cxn modelId="{D16B5C9B-4ADC-4CDF-BE10-64A91408E479}" type="presParOf" srcId="{08BA4977-F18B-8F48-B348-52E53CC62F8D}" destId="{121F1CEB-A4FE-8C42-A6DA-458321AD603F}" srcOrd="8" destOrd="0" presId="urn:microsoft.com/office/officeart/2005/8/layout/list1"/>
    <dgm:cxn modelId="{694A8C03-A6D2-463E-B9CD-0DE0A13AA7B6}" type="presParOf" srcId="{121F1CEB-A4FE-8C42-A6DA-458321AD603F}" destId="{3AB0732E-64DF-E04C-8451-374A02A29A81}" srcOrd="0" destOrd="0" presId="urn:microsoft.com/office/officeart/2005/8/layout/list1"/>
    <dgm:cxn modelId="{828AAE21-3720-4A61-BDAC-151D03EB6889}" type="presParOf" srcId="{121F1CEB-A4FE-8C42-A6DA-458321AD603F}" destId="{2647334E-ECFB-A942-9343-E709B13FCBA2}" srcOrd="1" destOrd="0" presId="urn:microsoft.com/office/officeart/2005/8/layout/list1"/>
    <dgm:cxn modelId="{C23EB317-F1D6-4039-BD78-574B3C58FD26}" type="presParOf" srcId="{08BA4977-F18B-8F48-B348-52E53CC62F8D}" destId="{1502EB01-2723-8B44-8C8A-B2AF5F9E3E60}" srcOrd="9" destOrd="0" presId="urn:microsoft.com/office/officeart/2005/8/layout/list1"/>
    <dgm:cxn modelId="{D5FADEDD-DDFB-4C5D-A700-5D87AD5923A9}" type="presParOf" srcId="{08BA4977-F18B-8F48-B348-52E53CC62F8D}" destId="{4B3E0D82-041A-344A-A0A8-DC005D4F5BD7}" srcOrd="10" destOrd="0" presId="urn:microsoft.com/office/officeart/2005/8/layout/list1"/>
    <dgm:cxn modelId="{8E66345D-7107-4B22-AFE5-725A809293AF}" type="presParOf" srcId="{08BA4977-F18B-8F48-B348-52E53CC62F8D}" destId="{837869D7-78BA-B945-9674-21BF791B671C}" srcOrd="11" destOrd="0" presId="urn:microsoft.com/office/officeart/2005/8/layout/list1"/>
    <dgm:cxn modelId="{A225DC75-2B33-4806-97F5-3DF834938FA0}" type="presParOf" srcId="{08BA4977-F18B-8F48-B348-52E53CC62F8D}" destId="{C754C7CF-4C6F-1D44-8243-3072FA8F00DD}" srcOrd="12" destOrd="0" presId="urn:microsoft.com/office/officeart/2005/8/layout/list1"/>
    <dgm:cxn modelId="{C7942EB9-22EC-42E6-A2D4-2AB5FB01124A}" type="presParOf" srcId="{C754C7CF-4C6F-1D44-8243-3072FA8F00DD}" destId="{8FE9DE95-EE3A-BD4E-AB75-0CC0AC90818B}" srcOrd="0" destOrd="0" presId="urn:microsoft.com/office/officeart/2005/8/layout/list1"/>
    <dgm:cxn modelId="{C248879C-20D8-4FF0-A4A0-A974C30FE87A}" type="presParOf" srcId="{C754C7CF-4C6F-1D44-8243-3072FA8F00DD}" destId="{B0EE49AE-8078-BB4A-A607-F027EC8D6E58}" srcOrd="1" destOrd="0" presId="urn:microsoft.com/office/officeart/2005/8/layout/list1"/>
    <dgm:cxn modelId="{73FFCD2B-495A-4E37-8069-D5BA4B345EBE}" type="presParOf" srcId="{08BA4977-F18B-8F48-B348-52E53CC62F8D}" destId="{85D5A133-9D93-104F-8FAB-D65959D7CF77}" srcOrd="13" destOrd="0" presId="urn:microsoft.com/office/officeart/2005/8/layout/list1"/>
    <dgm:cxn modelId="{D751A641-03B8-4CEA-B904-12A23594E7D5}" type="presParOf" srcId="{08BA4977-F18B-8F48-B348-52E53CC62F8D}" destId="{13B7DFC7-1FA3-4540-B4A7-56F180C00066}" srcOrd="14" destOrd="0" presId="urn:microsoft.com/office/officeart/2005/8/layout/list1"/>
    <dgm:cxn modelId="{D1973C76-7098-4D1F-B93E-A7722460A67A}" type="presParOf" srcId="{08BA4977-F18B-8F48-B348-52E53CC62F8D}" destId="{AC9D33A4-7BE1-1442-96AF-54C76571950F}" srcOrd="15" destOrd="0" presId="urn:microsoft.com/office/officeart/2005/8/layout/list1"/>
    <dgm:cxn modelId="{5FD00F45-88AC-42D4-92A2-784513374F16}" type="presParOf" srcId="{08BA4977-F18B-8F48-B348-52E53CC62F8D}" destId="{C4E043D1-6EEF-E343-A5D9-ED606F7C3018}" srcOrd="16" destOrd="0" presId="urn:microsoft.com/office/officeart/2005/8/layout/list1"/>
    <dgm:cxn modelId="{3D2A5D15-7CF0-4CE3-89B8-51B06B51769B}" type="presParOf" srcId="{C4E043D1-6EEF-E343-A5D9-ED606F7C3018}" destId="{B69F2AA6-D91B-7F4F-A9BD-A6261E31F9BE}" srcOrd="0" destOrd="0" presId="urn:microsoft.com/office/officeart/2005/8/layout/list1"/>
    <dgm:cxn modelId="{CA670AA4-2900-406A-94B2-29B416E85562}" type="presParOf" srcId="{C4E043D1-6EEF-E343-A5D9-ED606F7C3018}" destId="{89D89E12-CA5B-E942-B8B5-48BAE2E9F86C}" srcOrd="1" destOrd="0" presId="urn:microsoft.com/office/officeart/2005/8/layout/list1"/>
    <dgm:cxn modelId="{F3BA342D-646A-4C18-AA58-B53CA5A42015}" type="presParOf" srcId="{08BA4977-F18B-8F48-B348-52E53CC62F8D}" destId="{54C8D2D2-67A8-8A44-AAB0-64B3290F81EA}" srcOrd="17" destOrd="0" presId="urn:microsoft.com/office/officeart/2005/8/layout/list1"/>
    <dgm:cxn modelId="{B9C5B245-2318-4151-9F93-9B040718C296}" type="presParOf" srcId="{08BA4977-F18B-8F48-B348-52E53CC62F8D}" destId="{34D39F0E-0B6E-624A-9556-C62D87446C12}" srcOrd="18" destOrd="0" presId="urn:microsoft.com/office/officeart/2005/8/layout/list1"/>
    <dgm:cxn modelId="{548379C3-1A2A-427A-8AA7-85B0656D780B}" type="presParOf" srcId="{08BA4977-F18B-8F48-B348-52E53CC62F8D}" destId="{41D00A97-1821-234F-BE37-4970A7CC17A3}" srcOrd="19" destOrd="0" presId="urn:microsoft.com/office/officeart/2005/8/layout/list1"/>
    <dgm:cxn modelId="{60DE3501-1736-48F9-A38E-E6BC6BA5A7BD}" type="presParOf" srcId="{08BA4977-F18B-8F48-B348-52E53CC62F8D}" destId="{0472A095-5844-514F-BBF9-ED3E5ED583F7}" srcOrd="20" destOrd="0" presId="urn:microsoft.com/office/officeart/2005/8/layout/list1"/>
    <dgm:cxn modelId="{AF1621DC-54FD-4846-B152-8D8B99B48E36}" type="presParOf" srcId="{0472A095-5844-514F-BBF9-ED3E5ED583F7}" destId="{208DDB11-9788-0B4D-899B-2096A409DD5E}" srcOrd="0" destOrd="0" presId="urn:microsoft.com/office/officeart/2005/8/layout/list1"/>
    <dgm:cxn modelId="{6ACF3935-1B60-4713-9435-3DF166879007}" type="presParOf" srcId="{0472A095-5844-514F-BBF9-ED3E5ED583F7}" destId="{1E08A3FA-7303-FD4D-87D7-07EB09B058BC}" srcOrd="1" destOrd="0" presId="urn:microsoft.com/office/officeart/2005/8/layout/list1"/>
    <dgm:cxn modelId="{E1C12C70-A4D0-408C-9B10-2E186A83A5E0}" type="presParOf" srcId="{08BA4977-F18B-8F48-B348-52E53CC62F8D}" destId="{F838AFFB-916E-764A-8BAA-7719A12785A2}" srcOrd="21" destOrd="0" presId="urn:microsoft.com/office/officeart/2005/8/layout/list1"/>
    <dgm:cxn modelId="{78855271-E34D-4E18-ADA1-1A0346B9F5B7}" type="presParOf" srcId="{08BA4977-F18B-8F48-B348-52E53CC62F8D}" destId="{4BF1BB00-C4F8-B747-8BC6-06E10B94779D}" srcOrd="22" destOrd="0" presId="urn:microsoft.com/office/officeart/2005/8/layout/list1"/>
    <dgm:cxn modelId="{315A0470-78C8-4F18-A995-298A542F3029}" type="presParOf" srcId="{08BA4977-F18B-8F48-B348-52E53CC62F8D}" destId="{C2CD79D1-2E4A-CE45-84F8-633BE14D5C22}" srcOrd="23" destOrd="0" presId="urn:microsoft.com/office/officeart/2005/8/layout/list1"/>
    <dgm:cxn modelId="{5BA73E17-7605-428F-B632-3CD3380D228C}" type="presParOf" srcId="{08BA4977-F18B-8F48-B348-52E53CC62F8D}" destId="{EDD741D7-0963-304C-934C-10062D67CF96}" srcOrd="24" destOrd="0" presId="urn:microsoft.com/office/officeart/2005/8/layout/list1"/>
    <dgm:cxn modelId="{C6774A31-7D0C-4ADC-ACC6-A88BAE8E83E3}" type="presParOf" srcId="{EDD741D7-0963-304C-934C-10062D67CF96}" destId="{06A4C55B-235C-DD4E-BFE7-8A1D44DBEF17}" srcOrd="0" destOrd="0" presId="urn:microsoft.com/office/officeart/2005/8/layout/list1"/>
    <dgm:cxn modelId="{5B363D51-8860-4A30-AC31-FD6FC6D45033}" type="presParOf" srcId="{EDD741D7-0963-304C-934C-10062D67CF96}" destId="{2649DC46-F6E1-DF44-AA0E-57189F4E3061}" srcOrd="1" destOrd="0" presId="urn:microsoft.com/office/officeart/2005/8/layout/list1"/>
    <dgm:cxn modelId="{37827A7D-0B33-4BED-83B8-CA8ADC7FAD0F}" type="presParOf" srcId="{08BA4977-F18B-8F48-B348-52E53CC62F8D}" destId="{9B1B8442-1EC6-BB46-955D-0025860316EB}" srcOrd="25" destOrd="0" presId="urn:microsoft.com/office/officeart/2005/8/layout/list1"/>
    <dgm:cxn modelId="{774EB520-1DE4-49E7-8298-8552DD6649AA}" type="presParOf" srcId="{08BA4977-F18B-8F48-B348-52E53CC62F8D}" destId="{840C3287-7AA4-FA44-B393-BB7474EC52B5}" srcOrd="26"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653F0A09-7431-B847-A599-658265440043}" type="doc">
      <dgm:prSet loTypeId="urn:microsoft.com/office/officeart/2005/8/layout/list1" loCatId="" qsTypeId="urn:microsoft.com/office/officeart/2005/8/quickstyle/simple1" qsCatId="simple" csTypeId="urn:microsoft.com/office/officeart/2005/8/colors/accent1_2" csCatId="accent1" phldr="1"/>
      <dgm:spPr/>
      <dgm:t>
        <a:bodyPr/>
        <a:lstStyle/>
        <a:p>
          <a:endParaRPr lang="en-GB"/>
        </a:p>
      </dgm:t>
    </dgm:pt>
    <dgm:pt modelId="{3A600151-31CB-1845-8179-1FBEB8391B6D}">
      <dgm:prSet custT="1"/>
      <dgm:spPr>
        <a:solidFill>
          <a:srgbClr val="4F81BD"/>
        </a:solidFill>
      </dgm:spPr>
      <dgm:t>
        <a:bodyPr/>
        <a:lstStyle/>
        <a:p>
          <a:r>
            <a:rPr lang="en-GB" sz="1800" dirty="0"/>
            <a:t>Apply the regulations pertaining to storage conditions, storage housing, traversing and safety requirements</a:t>
          </a:r>
          <a:endParaRPr lang="en-IE" sz="1800" dirty="0"/>
        </a:p>
      </dgm:t>
    </dgm:pt>
    <dgm:pt modelId="{0F79EB00-7A0A-CA4B-A7F6-4A2030266B2D}" type="parTrans" cxnId="{40EFF82C-B847-3944-83F3-4FEA4DDC85EF}">
      <dgm:prSet/>
      <dgm:spPr/>
      <dgm:t>
        <a:bodyPr/>
        <a:lstStyle/>
        <a:p>
          <a:endParaRPr lang="en-GB"/>
        </a:p>
      </dgm:t>
    </dgm:pt>
    <dgm:pt modelId="{52904A08-9BD2-564D-8930-A587A33517D5}" type="sibTrans" cxnId="{40EFF82C-B847-3944-83F3-4FEA4DDC85EF}">
      <dgm:prSet/>
      <dgm:spPr/>
      <dgm:t>
        <a:bodyPr/>
        <a:lstStyle/>
        <a:p>
          <a:endParaRPr lang="en-GB"/>
        </a:p>
      </dgm:t>
    </dgm:pt>
    <dgm:pt modelId="{6D65B90C-2187-2D45-BDC3-CBB7BCBDF07F}">
      <dgm:prSet custT="1"/>
      <dgm:spPr>
        <a:solidFill>
          <a:srgbClr val="4F81BD"/>
        </a:solidFill>
      </dgm:spPr>
      <dgm:t>
        <a:bodyPr/>
        <a:lstStyle/>
        <a:p>
          <a:r>
            <a:rPr lang="en-GB" sz="1800" dirty="0"/>
            <a:t>Apply the procedures for determining the tolerable NEQs based on the Quantity-Distance Formulae</a:t>
          </a:r>
          <a:endParaRPr lang="en-IE" sz="1800" dirty="0"/>
        </a:p>
      </dgm:t>
    </dgm:pt>
    <dgm:pt modelId="{88740A86-925F-A243-958D-376F97635CC5}" type="parTrans" cxnId="{6EF703BE-4DA4-614F-ADE7-2AB7DF48582A}">
      <dgm:prSet/>
      <dgm:spPr/>
      <dgm:t>
        <a:bodyPr/>
        <a:lstStyle/>
        <a:p>
          <a:endParaRPr lang="en-GB"/>
        </a:p>
      </dgm:t>
    </dgm:pt>
    <dgm:pt modelId="{6677633C-9387-EE44-9AD3-45B010C79D1E}" type="sibTrans" cxnId="{6EF703BE-4DA4-614F-ADE7-2AB7DF48582A}">
      <dgm:prSet/>
      <dgm:spPr/>
      <dgm:t>
        <a:bodyPr/>
        <a:lstStyle/>
        <a:p>
          <a:endParaRPr lang="en-GB"/>
        </a:p>
      </dgm:t>
    </dgm:pt>
    <dgm:pt modelId="{71ED0DB0-E578-2C45-A344-447D1F411478}">
      <dgm:prSet custT="1"/>
      <dgm:spPr>
        <a:solidFill>
          <a:srgbClr val="4F81BD"/>
        </a:solidFill>
      </dgm:spPr>
      <dgm:t>
        <a:bodyPr/>
        <a:lstStyle/>
        <a:p>
          <a:r>
            <a:rPr lang="en-GB" sz="1800" dirty="0"/>
            <a:t>Describe the Mapping, Yellow &amp; Purple Lines and Directional Weapons Map</a:t>
          </a:r>
          <a:endParaRPr lang="en-IE" sz="1800" dirty="0"/>
        </a:p>
      </dgm:t>
    </dgm:pt>
    <dgm:pt modelId="{3A84098F-C5BD-E941-B313-2E3ABF91F62B}" type="parTrans" cxnId="{EA041B74-BC2D-354D-8DB6-4137C2C448CA}">
      <dgm:prSet/>
      <dgm:spPr/>
      <dgm:t>
        <a:bodyPr/>
        <a:lstStyle/>
        <a:p>
          <a:endParaRPr lang="en-GB"/>
        </a:p>
      </dgm:t>
    </dgm:pt>
    <dgm:pt modelId="{72CFA921-4FB2-B24B-BE46-79CAA967FDDF}" type="sibTrans" cxnId="{EA041B74-BC2D-354D-8DB6-4137C2C448CA}">
      <dgm:prSet/>
      <dgm:spPr/>
      <dgm:t>
        <a:bodyPr/>
        <a:lstStyle/>
        <a:p>
          <a:endParaRPr lang="en-GB"/>
        </a:p>
      </dgm:t>
    </dgm:pt>
    <dgm:pt modelId="{10950AC4-5179-6945-9FEB-2D93D98B7F36}">
      <dgm:prSet custT="1"/>
      <dgm:spPr>
        <a:solidFill>
          <a:srgbClr val="4F81BD"/>
        </a:solidFill>
      </dgm:spPr>
      <dgm:t>
        <a:bodyPr/>
        <a:lstStyle/>
        <a:p>
          <a:r>
            <a:rPr lang="en-GB" sz="1800" dirty="0"/>
            <a:t>Examine how to safely control &amp; maintain an ammunition store</a:t>
          </a:r>
          <a:endParaRPr lang="en-IE" sz="1800" dirty="0"/>
        </a:p>
      </dgm:t>
    </dgm:pt>
    <dgm:pt modelId="{235550DF-54B7-344A-BC9F-00E467EF45F8}" type="parTrans" cxnId="{BB1731DC-18D3-474B-8769-16D0D1456FB5}">
      <dgm:prSet/>
      <dgm:spPr/>
      <dgm:t>
        <a:bodyPr/>
        <a:lstStyle/>
        <a:p>
          <a:endParaRPr lang="en-GB"/>
        </a:p>
      </dgm:t>
    </dgm:pt>
    <dgm:pt modelId="{A44F2AC9-9813-8B43-8CBB-4F1BB239DC64}" type="sibTrans" cxnId="{BB1731DC-18D3-474B-8769-16D0D1456FB5}">
      <dgm:prSet/>
      <dgm:spPr/>
      <dgm:t>
        <a:bodyPr/>
        <a:lstStyle/>
        <a:p>
          <a:endParaRPr lang="en-GB"/>
        </a:p>
      </dgm:t>
    </dgm:pt>
    <dgm:pt modelId="{F3DF8C40-200B-BA43-899F-30A0E87FB81F}">
      <dgm:prSet custT="1"/>
      <dgm:spPr>
        <a:solidFill>
          <a:srgbClr val="4F81BD"/>
        </a:solidFill>
      </dgm:spPr>
      <dgm:t>
        <a:bodyPr/>
        <a:lstStyle/>
        <a:p>
          <a:r>
            <a:rPr lang="en-GB" sz="1800" dirty="0"/>
            <a:t>Evaluate the permissible storage limits at a field storage area based on safeguarding good practice</a:t>
          </a:r>
          <a:endParaRPr lang="en-IE" sz="1800" dirty="0"/>
        </a:p>
      </dgm:t>
    </dgm:pt>
    <dgm:pt modelId="{42C62C6B-8DED-D142-A5E8-A07296FDDEC0}" type="parTrans" cxnId="{BCEBC1FF-3B7C-DE43-ACBC-0CCAF1EEC969}">
      <dgm:prSet/>
      <dgm:spPr/>
      <dgm:t>
        <a:bodyPr/>
        <a:lstStyle/>
        <a:p>
          <a:endParaRPr lang="en-GB"/>
        </a:p>
      </dgm:t>
    </dgm:pt>
    <dgm:pt modelId="{FD0639EA-F368-6846-9FC4-32521EE9BBD0}" type="sibTrans" cxnId="{BCEBC1FF-3B7C-DE43-ACBC-0CCAF1EEC969}">
      <dgm:prSet/>
      <dgm:spPr/>
      <dgm:t>
        <a:bodyPr/>
        <a:lstStyle/>
        <a:p>
          <a:endParaRPr lang="en-GB"/>
        </a:p>
      </dgm:t>
    </dgm:pt>
    <dgm:pt modelId="{CF5F716B-B4D0-7E48-AD0E-E3938568FA40}">
      <dgm:prSet custT="1"/>
      <dgm:spPr>
        <a:solidFill>
          <a:srgbClr val="4F81BD"/>
        </a:solidFill>
      </dgm:spPr>
      <dgm:t>
        <a:bodyPr/>
        <a:lstStyle/>
        <a:p>
          <a:pPr rtl="0"/>
          <a:r>
            <a:rPr lang="en-GB" sz="1800" dirty="0"/>
            <a:t>Compile an explosive safety case to qualify an ammunition storage licence for a temporary storage area</a:t>
          </a:r>
          <a:endParaRPr lang="en-IE" sz="1800" dirty="0"/>
        </a:p>
      </dgm:t>
    </dgm:pt>
    <dgm:pt modelId="{4C296FA0-C125-4843-B972-A1500A68468E}" type="parTrans" cxnId="{F41CC5E2-775C-A74C-8B05-30FDF548F245}">
      <dgm:prSet/>
      <dgm:spPr/>
      <dgm:t>
        <a:bodyPr/>
        <a:lstStyle/>
        <a:p>
          <a:endParaRPr lang="en-GB"/>
        </a:p>
      </dgm:t>
    </dgm:pt>
    <dgm:pt modelId="{EF90F77A-F3AD-D54D-B395-99BDE113C4AB}" type="sibTrans" cxnId="{F41CC5E2-775C-A74C-8B05-30FDF548F245}">
      <dgm:prSet/>
      <dgm:spPr/>
      <dgm:t>
        <a:bodyPr/>
        <a:lstStyle/>
        <a:p>
          <a:endParaRPr lang="en-GB"/>
        </a:p>
      </dgm:t>
    </dgm:pt>
    <dgm:pt modelId="{B5CDA4F9-FF58-C144-A5AB-38C0D78BBFE7}">
      <dgm:prSet phldrT="[Text]" custT="1"/>
      <dgm:spPr>
        <a:solidFill>
          <a:srgbClr val="4F81BD"/>
        </a:solidFill>
      </dgm:spPr>
      <dgm:t>
        <a:bodyPr/>
        <a:lstStyle/>
        <a:p>
          <a:r>
            <a:rPr lang="en-GB" sz="1800" dirty="0"/>
            <a:t>Discuss the principles of siting an Explosive Storage Site and licensing criteria</a:t>
          </a:r>
        </a:p>
      </dgm:t>
    </dgm:pt>
    <dgm:pt modelId="{D7CB8879-3ED8-364A-9303-F244D3F11F87}" type="parTrans" cxnId="{3619F8A1-16FD-3343-8EFE-9F5B7E6C436E}">
      <dgm:prSet/>
      <dgm:spPr/>
      <dgm:t>
        <a:bodyPr/>
        <a:lstStyle/>
        <a:p>
          <a:endParaRPr lang="en-GB"/>
        </a:p>
      </dgm:t>
    </dgm:pt>
    <dgm:pt modelId="{D505C637-544A-4547-8C0B-2CA5A832758E}" type="sibTrans" cxnId="{3619F8A1-16FD-3343-8EFE-9F5B7E6C436E}">
      <dgm:prSet/>
      <dgm:spPr/>
      <dgm:t>
        <a:bodyPr/>
        <a:lstStyle/>
        <a:p>
          <a:endParaRPr lang="en-GB"/>
        </a:p>
      </dgm:t>
    </dgm:pt>
    <dgm:pt modelId="{08BA4977-F18B-8F48-B348-52E53CC62F8D}" type="pres">
      <dgm:prSet presAssocID="{653F0A09-7431-B847-A599-658265440043}" presName="linear" presStyleCnt="0">
        <dgm:presLayoutVars>
          <dgm:dir/>
          <dgm:animLvl val="lvl"/>
          <dgm:resizeHandles val="exact"/>
        </dgm:presLayoutVars>
      </dgm:prSet>
      <dgm:spPr/>
    </dgm:pt>
    <dgm:pt modelId="{3D287D9E-A607-D748-B246-235402121249}" type="pres">
      <dgm:prSet presAssocID="{B5CDA4F9-FF58-C144-A5AB-38C0D78BBFE7}" presName="parentLin" presStyleCnt="0"/>
      <dgm:spPr/>
    </dgm:pt>
    <dgm:pt modelId="{9D33006A-1C73-6946-AEC1-9DD969FD9DAD}" type="pres">
      <dgm:prSet presAssocID="{B5CDA4F9-FF58-C144-A5AB-38C0D78BBFE7}" presName="parentLeftMargin" presStyleLbl="node1" presStyleIdx="0" presStyleCnt="7"/>
      <dgm:spPr/>
    </dgm:pt>
    <dgm:pt modelId="{53AE20A8-F52C-044F-A9CC-15F7C355B60F}" type="pres">
      <dgm:prSet presAssocID="{B5CDA4F9-FF58-C144-A5AB-38C0D78BBFE7}" presName="parentText" presStyleLbl="node1" presStyleIdx="0" presStyleCnt="7" custScaleX="129581" custScaleY="505863" custLinFactNeighborX="-32705">
        <dgm:presLayoutVars>
          <dgm:chMax val="0"/>
          <dgm:bulletEnabled val="1"/>
        </dgm:presLayoutVars>
      </dgm:prSet>
      <dgm:spPr/>
    </dgm:pt>
    <dgm:pt modelId="{818A07D6-DC3D-804D-B43E-D797EC5F21CA}" type="pres">
      <dgm:prSet presAssocID="{B5CDA4F9-FF58-C144-A5AB-38C0D78BBFE7}" presName="negativeSpace" presStyleCnt="0"/>
      <dgm:spPr/>
    </dgm:pt>
    <dgm:pt modelId="{42693C31-8D57-6747-936C-E52877D8525C}" type="pres">
      <dgm:prSet presAssocID="{B5CDA4F9-FF58-C144-A5AB-38C0D78BBFE7}" presName="childText" presStyleLbl="conFgAcc1" presStyleIdx="0" presStyleCnt="7" custScaleY="170084" custLinFactY="-42231" custLinFactNeighborY="-100000">
        <dgm:presLayoutVars>
          <dgm:bulletEnabled val="1"/>
        </dgm:presLayoutVars>
      </dgm:prSet>
      <dgm:spPr>
        <a:ln>
          <a:solidFill>
            <a:srgbClr val="4F81BD"/>
          </a:solidFill>
        </a:ln>
      </dgm:spPr>
    </dgm:pt>
    <dgm:pt modelId="{D351BD2D-B9EB-AE46-99F6-EF71A5E7BDB5}" type="pres">
      <dgm:prSet presAssocID="{D505C637-544A-4547-8C0B-2CA5A832758E}" presName="spaceBetweenRectangles" presStyleCnt="0"/>
      <dgm:spPr/>
    </dgm:pt>
    <dgm:pt modelId="{828C5EDE-BD37-8545-9CD9-A006A35084F7}" type="pres">
      <dgm:prSet presAssocID="{3A600151-31CB-1845-8179-1FBEB8391B6D}" presName="parentLin" presStyleCnt="0"/>
      <dgm:spPr/>
    </dgm:pt>
    <dgm:pt modelId="{ADB945A8-F5A7-7948-BCAA-BF742BF5EF93}" type="pres">
      <dgm:prSet presAssocID="{3A600151-31CB-1845-8179-1FBEB8391B6D}" presName="parentLeftMargin" presStyleLbl="node1" presStyleIdx="0" presStyleCnt="7"/>
      <dgm:spPr/>
    </dgm:pt>
    <dgm:pt modelId="{BBCF4CE4-ECF3-0441-8664-A28EB52193C0}" type="pres">
      <dgm:prSet presAssocID="{3A600151-31CB-1845-8179-1FBEB8391B6D}" presName="parentText" presStyleLbl="node1" presStyleIdx="1" presStyleCnt="7" custScaleX="129581" custScaleY="505863" custLinFactNeighborX="-32705">
        <dgm:presLayoutVars>
          <dgm:chMax val="0"/>
          <dgm:bulletEnabled val="1"/>
        </dgm:presLayoutVars>
      </dgm:prSet>
      <dgm:spPr/>
    </dgm:pt>
    <dgm:pt modelId="{81324128-8B88-2740-A066-C9F8B69474C1}" type="pres">
      <dgm:prSet presAssocID="{3A600151-31CB-1845-8179-1FBEB8391B6D}" presName="negativeSpace" presStyleCnt="0"/>
      <dgm:spPr/>
    </dgm:pt>
    <dgm:pt modelId="{5578C38F-5651-C84C-B642-7787B9D8D17E}" type="pres">
      <dgm:prSet presAssocID="{3A600151-31CB-1845-8179-1FBEB8391B6D}" presName="childText" presStyleLbl="conFgAcc1" presStyleIdx="1" presStyleCnt="7" custScaleY="170084" custLinFactY="-42231" custLinFactNeighborY="-100000">
        <dgm:presLayoutVars>
          <dgm:bulletEnabled val="1"/>
        </dgm:presLayoutVars>
      </dgm:prSet>
      <dgm:spPr>
        <a:ln>
          <a:solidFill>
            <a:srgbClr val="4F81BD"/>
          </a:solidFill>
        </a:ln>
      </dgm:spPr>
    </dgm:pt>
    <dgm:pt modelId="{DC4B39A3-DFA3-2D48-9A8A-AA93755B0F60}" type="pres">
      <dgm:prSet presAssocID="{52904A08-9BD2-564D-8930-A587A33517D5}" presName="spaceBetweenRectangles" presStyleCnt="0"/>
      <dgm:spPr/>
    </dgm:pt>
    <dgm:pt modelId="{121F1CEB-A4FE-8C42-A6DA-458321AD603F}" type="pres">
      <dgm:prSet presAssocID="{6D65B90C-2187-2D45-BDC3-CBB7BCBDF07F}" presName="parentLin" presStyleCnt="0"/>
      <dgm:spPr/>
    </dgm:pt>
    <dgm:pt modelId="{3AB0732E-64DF-E04C-8451-374A02A29A81}" type="pres">
      <dgm:prSet presAssocID="{6D65B90C-2187-2D45-BDC3-CBB7BCBDF07F}" presName="parentLeftMargin" presStyleLbl="node1" presStyleIdx="1" presStyleCnt="7"/>
      <dgm:spPr/>
    </dgm:pt>
    <dgm:pt modelId="{2647334E-ECFB-A942-9343-E709B13FCBA2}" type="pres">
      <dgm:prSet presAssocID="{6D65B90C-2187-2D45-BDC3-CBB7BCBDF07F}" presName="parentText" presStyleLbl="node1" presStyleIdx="2" presStyleCnt="7" custScaleX="129581" custScaleY="505863" custLinFactNeighborX="-32705">
        <dgm:presLayoutVars>
          <dgm:chMax val="0"/>
          <dgm:bulletEnabled val="1"/>
        </dgm:presLayoutVars>
      </dgm:prSet>
      <dgm:spPr/>
    </dgm:pt>
    <dgm:pt modelId="{1502EB01-2723-8B44-8C8A-B2AF5F9E3E60}" type="pres">
      <dgm:prSet presAssocID="{6D65B90C-2187-2D45-BDC3-CBB7BCBDF07F}" presName="negativeSpace" presStyleCnt="0"/>
      <dgm:spPr/>
    </dgm:pt>
    <dgm:pt modelId="{4B3E0D82-041A-344A-A0A8-DC005D4F5BD7}" type="pres">
      <dgm:prSet presAssocID="{6D65B90C-2187-2D45-BDC3-CBB7BCBDF07F}" presName="childText" presStyleLbl="conFgAcc1" presStyleIdx="2" presStyleCnt="7" custScaleY="170084" custLinFactY="-42231" custLinFactNeighborY="-100000">
        <dgm:presLayoutVars>
          <dgm:bulletEnabled val="1"/>
        </dgm:presLayoutVars>
      </dgm:prSet>
      <dgm:spPr>
        <a:ln>
          <a:solidFill>
            <a:srgbClr val="4F81BD"/>
          </a:solidFill>
        </a:ln>
      </dgm:spPr>
    </dgm:pt>
    <dgm:pt modelId="{837869D7-78BA-B945-9674-21BF791B671C}" type="pres">
      <dgm:prSet presAssocID="{6677633C-9387-EE44-9AD3-45B010C79D1E}" presName="spaceBetweenRectangles" presStyleCnt="0"/>
      <dgm:spPr/>
    </dgm:pt>
    <dgm:pt modelId="{C754C7CF-4C6F-1D44-8243-3072FA8F00DD}" type="pres">
      <dgm:prSet presAssocID="{71ED0DB0-E578-2C45-A344-447D1F411478}" presName="parentLin" presStyleCnt="0"/>
      <dgm:spPr/>
    </dgm:pt>
    <dgm:pt modelId="{8FE9DE95-EE3A-BD4E-AB75-0CC0AC90818B}" type="pres">
      <dgm:prSet presAssocID="{71ED0DB0-E578-2C45-A344-447D1F411478}" presName="parentLeftMargin" presStyleLbl="node1" presStyleIdx="2" presStyleCnt="7"/>
      <dgm:spPr/>
    </dgm:pt>
    <dgm:pt modelId="{B0EE49AE-8078-BB4A-A607-F027EC8D6E58}" type="pres">
      <dgm:prSet presAssocID="{71ED0DB0-E578-2C45-A344-447D1F411478}" presName="parentText" presStyleLbl="node1" presStyleIdx="3" presStyleCnt="7" custScaleX="129581" custScaleY="505863" custLinFactNeighborX="-32705">
        <dgm:presLayoutVars>
          <dgm:chMax val="0"/>
          <dgm:bulletEnabled val="1"/>
        </dgm:presLayoutVars>
      </dgm:prSet>
      <dgm:spPr/>
    </dgm:pt>
    <dgm:pt modelId="{85D5A133-9D93-104F-8FAB-D65959D7CF77}" type="pres">
      <dgm:prSet presAssocID="{71ED0DB0-E578-2C45-A344-447D1F411478}" presName="negativeSpace" presStyleCnt="0"/>
      <dgm:spPr/>
    </dgm:pt>
    <dgm:pt modelId="{13B7DFC7-1FA3-4540-B4A7-56F180C00066}" type="pres">
      <dgm:prSet presAssocID="{71ED0DB0-E578-2C45-A344-447D1F411478}" presName="childText" presStyleLbl="conFgAcc1" presStyleIdx="3" presStyleCnt="7" custScaleY="170084" custLinFactY="-42231" custLinFactNeighborY="-100000">
        <dgm:presLayoutVars>
          <dgm:bulletEnabled val="1"/>
        </dgm:presLayoutVars>
      </dgm:prSet>
      <dgm:spPr>
        <a:ln>
          <a:solidFill>
            <a:srgbClr val="4F81BD"/>
          </a:solidFill>
        </a:ln>
      </dgm:spPr>
    </dgm:pt>
    <dgm:pt modelId="{AC9D33A4-7BE1-1442-96AF-54C76571950F}" type="pres">
      <dgm:prSet presAssocID="{72CFA921-4FB2-B24B-BE46-79CAA967FDDF}" presName="spaceBetweenRectangles" presStyleCnt="0"/>
      <dgm:spPr/>
    </dgm:pt>
    <dgm:pt modelId="{C4E043D1-6EEF-E343-A5D9-ED606F7C3018}" type="pres">
      <dgm:prSet presAssocID="{10950AC4-5179-6945-9FEB-2D93D98B7F36}" presName="parentLin" presStyleCnt="0"/>
      <dgm:spPr/>
    </dgm:pt>
    <dgm:pt modelId="{B69F2AA6-D91B-7F4F-A9BD-A6261E31F9BE}" type="pres">
      <dgm:prSet presAssocID="{10950AC4-5179-6945-9FEB-2D93D98B7F36}" presName="parentLeftMargin" presStyleLbl="node1" presStyleIdx="3" presStyleCnt="7"/>
      <dgm:spPr/>
    </dgm:pt>
    <dgm:pt modelId="{89D89E12-CA5B-E942-B8B5-48BAE2E9F86C}" type="pres">
      <dgm:prSet presAssocID="{10950AC4-5179-6945-9FEB-2D93D98B7F36}" presName="parentText" presStyleLbl="node1" presStyleIdx="4" presStyleCnt="7" custScaleX="129581" custScaleY="505863" custLinFactNeighborX="-32705">
        <dgm:presLayoutVars>
          <dgm:chMax val="0"/>
          <dgm:bulletEnabled val="1"/>
        </dgm:presLayoutVars>
      </dgm:prSet>
      <dgm:spPr/>
    </dgm:pt>
    <dgm:pt modelId="{54C8D2D2-67A8-8A44-AAB0-64B3290F81EA}" type="pres">
      <dgm:prSet presAssocID="{10950AC4-5179-6945-9FEB-2D93D98B7F36}" presName="negativeSpace" presStyleCnt="0"/>
      <dgm:spPr/>
    </dgm:pt>
    <dgm:pt modelId="{34D39F0E-0B6E-624A-9556-C62D87446C12}" type="pres">
      <dgm:prSet presAssocID="{10950AC4-5179-6945-9FEB-2D93D98B7F36}" presName="childText" presStyleLbl="conFgAcc1" presStyleIdx="4" presStyleCnt="7" custScaleY="170084" custLinFactY="-42231" custLinFactNeighborY="-100000">
        <dgm:presLayoutVars>
          <dgm:bulletEnabled val="1"/>
        </dgm:presLayoutVars>
      </dgm:prSet>
      <dgm:spPr>
        <a:ln>
          <a:solidFill>
            <a:srgbClr val="4F81BD"/>
          </a:solidFill>
        </a:ln>
      </dgm:spPr>
    </dgm:pt>
    <dgm:pt modelId="{41D00A97-1821-234F-BE37-4970A7CC17A3}" type="pres">
      <dgm:prSet presAssocID="{A44F2AC9-9813-8B43-8CBB-4F1BB239DC64}" presName="spaceBetweenRectangles" presStyleCnt="0"/>
      <dgm:spPr/>
    </dgm:pt>
    <dgm:pt modelId="{0472A095-5844-514F-BBF9-ED3E5ED583F7}" type="pres">
      <dgm:prSet presAssocID="{F3DF8C40-200B-BA43-899F-30A0E87FB81F}" presName="parentLin" presStyleCnt="0"/>
      <dgm:spPr/>
    </dgm:pt>
    <dgm:pt modelId="{208DDB11-9788-0B4D-899B-2096A409DD5E}" type="pres">
      <dgm:prSet presAssocID="{F3DF8C40-200B-BA43-899F-30A0E87FB81F}" presName="parentLeftMargin" presStyleLbl="node1" presStyleIdx="4" presStyleCnt="7"/>
      <dgm:spPr/>
    </dgm:pt>
    <dgm:pt modelId="{1E08A3FA-7303-FD4D-87D7-07EB09B058BC}" type="pres">
      <dgm:prSet presAssocID="{F3DF8C40-200B-BA43-899F-30A0E87FB81F}" presName="parentText" presStyleLbl="node1" presStyleIdx="5" presStyleCnt="7" custScaleX="129581" custScaleY="505863" custLinFactNeighborX="-32705">
        <dgm:presLayoutVars>
          <dgm:chMax val="0"/>
          <dgm:bulletEnabled val="1"/>
        </dgm:presLayoutVars>
      </dgm:prSet>
      <dgm:spPr/>
    </dgm:pt>
    <dgm:pt modelId="{F838AFFB-916E-764A-8BAA-7719A12785A2}" type="pres">
      <dgm:prSet presAssocID="{F3DF8C40-200B-BA43-899F-30A0E87FB81F}" presName="negativeSpace" presStyleCnt="0"/>
      <dgm:spPr/>
    </dgm:pt>
    <dgm:pt modelId="{4BF1BB00-C4F8-B747-8BC6-06E10B94779D}" type="pres">
      <dgm:prSet presAssocID="{F3DF8C40-200B-BA43-899F-30A0E87FB81F}" presName="childText" presStyleLbl="conFgAcc1" presStyleIdx="5" presStyleCnt="7" custScaleY="170084" custLinFactY="-42231" custLinFactNeighborY="-100000">
        <dgm:presLayoutVars>
          <dgm:bulletEnabled val="1"/>
        </dgm:presLayoutVars>
      </dgm:prSet>
      <dgm:spPr>
        <a:ln>
          <a:solidFill>
            <a:srgbClr val="4F81BD"/>
          </a:solidFill>
        </a:ln>
      </dgm:spPr>
    </dgm:pt>
    <dgm:pt modelId="{C2CD79D1-2E4A-CE45-84F8-633BE14D5C22}" type="pres">
      <dgm:prSet presAssocID="{FD0639EA-F368-6846-9FC4-32521EE9BBD0}" presName="spaceBetweenRectangles" presStyleCnt="0"/>
      <dgm:spPr/>
    </dgm:pt>
    <dgm:pt modelId="{EDD741D7-0963-304C-934C-10062D67CF96}" type="pres">
      <dgm:prSet presAssocID="{CF5F716B-B4D0-7E48-AD0E-E3938568FA40}" presName="parentLin" presStyleCnt="0"/>
      <dgm:spPr/>
    </dgm:pt>
    <dgm:pt modelId="{06A4C55B-235C-DD4E-BFE7-8A1D44DBEF17}" type="pres">
      <dgm:prSet presAssocID="{CF5F716B-B4D0-7E48-AD0E-E3938568FA40}" presName="parentLeftMargin" presStyleLbl="node1" presStyleIdx="5" presStyleCnt="7"/>
      <dgm:spPr/>
    </dgm:pt>
    <dgm:pt modelId="{2649DC46-F6E1-DF44-AA0E-57189F4E3061}" type="pres">
      <dgm:prSet presAssocID="{CF5F716B-B4D0-7E48-AD0E-E3938568FA40}" presName="parentText" presStyleLbl="node1" presStyleIdx="6" presStyleCnt="7" custScaleX="129581" custScaleY="505863" custLinFactNeighborX="-32705">
        <dgm:presLayoutVars>
          <dgm:chMax val="0"/>
          <dgm:bulletEnabled val="1"/>
        </dgm:presLayoutVars>
      </dgm:prSet>
      <dgm:spPr/>
    </dgm:pt>
    <dgm:pt modelId="{9B1B8442-1EC6-BB46-955D-0025860316EB}" type="pres">
      <dgm:prSet presAssocID="{CF5F716B-B4D0-7E48-AD0E-E3938568FA40}" presName="negativeSpace" presStyleCnt="0"/>
      <dgm:spPr/>
    </dgm:pt>
    <dgm:pt modelId="{840C3287-7AA4-FA44-B393-BB7474EC52B5}" type="pres">
      <dgm:prSet presAssocID="{CF5F716B-B4D0-7E48-AD0E-E3938568FA40}" presName="childText" presStyleLbl="conFgAcc1" presStyleIdx="6" presStyleCnt="7" custScaleY="170084" custLinFactY="-5087" custLinFactNeighborY="-100000">
        <dgm:presLayoutVars>
          <dgm:bulletEnabled val="1"/>
        </dgm:presLayoutVars>
      </dgm:prSet>
      <dgm:spPr>
        <a:ln>
          <a:solidFill>
            <a:srgbClr val="4F81BD"/>
          </a:solidFill>
        </a:ln>
      </dgm:spPr>
    </dgm:pt>
  </dgm:ptLst>
  <dgm:cxnLst>
    <dgm:cxn modelId="{BC7F350D-F525-1D48-9E25-EF959853960F}" type="presOf" srcId="{71ED0DB0-E578-2C45-A344-447D1F411478}" destId="{8FE9DE95-EE3A-BD4E-AB75-0CC0AC90818B}" srcOrd="0" destOrd="0" presId="urn:microsoft.com/office/officeart/2005/8/layout/list1"/>
    <dgm:cxn modelId="{94346215-C040-9049-92C5-D47C2DBA1CDD}" type="presOf" srcId="{3A600151-31CB-1845-8179-1FBEB8391B6D}" destId="{BBCF4CE4-ECF3-0441-8664-A28EB52193C0}" srcOrd="1" destOrd="0" presId="urn:microsoft.com/office/officeart/2005/8/layout/list1"/>
    <dgm:cxn modelId="{40EFF82C-B847-3944-83F3-4FEA4DDC85EF}" srcId="{653F0A09-7431-B847-A599-658265440043}" destId="{3A600151-31CB-1845-8179-1FBEB8391B6D}" srcOrd="1" destOrd="0" parTransId="{0F79EB00-7A0A-CA4B-A7F6-4A2030266B2D}" sibTransId="{52904A08-9BD2-564D-8930-A587A33517D5}"/>
    <dgm:cxn modelId="{E3E67A39-0D7A-D441-807F-10CA1C4E3103}" type="presOf" srcId="{10950AC4-5179-6945-9FEB-2D93D98B7F36}" destId="{B69F2AA6-D91B-7F4F-A9BD-A6261E31F9BE}" srcOrd="0" destOrd="0" presId="urn:microsoft.com/office/officeart/2005/8/layout/list1"/>
    <dgm:cxn modelId="{A327C76B-4870-2645-8323-6BAF543ACE80}" type="presOf" srcId="{CF5F716B-B4D0-7E48-AD0E-E3938568FA40}" destId="{06A4C55B-235C-DD4E-BFE7-8A1D44DBEF17}" srcOrd="0" destOrd="0" presId="urn:microsoft.com/office/officeart/2005/8/layout/list1"/>
    <dgm:cxn modelId="{932E0D6E-2113-2F4C-B5BB-CC912E7AEE3A}" type="presOf" srcId="{71ED0DB0-E578-2C45-A344-447D1F411478}" destId="{B0EE49AE-8078-BB4A-A607-F027EC8D6E58}" srcOrd="1" destOrd="0" presId="urn:microsoft.com/office/officeart/2005/8/layout/list1"/>
    <dgm:cxn modelId="{EA041B74-BC2D-354D-8DB6-4137C2C448CA}" srcId="{653F0A09-7431-B847-A599-658265440043}" destId="{71ED0DB0-E578-2C45-A344-447D1F411478}" srcOrd="3" destOrd="0" parTransId="{3A84098F-C5BD-E941-B313-2E3ABF91F62B}" sibTransId="{72CFA921-4FB2-B24B-BE46-79CAA967FDDF}"/>
    <dgm:cxn modelId="{4521F974-9F77-3346-BE3D-6F4CC90B317C}" type="presOf" srcId="{F3DF8C40-200B-BA43-899F-30A0E87FB81F}" destId="{208DDB11-9788-0B4D-899B-2096A409DD5E}" srcOrd="0" destOrd="0" presId="urn:microsoft.com/office/officeart/2005/8/layout/list1"/>
    <dgm:cxn modelId="{5ACF3659-B5C7-5F44-ABBF-76A8435F3B3E}" type="presOf" srcId="{F3DF8C40-200B-BA43-899F-30A0E87FB81F}" destId="{1E08A3FA-7303-FD4D-87D7-07EB09B058BC}" srcOrd="1" destOrd="0" presId="urn:microsoft.com/office/officeart/2005/8/layout/list1"/>
    <dgm:cxn modelId="{18CB6A7F-952A-EC49-B161-F1DF622218D7}" type="presOf" srcId="{B5CDA4F9-FF58-C144-A5AB-38C0D78BBFE7}" destId="{9D33006A-1C73-6946-AEC1-9DD969FD9DAD}" srcOrd="0" destOrd="0" presId="urn:microsoft.com/office/officeart/2005/8/layout/list1"/>
    <dgm:cxn modelId="{C8905F92-2215-B745-B3DB-E6B4E73938FC}" type="presOf" srcId="{3A600151-31CB-1845-8179-1FBEB8391B6D}" destId="{ADB945A8-F5A7-7948-BCAA-BF742BF5EF93}" srcOrd="0" destOrd="0" presId="urn:microsoft.com/office/officeart/2005/8/layout/list1"/>
    <dgm:cxn modelId="{0430499B-524B-7744-A19F-F2EA2787C73D}" type="presOf" srcId="{653F0A09-7431-B847-A599-658265440043}" destId="{08BA4977-F18B-8F48-B348-52E53CC62F8D}" srcOrd="0" destOrd="0" presId="urn:microsoft.com/office/officeart/2005/8/layout/list1"/>
    <dgm:cxn modelId="{3619F8A1-16FD-3343-8EFE-9F5B7E6C436E}" srcId="{653F0A09-7431-B847-A599-658265440043}" destId="{B5CDA4F9-FF58-C144-A5AB-38C0D78BBFE7}" srcOrd="0" destOrd="0" parTransId="{D7CB8879-3ED8-364A-9303-F244D3F11F87}" sibTransId="{D505C637-544A-4547-8C0B-2CA5A832758E}"/>
    <dgm:cxn modelId="{200692A8-DE96-244D-B24D-A3EE6D61C1D6}" type="presOf" srcId="{CF5F716B-B4D0-7E48-AD0E-E3938568FA40}" destId="{2649DC46-F6E1-DF44-AA0E-57189F4E3061}" srcOrd="1" destOrd="0" presId="urn:microsoft.com/office/officeart/2005/8/layout/list1"/>
    <dgm:cxn modelId="{6EF703BE-4DA4-614F-ADE7-2AB7DF48582A}" srcId="{653F0A09-7431-B847-A599-658265440043}" destId="{6D65B90C-2187-2D45-BDC3-CBB7BCBDF07F}" srcOrd="2" destOrd="0" parTransId="{88740A86-925F-A243-958D-376F97635CC5}" sibTransId="{6677633C-9387-EE44-9AD3-45B010C79D1E}"/>
    <dgm:cxn modelId="{A96720CF-3330-F846-B6FC-397923A46B6E}" type="presOf" srcId="{B5CDA4F9-FF58-C144-A5AB-38C0D78BBFE7}" destId="{53AE20A8-F52C-044F-A9CC-15F7C355B60F}" srcOrd="1" destOrd="0" presId="urn:microsoft.com/office/officeart/2005/8/layout/list1"/>
    <dgm:cxn modelId="{BB1731DC-18D3-474B-8769-16D0D1456FB5}" srcId="{653F0A09-7431-B847-A599-658265440043}" destId="{10950AC4-5179-6945-9FEB-2D93D98B7F36}" srcOrd="4" destOrd="0" parTransId="{235550DF-54B7-344A-BC9F-00E467EF45F8}" sibTransId="{A44F2AC9-9813-8B43-8CBB-4F1BB239DC64}"/>
    <dgm:cxn modelId="{F41CC5E2-775C-A74C-8B05-30FDF548F245}" srcId="{653F0A09-7431-B847-A599-658265440043}" destId="{CF5F716B-B4D0-7E48-AD0E-E3938568FA40}" srcOrd="6" destOrd="0" parTransId="{4C296FA0-C125-4843-B972-A1500A68468E}" sibTransId="{EF90F77A-F3AD-D54D-B395-99BDE113C4AB}"/>
    <dgm:cxn modelId="{C73A49EE-179E-2F40-A84D-D4FE11C6A86C}" type="presOf" srcId="{6D65B90C-2187-2D45-BDC3-CBB7BCBDF07F}" destId="{3AB0732E-64DF-E04C-8451-374A02A29A81}" srcOrd="0" destOrd="0" presId="urn:microsoft.com/office/officeart/2005/8/layout/list1"/>
    <dgm:cxn modelId="{792381EE-2A40-9543-B90D-E60A3BC5A240}" type="presOf" srcId="{10950AC4-5179-6945-9FEB-2D93D98B7F36}" destId="{89D89E12-CA5B-E942-B8B5-48BAE2E9F86C}" srcOrd="1" destOrd="0" presId="urn:microsoft.com/office/officeart/2005/8/layout/list1"/>
    <dgm:cxn modelId="{1E2DBEF3-753A-2A4F-B3B9-C210F436A7F3}" type="presOf" srcId="{6D65B90C-2187-2D45-BDC3-CBB7BCBDF07F}" destId="{2647334E-ECFB-A942-9343-E709B13FCBA2}" srcOrd="1" destOrd="0" presId="urn:microsoft.com/office/officeart/2005/8/layout/list1"/>
    <dgm:cxn modelId="{BCEBC1FF-3B7C-DE43-ACBC-0CCAF1EEC969}" srcId="{653F0A09-7431-B847-A599-658265440043}" destId="{F3DF8C40-200B-BA43-899F-30A0E87FB81F}" srcOrd="5" destOrd="0" parTransId="{42C62C6B-8DED-D142-A5E8-A07296FDDEC0}" sibTransId="{FD0639EA-F368-6846-9FC4-32521EE9BBD0}"/>
    <dgm:cxn modelId="{4ECB75D2-12B2-3945-80F5-0FC217AF196A}" type="presParOf" srcId="{08BA4977-F18B-8F48-B348-52E53CC62F8D}" destId="{3D287D9E-A607-D748-B246-235402121249}" srcOrd="0" destOrd="0" presId="urn:microsoft.com/office/officeart/2005/8/layout/list1"/>
    <dgm:cxn modelId="{1956F78C-2220-3041-806D-267C46411CDC}" type="presParOf" srcId="{3D287D9E-A607-D748-B246-235402121249}" destId="{9D33006A-1C73-6946-AEC1-9DD969FD9DAD}" srcOrd="0" destOrd="0" presId="urn:microsoft.com/office/officeart/2005/8/layout/list1"/>
    <dgm:cxn modelId="{BEC48923-6C89-D241-8FB7-8E249DE450CC}" type="presParOf" srcId="{3D287D9E-A607-D748-B246-235402121249}" destId="{53AE20A8-F52C-044F-A9CC-15F7C355B60F}" srcOrd="1" destOrd="0" presId="urn:microsoft.com/office/officeart/2005/8/layout/list1"/>
    <dgm:cxn modelId="{444EFEAC-D162-8F49-9EA0-C9ECBF160C6F}" type="presParOf" srcId="{08BA4977-F18B-8F48-B348-52E53CC62F8D}" destId="{818A07D6-DC3D-804D-B43E-D797EC5F21CA}" srcOrd="1" destOrd="0" presId="urn:microsoft.com/office/officeart/2005/8/layout/list1"/>
    <dgm:cxn modelId="{0294EA02-C20A-9D41-BD0A-450E80B5B095}" type="presParOf" srcId="{08BA4977-F18B-8F48-B348-52E53CC62F8D}" destId="{42693C31-8D57-6747-936C-E52877D8525C}" srcOrd="2" destOrd="0" presId="urn:microsoft.com/office/officeart/2005/8/layout/list1"/>
    <dgm:cxn modelId="{09D40DA7-4F18-E44C-B0D8-78ABD90CE997}" type="presParOf" srcId="{08BA4977-F18B-8F48-B348-52E53CC62F8D}" destId="{D351BD2D-B9EB-AE46-99F6-EF71A5E7BDB5}" srcOrd="3" destOrd="0" presId="urn:microsoft.com/office/officeart/2005/8/layout/list1"/>
    <dgm:cxn modelId="{9E24156E-7CA7-834B-A005-C6DCC7EB8A09}" type="presParOf" srcId="{08BA4977-F18B-8F48-B348-52E53CC62F8D}" destId="{828C5EDE-BD37-8545-9CD9-A006A35084F7}" srcOrd="4" destOrd="0" presId="urn:microsoft.com/office/officeart/2005/8/layout/list1"/>
    <dgm:cxn modelId="{90567797-7DBA-3041-B51B-8053A9307A48}" type="presParOf" srcId="{828C5EDE-BD37-8545-9CD9-A006A35084F7}" destId="{ADB945A8-F5A7-7948-BCAA-BF742BF5EF93}" srcOrd="0" destOrd="0" presId="urn:microsoft.com/office/officeart/2005/8/layout/list1"/>
    <dgm:cxn modelId="{0ECCEE2A-E7F3-724C-8675-F27D8B43CBCE}" type="presParOf" srcId="{828C5EDE-BD37-8545-9CD9-A006A35084F7}" destId="{BBCF4CE4-ECF3-0441-8664-A28EB52193C0}" srcOrd="1" destOrd="0" presId="urn:microsoft.com/office/officeart/2005/8/layout/list1"/>
    <dgm:cxn modelId="{82479BA5-DF69-D342-AD0F-420DA4A2FB51}" type="presParOf" srcId="{08BA4977-F18B-8F48-B348-52E53CC62F8D}" destId="{81324128-8B88-2740-A066-C9F8B69474C1}" srcOrd="5" destOrd="0" presId="urn:microsoft.com/office/officeart/2005/8/layout/list1"/>
    <dgm:cxn modelId="{575AD4E2-83A3-C842-BEB4-194A2AA8368D}" type="presParOf" srcId="{08BA4977-F18B-8F48-B348-52E53CC62F8D}" destId="{5578C38F-5651-C84C-B642-7787B9D8D17E}" srcOrd="6" destOrd="0" presId="urn:microsoft.com/office/officeart/2005/8/layout/list1"/>
    <dgm:cxn modelId="{81A19788-F122-7F4E-A6A2-1BF01EBFEF99}" type="presParOf" srcId="{08BA4977-F18B-8F48-B348-52E53CC62F8D}" destId="{DC4B39A3-DFA3-2D48-9A8A-AA93755B0F60}" srcOrd="7" destOrd="0" presId="urn:microsoft.com/office/officeart/2005/8/layout/list1"/>
    <dgm:cxn modelId="{013FE831-382B-D843-BA78-701FDBAF1A13}" type="presParOf" srcId="{08BA4977-F18B-8F48-B348-52E53CC62F8D}" destId="{121F1CEB-A4FE-8C42-A6DA-458321AD603F}" srcOrd="8" destOrd="0" presId="urn:microsoft.com/office/officeart/2005/8/layout/list1"/>
    <dgm:cxn modelId="{CB8BBFBC-10C3-5A4F-B5C1-29023E05B64A}" type="presParOf" srcId="{121F1CEB-A4FE-8C42-A6DA-458321AD603F}" destId="{3AB0732E-64DF-E04C-8451-374A02A29A81}" srcOrd="0" destOrd="0" presId="urn:microsoft.com/office/officeart/2005/8/layout/list1"/>
    <dgm:cxn modelId="{AD9D7101-1C88-2D49-8F62-1E818D1FFAF2}" type="presParOf" srcId="{121F1CEB-A4FE-8C42-A6DA-458321AD603F}" destId="{2647334E-ECFB-A942-9343-E709B13FCBA2}" srcOrd="1" destOrd="0" presId="urn:microsoft.com/office/officeart/2005/8/layout/list1"/>
    <dgm:cxn modelId="{8A2851D4-C419-2B4F-9037-048604F00FD1}" type="presParOf" srcId="{08BA4977-F18B-8F48-B348-52E53CC62F8D}" destId="{1502EB01-2723-8B44-8C8A-B2AF5F9E3E60}" srcOrd="9" destOrd="0" presId="urn:microsoft.com/office/officeart/2005/8/layout/list1"/>
    <dgm:cxn modelId="{E6C12A90-B5E6-694C-B89A-74729A4CCDD7}" type="presParOf" srcId="{08BA4977-F18B-8F48-B348-52E53CC62F8D}" destId="{4B3E0D82-041A-344A-A0A8-DC005D4F5BD7}" srcOrd="10" destOrd="0" presId="urn:microsoft.com/office/officeart/2005/8/layout/list1"/>
    <dgm:cxn modelId="{4915FA35-0492-A940-B254-321265118CCD}" type="presParOf" srcId="{08BA4977-F18B-8F48-B348-52E53CC62F8D}" destId="{837869D7-78BA-B945-9674-21BF791B671C}" srcOrd="11" destOrd="0" presId="urn:microsoft.com/office/officeart/2005/8/layout/list1"/>
    <dgm:cxn modelId="{1150EC31-9189-E942-AD4C-2EE25485F0B7}" type="presParOf" srcId="{08BA4977-F18B-8F48-B348-52E53CC62F8D}" destId="{C754C7CF-4C6F-1D44-8243-3072FA8F00DD}" srcOrd="12" destOrd="0" presId="urn:microsoft.com/office/officeart/2005/8/layout/list1"/>
    <dgm:cxn modelId="{7DA28E52-52DA-0F40-8518-7CC123718B03}" type="presParOf" srcId="{C754C7CF-4C6F-1D44-8243-3072FA8F00DD}" destId="{8FE9DE95-EE3A-BD4E-AB75-0CC0AC90818B}" srcOrd="0" destOrd="0" presId="urn:microsoft.com/office/officeart/2005/8/layout/list1"/>
    <dgm:cxn modelId="{AD1FA79E-B61A-F04F-B2A4-A2D5021BA06F}" type="presParOf" srcId="{C754C7CF-4C6F-1D44-8243-3072FA8F00DD}" destId="{B0EE49AE-8078-BB4A-A607-F027EC8D6E58}" srcOrd="1" destOrd="0" presId="urn:microsoft.com/office/officeart/2005/8/layout/list1"/>
    <dgm:cxn modelId="{0622049D-7310-7E4C-A981-5BF53E869605}" type="presParOf" srcId="{08BA4977-F18B-8F48-B348-52E53CC62F8D}" destId="{85D5A133-9D93-104F-8FAB-D65959D7CF77}" srcOrd="13" destOrd="0" presId="urn:microsoft.com/office/officeart/2005/8/layout/list1"/>
    <dgm:cxn modelId="{DEADB474-1E87-3D4F-A420-08EC0A6B8E4D}" type="presParOf" srcId="{08BA4977-F18B-8F48-B348-52E53CC62F8D}" destId="{13B7DFC7-1FA3-4540-B4A7-56F180C00066}" srcOrd="14" destOrd="0" presId="urn:microsoft.com/office/officeart/2005/8/layout/list1"/>
    <dgm:cxn modelId="{06A1F211-D6AB-7E4D-8015-AD1733C29436}" type="presParOf" srcId="{08BA4977-F18B-8F48-B348-52E53CC62F8D}" destId="{AC9D33A4-7BE1-1442-96AF-54C76571950F}" srcOrd="15" destOrd="0" presId="urn:microsoft.com/office/officeart/2005/8/layout/list1"/>
    <dgm:cxn modelId="{5165CC3D-EDC8-B445-96B4-BD7C74C8184D}" type="presParOf" srcId="{08BA4977-F18B-8F48-B348-52E53CC62F8D}" destId="{C4E043D1-6EEF-E343-A5D9-ED606F7C3018}" srcOrd="16" destOrd="0" presId="urn:microsoft.com/office/officeart/2005/8/layout/list1"/>
    <dgm:cxn modelId="{AEF84704-E006-E44E-97A8-252D9C20272E}" type="presParOf" srcId="{C4E043D1-6EEF-E343-A5D9-ED606F7C3018}" destId="{B69F2AA6-D91B-7F4F-A9BD-A6261E31F9BE}" srcOrd="0" destOrd="0" presId="urn:microsoft.com/office/officeart/2005/8/layout/list1"/>
    <dgm:cxn modelId="{8F3EF4DF-C0A9-FD49-BBEF-869C6F8B58D8}" type="presParOf" srcId="{C4E043D1-6EEF-E343-A5D9-ED606F7C3018}" destId="{89D89E12-CA5B-E942-B8B5-48BAE2E9F86C}" srcOrd="1" destOrd="0" presId="urn:microsoft.com/office/officeart/2005/8/layout/list1"/>
    <dgm:cxn modelId="{41D56559-3F7A-5D44-AAEC-5F696592F46F}" type="presParOf" srcId="{08BA4977-F18B-8F48-B348-52E53CC62F8D}" destId="{54C8D2D2-67A8-8A44-AAB0-64B3290F81EA}" srcOrd="17" destOrd="0" presId="urn:microsoft.com/office/officeart/2005/8/layout/list1"/>
    <dgm:cxn modelId="{BEB5CC27-3863-C846-B1F3-1147B3B7E07E}" type="presParOf" srcId="{08BA4977-F18B-8F48-B348-52E53CC62F8D}" destId="{34D39F0E-0B6E-624A-9556-C62D87446C12}" srcOrd="18" destOrd="0" presId="urn:microsoft.com/office/officeart/2005/8/layout/list1"/>
    <dgm:cxn modelId="{0F8EA2F5-21A7-CC4F-BE17-1A8EF79EE08D}" type="presParOf" srcId="{08BA4977-F18B-8F48-B348-52E53CC62F8D}" destId="{41D00A97-1821-234F-BE37-4970A7CC17A3}" srcOrd="19" destOrd="0" presId="urn:microsoft.com/office/officeart/2005/8/layout/list1"/>
    <dgm:cxn modelId="{DE5C5087-656A-E546-A7C6-8D4A538589E0}" type="presParOf" srcId="{08BA4977-F18B-8F48-B348-52E53CC62F8D}" destId="{0472A095-5844-514F-BBF9-ED3E5ED583F7}" srcOrd="20" destOrd="0" presId="urn:microsoft.com/office/officeart/2005/8/layout/list1"/>
    <dgm:cxn modelId="{4065D75E-2605-3447-B812-9B957566B5DC}" type="presParOf" srcId="{0472A095-5844-514F-BBF9-ED3E5ED583F7}" destId="{208DDB11-9788-0B4D-899B-2096A409DD5E}" srcOrd="0" destOrd="0" presId="urn:microsoft.com/office/officeart/2005/8/layout/list1"/>
    <dgm:cxn modelId="{0F7CB4DA-C867-9145-A204-B0815DC14776}" type="presParOf" srcId="{0472A095-5844-514F-BBF9-ED3E5ED583F7}" destId="{1E08A3FA-7303-FD4D-87D7-07EB09B058BC}" srcOrd="1" destOrd="0" presId="urn:microsoft.com/office/officeart/2005/8/layout/list1"/>
    <dgm:cxn modelId="{C60E488C-930F-8F49-9113-6DFDEA5CEDA8}" type="presParOf" srcId="{08BA4977-F18B-8F48-B348-52E53CC62F8D}" destId="{F838AFFB-916E-764A-8BAA-7719A12785A2}" srcOrd="21" destOrd="0" presId="urn:microsoft.com/office/officeart/2005/8/layout/list1"/>
    <dgm:cxn modelId="{84881A0D-C199-9F48-BDB2-8762AC5F0646}" type="presParOf" srcId="{08BA4977-F18B-8F48-B348-52E53CC62F8D}" destId="{4BF1BB00-C4F8-B747-8BC6-06E10B94779D}" srcOrd="22" destOrd="0" presId="urn:microsoft.com/office/officeart/2005/8/layout/list1"/>
    <dgm:cxn modelId="{9FA080F9-284A-2B46-922E-6BFF71C83FA4}" type="presParOf" srcId="{08BA4977-F18B-8F48-B348-52E53CC62F8D}" destId="{C2CD79D1-2E4A-CE45-84F8-633BE14D5C22}" srcOrd="23" destOrd="0" presId="urn:microsoft.com/office/officeart/2005/8/layout/list1"/>
    <dgm:cxn modelId="{59548F34-7F13-7A43-A30E-85902D28ACA7}" type="presParOf" srcId="{08BA4977-F18B-8F48-B348-52E53CC62F8D}" destId="{EDD741D7-0963-304C-934C-10062D67CF96}" srcOrd="24" destOrd="0" presId="urn:microsoft.com/office/officeart/2005/8/layout/list1"/>
    <dgm:cxn modelId="{73CC9C8D-4FB6-8D48-A4D0-FAD9E343B924}" type="presParOf" srcId="{EDD741D7-0963-304C-934C-10062D67CF96}" destId="{06A4C55B-235C-DD4E-BFE7-8A1D44DBEF17}" srcOrd="0" destOrd="0" presId="urn:microsoft.com/office/officeart/2005/8/layout/list1"/>
    <dgm:cxn modelId="{AE94EE37-6092-524F-B14B-FF1F4A54A77D}" type="presParOf" srcId="{EDD741D7-0963-304C-934C-10062D67CF96}" destId="{2649DC46-F6E1-DF44-AA0E-57189F4E3061}" srcOrd="1" destOrd="0" presId="urn:microsoft.com/office/officeart/2005/8/layout/list1"/>
    <dgm:cxn modelId="{67F4E655-E7B8-324C-AAC2-3204AD40FC65}" type="presParOf" srcId="{08BA4977-F18B-8F48-B348-52E53CC62F8D}" destId="{9B1B8442-1EC6-BB46-955D-0025860316EB}" srcOrd="25" destOrd="0" presId="urn:microsoft.com/office/officeart/2005/8/layout/list1"/>
    <dgm:cxn modelId="{71B80DB5-5DE6-6843-8EE3-B8EC302024E4}" type="presParOf" srcId="{08BA4977-F18B-8F48-B348-52E53CC62F8D}" destId="{840C3287-7AA4-FA44-B393-BB7474EC52B5}" srcOrd="26"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2693C31-8D57-6747-936C-E52877D8525C}">
      <dsp:nvSpPr>
        <dsp:cNvPr id="0" name=""/>
        <dsp:cNvSpPr/>
      </dsp:nvSpPr>
      <dsp:spPr>
        <a:xfrm>
          <a:off x="0" y="663131"/>
          <a:ext cx="4905375" cy="214305"/>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53AE20A8-F52C-044F-A9CC-15F7C355B60F}">
      <dsp:nvSpPr>
        <dsp:cNvPr id="0" name=""/>
        <dsp:cNvSpPr/>
      </dsp:nvSpPr>
      <dsp:spPr>
        <a:xfrm>
          <a:off x="164892" y="70488"/>
          <a:ext cx="4445158" cy="746653"/>
        </a:xfrm>
        <a:prstGeom prst="roundRect">
          <a:avLst/>
        </a:prstGeom>
        <a:solidFill>
          <a:srgbClr val="4F81BD"/>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9788" tIns="0" rIns="129788" bIns="0" numCol="1" spcCol="1270" anchor="ctr" anchorCtr="0">
          <a:noAutofit/>
        </a:bodyPr>
        <a:lstStyle/>
        <a:p>
          <a:pPr marL="0" lvl="0" indent="0" algn="l" defTabSz="800100">
            <a:lnSpc>
              <a:spcPct val="90000"/>
            </a:lnSpc>
            <a:spcBef>
              <a:spcPct val="0"/>
            </a:spcBef>
            <a:spcAft>
              <a:spcPct val="35000"/>
            </a:spcAft>
            <a:buNone/>
          </a:pPr>
          <a:r>
            <a:rPr lang="en-GB" sz="1800" kern="1200" dirty="0"/>
            <a:t>Discuss the principles of siting an Explosive Storage Site and licensing criteria</a:t>
          </a:r>
        </a:p>
      </dsp:txBody>
      <dsp:txXfrm>
        <a:off x="201341" y="106937"/>
        <a:ext cx="4372260" cy="673755"/>
      </dsp:txXfrm>
    </dsp:sp>
    <dsp:sp modelId="{5578C38F-5651-C84C-B642-7787B9D8D17E}">
      <dsp:nvSpPr>
        <dsp:cNvPr id="0" name=""/>
        <dsp:cNvSpPr/>
      </dsp:nvSpPr>
      <dsp:spPr>
        <a:xfrm>
          <a:off x="0" y="1577290"/>
          <a:ext cx="4905375" cy="214305"/>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BBCF4CE4-ECF3-0441-8664-A28EB52193C0}">
      <dsp:nvSpPr>
        <dsp:cNvPr id="0" name=""/>
        <dsp:cNvSpPr/>
      </dsp:nvSpPr>
      <dsp:spPr>
        <a:xfrm>
          <a:off x="164892" y="984647"/>
          <a:ext cx="4445158" cy="746653"/>
        </a:xfrm>
        <a:prstGeom prst="roundRect">
          <a:avLst/>
        </a:prstGeom>
        <a:solidFill>
          <a:srgbClr val="4F81BD"/>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9788" tIns="0" rIns="129788" bIns="0" numCol="1" spcCol="1270" anchor="ctr" anchorCtr="0">
          <a:noAutofit/>
        </a:bodyPr>
        <a:lstStyle/>
        <a:p>
          <a:pPr marL="0" lvl="0" indent="0" algn="l" defTabSz="800100">
            <a:lnSpc>
              <a:spcPct val="90000"/>
            </a:lnSpc>
            <a:spcBef>
              <a:spcPct val="0"/>
            </a:spcBef>
            <a:spcAft>
              <a:spcPct val="35000"/>
            </a:spcAft>
            <a:buNone/>
          </a:pPr>
          <a:r>
            <a:rPr lang="en-GB" sz="1800" kern="1200" dirty="0"/>
            <a:t>Apply the regulations pertaining to storage conditions, storage housing, barricades and safety requirements</a:t>
          </a:r>
          <a:endParaRPr lang="en-IE" sz="1800" kern="1200" dirty="0"/>
        </a:p>
      </dsp:txBody>
      <dsp:txXfrm>
        <a:off x="201341" y="1021096"/>
        <a:ext cx="4372260" cy="673755"/>
      </dsp:txXfrm>
    </dsp:sp>
    <dsp:sp modelId="{4B3E0D82-041A-344A-A0A8-DC005D4F5BD7}">
      <dsp:nvSpPr>
        <dsp:cNvPr id="0" name=""/>
        <dsp:cNvSpPr/>
      </dsp:nvSpPr>
      <dsp:spPr>
        <a:xfrm>
          <a:off x="0" y="2491450"/>
          <a:ext cx="4905375" cy="214305"/>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2647334E-ECFB-A942-9343-E709B13FCBA2}">
      <dsp:nvSpPr>
        <dsp:cNvPr id="0" name=""/>
        <dsp:cNvSpPr/>
      </dsp:nvSpPr>
      <dsp:spPr>
        <a:xfrm>
          <a:off x="164892" y="1898807"/>
          <a:ext cx="4445158" cy="746653"/>
        </a:xfrm>
        <a:prstGeom prst="roundRect">
          <a:avLst/>
        </a:prstGeom>
        <a:solidFill>
          <a:srgbClr val="4F81BD"/>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9788" tIns="0" rIns="129788" bIns="0" numCol="1" spcCol="1270" anchor="ctr" anchorCtr="0">
          <a:noAutofit/>
        </a:bodyPr>
        <a:lstStyle/>
        <a:p>
          <a:pPr marL="0" lvl="0" indent="0" algn="l" defTabSz="800100">
            <a:lnSpc>
              <a:spcPct val="90000"/>
            </a:lnSpc>
            <a:spcBef>
              <a:spcPct val="0"/>
            </a:spcBef>
            <a:spcAft>
              <a:spcPct val="35000"/>
            </a:spcAft>
            <a:buNone/>
          </a:pPr>
          <a:r>
            <a:rPr lang="en-GB" sz="1800" kern="1200" dirty="0"/>
            <a:t>Apply the procedures for determining the tolerable NEQs based on the Quantity-Distance Formulae</a:t>
          </a:r>
          <a:endParaRPr lang="en-IE" sz="1800" kern="1200" dirty="0"/>
        </a:p>
      </dsp:txBody>
      <dsp:txXfrm>
        <a:off x="201341" y="1935256"/>
        <a:ext cx="4372260" cy="673755"/>
      </dsp:txXfrm>
    </dsp:sp>
    <dsp:sp modelId="{13B7DFC7-1FA3-4540-B4A7-56F180C00066}">
      <dsp:nvSpPr>
        <dsp:cNvPr id="0" name=""/>
        <dsp:cNvSpPr/>
      </dsp:nvSpPr>
      <dsp:spPr>
        <a:xfrm>
          <a:off x="0" y="3405609"/>
          <a:ext cx="4905375" cy="214305"/>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B0EE49AE-8078-BB4A-A607-F027EC8D6E58}">
      <dsp:nvSpPr>
        <dsp:cNvPr id="0" name=""/>
        <dsp:cNvSpPr/>
      </dsp:nvSpPr>
      <dsp:spPr>
        <a:xfrm>
          <a:off x="164892" y="2812967"/>
          <a:ext cx="4445158" cy="746653"/>
        </a:xfrm>
        <a:prstGeom prst="roundRect">
          <a:avLst/>
        </a:prstGeom>
        <a:solidFill>
          <a:srgbClr val="4F81BD"/>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9788" tIns="0" rIns="129788" bIns="0" numCol="1" spcCol="1270" anchor="ctr" anchorCtr="0">
          <a:noAutofit/>
        </a:bodyPr>
        <a:lstStyle/>
        <a:p>
          <a:pPr marL="0" lvl="0" indent="0" algn="l" defTabSz="800100">
            <a:lnSpc>
              <a:spcPct val="90000"/>
            </a:lnSpc>
            <a:spcBef>
              <a:spcPct val="0"/>
            </a:spcBef>
            <a:spcAft>
              <a:spcPct val="35000"/>
            </a:spcAft>
            <a:buNone/>
          </a:pPr>
          <a:r>
            <a:rPr lang="en-GB" sz="1800" kern="1200" dirty="0"/>
            <a:t>Describe the Mapping, Yellow &amp; Purple Lines and Directional Weapons Map</a:t>
          </a:r>
          <a:endParaRPr lang="en-IE" sz="1800" kern="1200" dirty="0"/>
        </a:p>
      </dsp:txBody>
      <dsp:txXfrm>
        <a:off x="201341" y="2849416"/>
        <a:ext cx="4372260" cy="673755"/>
      </dsp:txXfrm>
    </dsp:sp>
    <dsp:sp modelId="{34D39F0E-0B6E-624A-9556-C62D87446C12}">
      <dsp:nvSpPr>
        <dsp:cNvPr id="0" name=""/>
        <dsp:cNvSpPr/>
      </dsp:nvSpPr>
      <dsp:spPr>
        <a:xfrm>
          <a:off x="0" y="4319769"/>
          <a:ext cx="4905375" cy="214305"/>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89D89E12-CA5B-E942-B8B5-48BAE2E9F86C}">
      <dsp:nvSpPr>
        <dsp:cNvPr id="0" name=""/>
        <dsp:cNvSpPr/>
      </dsp:nvSpPr>
      <dsp:spPr>
        <a:xfrm>
          <a:off x="164892" y="3727126"/>
          <a:ext cx="4445158" cy="746653"/>
        </a:xfrm>
        <a:prstGeom prst="roundRect">
          <a:avLst/>
        </a:prstGeom>
        <a:solidFill>
          <a:srgbClr val="4F81BD"/>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9788" tIns="0" rIns="129788" bIns="0" numCol="1" spcCol="1270" anchor="ctr" anchorCtr="0">
          <a:noAutofit/>
        </a:bodyPr>
        <a:lstStyle/>
        <a:p>
          <a:pPr marL="0" lvl="0" indent="0" algn="l" defTabSz="800100">
            <a:lnSpc>
              <a:spcPct val="90000"/>
            </a:lnSpc>
            <a:spcBef>
              <a:spcPct val="0"/>
            </a:spcBef>
            <a:spcAft>
              <a:spcPct val="35000"/>
            </a:spcAft>
            <a:buNone/>
          </a:pPr>
          <a:r>
            <a:rPr lang="en-GB" sz="1800" kern="1200" dirty="0"/>
            <a:t>Examine how to safely control &amp; maintain an ammunition store</a:t>
          </a:r>
          <a:endParaRPr lang="en-IE" sz="1800" kern="1200" dirty="0"/>
        </a:p>
      </dsp:txBody>
      <dsp:txXfrm>
        <a:off x="201341" y="3763575"/>
        <a:ext cx="4372260" cy="673755"/>
      </dsp:txXfrm>
    </dsp:sp>
    <dsp:sp modelId="{4BF1BB00-C4F8-B747-8BC6-06E10B94779D}">
      <dsp:nvSpPr>
        <dsp:cNvPr id="0" name=""/>
        <dsp:cNvSpPr/>
      </dsp:nvSpPr>
      <dsp:spPr>
        <a:xfrm>
          <a:off x="0" y="5233929"/>
          <a:ext cx="4905375" cy="214305"/>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1E08A3FA-7303-FD4D-87D7-07EB09B058BC}">
      <dsp:nvSpPr>
        <dsp:cNvPr id="0" name=""/>
        <dsp:cNvSpPr/>
      </dsp:nvSpPr>
      <dsp:spPr>
        <a:xfrm>
          <a:off x="164892" y="4641286"/>
          <a:ext cx="4445158" cy="746653"/>
        </a:xfrm>
        <a:prstGeom prst="roundRect">
          <a:avLst/>
        </a:prstGeom>
        <a:solidFill>
          <a:srgbClr val="4F81BD"/>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9788" tIns="0" rIns="129788" bIns="0" numCol="1" spcCol="1270" anchor="ctr" anchorCtr="0">
          <a:noAutofit/>
        </a:bodyPr>
        <a:lstStyle/>
        <a:p>
          <a:pPr marL="0" lvl="0" indent="0" algn="l" defTabSz="800100">
            <a:lnSpc>
              <a:spcPct val="90000"/>
            </a:lnSpc>
            <a:spcBef>
              <a:spcPct val="0"/>
            </a:spcBef>
            <a:spcAft>
              <a:spcPct val="35000"/>
            </a:spcAft>
            <a:buNone/>
          </a:pPr>
          <a:r>
            <a:rPr lang="en-GB" sz="1800" kern="1200" dirty="0"/>
            <a:t>Evaluate the permissible storage limits at a temporary storage area based on safeguarding good practice</a:t>
          </a:r>
          <a:endParaRPr lang="en-IE" sz="1800" kern="1200" dirty="0"/>
        </a:p>
      </dsp:txBody>
      <dsp:txXfrm>
        <a:off x="201341" y="4677735"/>
        <a:ext cx="4372260" cy="673755"/>
      </dsp:txXfrm>
    </dsp:sp>
    <dsp:sp modelId="{840C3287-7AA4-FA44-B393-BB7474EC52B5}">
      <dsp:nvSpPr>
        <dsp:cNvPr id="0" name=""/>
        <dsp:cNvSpPr/>
      </dsp:nvSpPr>
      <dsp:spPr>
        <a:xfrm>
          <a:off x="0" y="6148090"/>
          <a:ext cx="4905375" cy="214305"/>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2649DC46-F6E1-DF44-AA0E-57189F4E3061}">
      <dsp:nvSpPr>
        <dsp:cNvPr id="0" name=""/>
        <dsp:cNvSpPr/>
      </dsp:nvSpPr>
      <dsp:spPr>
        <a:xfrm>
          <a:off x="164892" y="5555446"/>
          <a:ext cx="4445158" cy="746653"/>
        </a:xfrm>
        <a:prstGeom prst="roundRect">
          <a:avLst/>
        </a:prstGeom>
        <a:solidFill>
          <a:srgbClr val="4F81BD"/>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9788" tIns="0" rIns="129788" bIns="0" numCol="1" spcCol="1270" anchor="ctr" anchorCtr="0">
          <a:noAutofit/>
        </a:bodyPr>
        <a:lstStyle/>
        <a:p>
          <a:pPr marL="0" lvl="0" indent="0" algn="l" defTabSz="800100" rtl="0">
            <a:lnSpc>
              <a:spcPct val="90000"/>
            </a:lnSpc>
            <a:spcBef>
              <a:spcPct val="0"/>
            </a:spcBef>
            <a:spcAft>
              <a:spcPct val="35000"/>
            </a:spcAft>
            <a:buNone/>
          </a:pPr>
          <a:r>
            <a:rPr lang="en-GB" sz="1800" kern="1200" dirty="0"/>
            <a:t>Compile an explosive safety case to qualify an ammunition storage licence for a temporary</a:t>
          </a:r>
          <a:r>
            <a:rPr lang="en-GB" sz="1800" kern="1200" dirty="0">
              <a:latin typeface="Arial" panose="020B0604020202020204"/>
            </a:rPr>
            <a:t> </a:t>
          </a:r>
          <a:r>
            <a:rPr lang="en-GB" sz="1800" kern="1200" dirty="0"/>
            <a:t>storage area</a:t>
          </a:r>
          <a:endParaRPr lang="en-IE" sz="1800" kern="1200" dirty="0">
            <a:latin typeface="Arial" panose="020B0604020202020204"/>
          </a:endParaRPr>
        </a:p>
      </dsp:txBody>
      <dsp:txXfrm>
        <a:off x="201341" y="5591895"/>
        <a:ext cx="4372260" cy="673755"/>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2693C31-8D57-6747-936C-E52877D8525C}">
      <dsp:nvSpPr>
        <dsp:cNvPr id="0" name=""/>
        <dsp:cNvSpPr/>
      </dsp:nvSpPr>
      <dsp:spPr>
        <a:xfrm>
          <a:off x="0" y="663131"/>
          <a:ext cx="4905375" cy="214305"/>
        </a:xfrm>
        <a:prstGeom prst="rect">
          <a:avLst/>
        </a:prstGeom>
        <a:solidFill>
          <a:schemeClr val="lt1">
            <a:alpha val="90000"/>
            <a:hueOff val="0"/>
            <a:satOff val="0"/>
            <a:lumOff val="0"/>
            <a:alphaOff val="0"/>
          </a:schemeClr>
        </a:solidFill>
        <a:ln w="12700" cap="flat" cmpd="sng" algn="ctr">
          <a:solidFill>
            <a:srgbClr val="4F81BD"/>
          </a:solidFill>
          <a:prstDash val="solid"/>
          <a:miter lim="800000"/>
        </a:ln>
        <a:effectLst/>
      </dsp:spPr>
      <dsp:style>
        <a:lnRef idx="2">
          <a:scrgbClr r="0" g="0" b="0"/>
        </a:lnRef>
        <a:fillRef idx="1">
          <a:scrgbClr r="0" g="0" b="0"/>
        </a:fillRef>
        <a:effectRef idx="0">
          <a:scrgbClr r="0" g="0" b="0"/>
        </a:effectRef>
        <a:fontRef idx="minor"/>
      </dsp:style>
    </dsp:sp>
    <dsp:sp modelId="{53AE20A8-F52C-044F-A9CC-15F7C355B60F}">
      <dsp:nvSpPr>
        <dsp:cNvPr id="0" name=""/>
        <dsp:cNvSpPr/>
      </dsp:nvSpPr>
      <dsp:spPr>
        <a:xfrm>
          <a:off x="164892" y="70488"/>
          <a:ext cx="4445158" cy="746653"/>
        </a:xfrm>
        <a:prstGeom prst="roundRect">
          <a:avLst/>
        </a:prstGeom>
        <a:solidFill>
          <a:srgbClr val="4F81BD"/>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9788" tIns="0" rIns="129788" bIns="0" numCol="1" spcCol="1270" anchor="ctr" anchorCtr="0">
          <a:noAutofit/>
        </a:bodyPr>
        <a:lstStyle/>
        <a:p>
          <a:pPr marL="0" lvl="0" indent="0" algn="l" defTabSz="800100">
            <a:lnSpc>
              <a:spcPct val="90000"/>
            </a:lnSpc>
            <a:spcBef>
              <a:spcPct val="0"/>
            </a:spcBef>
            <a:spcAft>
              <a:spcPct val="35000"/>
            </a:spcAft>
            <a:buNone/>
          </a:pPr>
          <a:r>
            <a:rPr lang="en-GB" sz="1800" kern="1200" dirty="0"/>
            <a:t>Discuss the principles of siting an Explosive Storage Site and licensing criteria</a:t>
          </a:r>
        </a:p>
      </dsp:txBody>
      <dsp:txXfrm>
        <a:off x="201341" y="106937"/>
        <a:ext cx="4372260" cy="673755"/>
      </dsp:txXfrm>
    </dsp:sp>
    <dsp:sp modelId="{5578C38F-5651-C84C-B642-7787B9D8D17E}">
      <dsp:nvSpPr>
        <dsp:cNvPr id="0" name=""/>
        <dsp:cNvSpPr/>
      </dsp:nvSpPr>
      <dsp:spPr>
        <a:xfrm>
          <a:off x="0" y="1577290"/>
          <a:ext cx="4905375" cy="214305"/>
        </a:xfrm>
        <a:prstGeom prst="rect">
          <a:avLst/>
        </a:prstGeom>
        <a:solidFill>
          <a:schemeClr val="lt1">
            <a:alpha val="90000"/>
            <a:hueOff val="0"/>
            <a:satOff val="0"/>
            <a:lumOff val="0"/>
            <a:alphaOff val="0"/>
          </a:schemeClr>
        </a:solidFill>
        <a:ln w="12700" cap="flat" cmpd="sng" algn="ctr">
          <a:solidFill>
            <a:srgbClr val="4F81BD"/>
          </a:solidFill>
          <a:prstDash val="solid"/>
          <a:miter lim="800000"/>
        </a:ln>
        <a:effectLst/>
      </dsp:spPr>
      <dsp:style>
        <a:lnRef idx="2">
          <a:scrgbClr r="0" g="0" b="0"/>
        </a:lnRef>
        <a:fillRef idx="1">
          <a:scrgbClr r="0" g="0" b="0"/>
        </a:fillRef>
        <a:effectRef idx="0">
          <a:scrgbClr r="0" g="0" b="0"/>
        </a:effectRef>
        <a:fontRef idx="minor"/>
      </dsp:style>
    </dsp:sp>
    <dsp:sp modelId="{BBCF4CE4-ECF3-0441-8664-A28EB52193C0}">
      <dsp:nvSpPr>
        <dsp:cNvPr id="0" name=""/>
        <dsp:cNvSpPr/>
      </dsp:nvSpPr>
      <dsp:spPr>
        <a:xfrm>
          <a:off x="164892" y="984647"/>
          <a:ext cx="4445158" cy="746653"/>
        </a:xfrm>
        <a:prstGeom prst="roundRect">
          <a:avLst/>
        </a:prstGeom>
        <a:solidFill>
          <a:srgbClr val="4F81BD"/>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9788" tIns="0" rIns="129788" bIns="0" numCol="1" spcCol="1270" anchor="ctr" anchorCtr="0">
          <a:noAutofit/>
        </a:bodyPr>
        <a:lstStyle/>
        <a:p>
          <a:pPr marL="0" lvl="0" indent="0" algn="l" defTabSz="800100">
            <a:lnSpc>
              <a:spcPct val="90000"/>
            </a:lnSpc>
            <a:spcBef>
              <a:spcPct val="0"/>
            </a:spcBef>
            <a:spcAft>
              <a:spcPct val="35000"/>
            </a:spcAft>
            <a:buNone/>
          </a:pPr>
          <a:r>
            <a:rPr lang="en-GB" sz="1800" kern="1200" dirty="0"/>
            <a:t>Apply the regulations pertaining to storage conditions, storage housing, traversing and safety requirements</a:t>
          </a:r>
          <a:endParaRPr lang="en-IE" sz="1800" kern="1200" dirty="0"/>
        </a:p>
      </dsp:txBody>
      <dsp:txXfrm>
        <a:off x="201341" y="1021096"/>
        <a:ext cx="4372260" cy="673755"/>
      </dsp:txXfrm>
    </dsp:sp>
    <dsp:sp modelId="{4B3E0D82-041A-344A-A0A8-DC005D4F5BD7}">
      <dsp:nvSpPr>
        <dsp:cNvPr id="0" name=""/>
        <dsp:cNvSpPr/>
      </dsp:nvSpPr>
      <dsp:spPr>
        <a:xfrm>
          <a:off x="0" y="2491450"/>
          <a:ext cx="4905375" cy="214305"/>
        </a:xfrm>
        <a:prstGeom prst="rect">
          <a:avLst/>
        </a:prstGeom>
        <a:solidFill>
          <a:schemeClr val="lt1">
            <a:alpha val="90000"/>
            <a:hueOff val="0"/>
            <a:satOff val="0"/>
            <a:lumOff val="0"/>
            <a:alphaOff val="0"/>
          </a:schemeClr>
        </a:solidFill>
        <a:ln w="12700" cap="flat" cmpd="sng" algn="ctr">
          <a:solidFill>
            <a:srgbClr val="4F81BD"/>
          </a:solidFill>
          <a:prstDash val="solid"/>
          <a:miter lim="800000"/>
        </a:ln>
        <a:effectLst/>
      </dsp:spPr>
      <dsp:style>
        <a:lnRef idx="2">
          <a:scrgbClr r="0" g="0" b="0"/>
        </a:lnRef>
        <a:fillRef idx="1">
          <a:scrgbClr r="0" g="0" b="0"/>
        </a:fillRef>
        <a:effectRef idx="0">
          <a:scrgbClr r="0" g="0" b="0"/>
        </a:effectRef>
        <a:fontRef idx="minor"/>
      </dsp:style>
    </dsp:sp>
    <dsp:sp modelId="{2647334E-ECFB-A942-9343-E709B13FCBA2}">
      <dsp:nvSpPr>
        <dsp:cNvPr id="0" name=""/>
        <dsp:cNvSpPr/>
      </dsp:nvSpPr>
      <dsp:spPr>
        <a:xfrm>
          <a:off x="164892" y="1898807"/>
          <a:ext cx="4445158" cy="746653"/>
        </a:xfrm>
        <a:prstGeom prst="roundRect">
          <a:avLst/>
        </a:prstGeom>
        <a:solidFill>
          <a:srgbClr val="4F81BD"/>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9788" tIns="0" rIns="129788" bIns="0" numCol="1" spcCol="1270" anchor="ctr" anchorCtr="0">
          <a:noAutofit/>
        </a:bodyPr>
        <a:lstStyle/>
        <a:p>
          <a:pPr marL="0" lvl="0" indent="0" algn="l" defTabSz="800100">
            <a:lnSpc>
              <a:spcPct val="90000"/>
            </a:lnSpc>
            <a:spcBef>
              <a:spcPct val="0"/>
            </a:spcBef>
            <a:spcAft>
              <a:spcPct val="35000"/>
            </a:spcAft>
            <a:buNone/>
          </a:pPr>
          <a:r>
            <a:rPr lang="en-GB" sz="1800" kern="1200" dirty="0"/>
            <a:t>Apply the procedures for determining the tolerable NEQs based on the Quantity-Distance Formulae</a:t>
          </a:r>
          <a:endParaRPr lang="en-IE" sz="1800" kern="1200" dirty="0"/>
        </a:p>
      </dsp:txBody>
      <dsp:txXfrm>
        <a:off x="201341" y="1935256"/>
        <a:ext cx="4372260" cy="673755"/>
      </dsp:txXfrm>
    </dsp:sp>
    <dsp:sp modelId="{13B7DFC7-1FA3-4540-B4A7-56F180C00066}">
      <dsp:nvSpPr>
        <dsp:cNvPr id="0" name=""/>
        <dsp:cNvSpPr/>
      </dsp:nvSpPr>
      <dsp:spPr>
        <a:xfrm>
          <a:off x="0" y="3405609"/>
          <a:ext cx="4905375" cy="214305"/>
        </a:xfrm>
        <a:prstGeom prst="rect">
          <a:avLst/>
        </a:prstGeom>
        <a:solidFill>
          <a:schemeClr val="lt1">
            <a:alpha val="90000"/>
            <a:hueOff val="0"/>
            <a:satOff val="0"/>
            <a:lumOff val="0"/>
            <a:alphaOff val="0"/>
          </a:schemeClr>
        </a:solidFill>
        <a:ln w="12700" cap="flat" cmpd="sng" algn="ctr">
          <a:solidFill>
            <a:srgbClr val="4F81BD"/>
          </a:solidFill>
          <a:prstDash val="solid"/>
          <a:miter lim="800000"/>
        </a:ln>
        <a:effectLst/>
      </dsp:spPr>
      <dsp:style>
        <a:lnRef idx="2">
          <a:scrgbClr r="0" g="0" b="0"/>
        </a:lnRef>
        <a:fillRef idx="1">
          <a:scrgbClr r="0" g="0" b="0"/>
        </a:fillRef>
        <a:effectRef idx="0">
          <a:scrgbClr r="0" g="0" b="0"/>
        </a:effectRef>
        <a:fontRef idx="minor"/>
      </dsp:style>
    </dsp:sp>
    <dsp:sp modelId="{B0EE49AE-8078-BB4A-A607-F027EC8D6E58}">
      <dsp:nvSpPr>
        <dsp:cNvPr id="0" name=""/>
        <dsp:cNvSpPr/>
      </dsp:nvSpPr>
      <dsp:spPr>
        <a:xfrm>
          <a:off x="164892" y="2812967"/>
          <a:ext cx="4445158" cy="746653"/>
        </a:xfrm>
        <a:prstGeom prst="roundRect">
          <a:avLst/>
        </a:prstGeom>
        <a:solidFill>
          <a:srgbClr val="4F81BD"/>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9788" tIns="0" rIns="129788" bIns="0" numCol="1" spcCol="1270" anchor="ctr" anchorCtr="0">
          <a:noAutofit/>
        </a:bodyPr>
        <a:lstStyle/>
        <a:p>
          <a:pPr marL="0" lvl="0" indent="0" algn="l" defTabSz="800100">
            <a:lnSpc>
              <a:spcPct val="90000"/>
            </a:lnSpc>
            <a:spcBef>
              <a:spcPct val="0"/>
            </a:spcBef>
            <a:spcAft>
              <a:spcPct val="35000"/>
            </a:spcAft>
            <a:buNone/>
          </a:pPr>
          <a:r>
            <a:rPr lang="en-GB" sz="1800" kern="1200" dirty="0"/>
            <a:t>Describe the Mapping, Yellow &amp; Purple Lines and Directional Weapons Map</a:t>
          </a:r>
          <a:endParaRPr lang="en-IE" sz="1800" kern="1200" dirty="0"/>
        </a:p>
      </dsp:txBody>
      <dsp:txXfrm>
        <a:off x="201341" y="2849416"/>
        <a:ext cx="4372260" cy="673755"/>
      </dsp:txXfrm>
    </dsp:sp>
    <dsp:sp modelId="{34D39F0E-0B6E-624A-9556-C62D87446C12}">
      <dsp:nvSpPr>
        <dsp:cNvPr id="0" name=""/>
        <dsp:cNvSpPr/>
      </dsp:nvSpPr>
      <dsp:spPr>
        <a:xfrm>
          <a:off x="0" y="4319769"/>
          <a:ext cx="4905375" cy="214305"/>
        </a:xfrm>
        <a:prstGeom prst="rect">
          <a:avLst/>
        </a:prstGeom>
        <a:solidFill>
          <a:schemeClr val="lt1">
            <a:alpha val="90000"/>
            <a:hueOff val="0"/>
            <a:satOff val="0"/>
            <a:lumOff val="0"/>
            <a:alphaOff val="0"/>
          </a:schemeClr>
        </a:solidFill>
        <a:ln w="12700" cap="flat" cmpd="sng" algn="ctr">
          <a:solidFill>
            <a:srgbClr val="4F81BD"/>
          </a:solidFill>
          <a:prstDash val="solid"/>
          <a:miter lim="800000"/>
        </a:ln>
        <a:effectLst/>
      </dsp:spPr>
      <dsp:style>
        <a:lnRef idx="2">
          <a:scrgbClr r="0" g="0" b="0"/>
        </a:lnRef>
        <a:fillRef idx="1">
          <a:scrgbClr r="0" g="0" b="0"/>
        </a:fillRef>
        <a:effectRef idx="0">
          <a:scrgbClr r="0" g="0" b="0"/>
        </a:effectRef>
        <a:fontRef idx="minor"/>
      </dsp:style>
    </dsp:sp>
    <dsp:sp modelId="{89D89E12-CA5B-E942-B8B5-48BAE2E9F86C}">
      <dsp:nvSpPr>
        <dsp:cNvPr id="0" name=""/>
        <dsp:cNvSpPr/>
      </dsp:nvSpPr>
      <dsp:spPr>
        <a:xfrm>
          <a:off x="164892" y="3727126"/>
          <a:ext cx="4445158" cy="746653"/>
        </a:xfrm>
        <a:prstGeom prst="roundRect">
          <a:avLst/>
        </a:prstGeom>
        <a:solidFill>
          <a:srgbClr val="4F81BD"/>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9788" tIns="0" rIns="129788" bIns="0" numCol="1" spcCol="1270" anchor="ctr" anchorCtr="0">
          <a:noAutofit/>
        </a:bodyPr>
        <a:lstStyle/>
        <a:p>
          <a:pPr marL="0" lvl="0" indent="0" algn="l" defTabSz="800100">
            <a:lnSpc>
              <a:spcPct val="90000"/>
            </a:lnSpc>
            <a:spcBef>
              <a:spcPct val="0"/>
            </a:spcBef>
            <a:spcAft>
              <a:spcPct val="35000"/>
            </a:spcAft>
            <a:buNone/>
          </a:pPr>
          <a:r>
            <a:rPr lang="en-GB" sz="1800" kern="1200" dirty="0"/>
            <a:t>Examine how to safely control &amp; maintain an ammunition store</a:t>
          </a:r>
          <a:endParaRPr lang="en-IE" sz="1800" kern="1200" dirty="0"/>
        </a:p>
      </dsp:txBody>
      <dsp:txXfrm>
        <a:off x="201341" y="3763575"/>
        <a:ext cx="4372260" cy="673755"/>
      </dsp:txXfrm>
    </dsp:sp>
    <dsp:sp modelId="{4BF1BB00-C4F8-B747-8BC6-06E10B94779D}">
      <dsp:nvSpPr>
        <dsp:cNvPr id="0" name=""/>
        <dsp:cNvSpPr/>
      </dsp:nvSpPr>
      <dsp:spPr>
        <a:xfrm>
          <a:off x="0" y="5233929"/>
          <a:ext cx="4905375" cy="214305"/>
        </a:xfrm>
        <a:prstGeom prst="rect">
          <a:avLst/>
        </a:prstGeom>
        <a:solidFill>
          <a:schemeClr val="lt1">
            <a:alpha val="90000"/>
            <a:hueOff val="0"/>
            <a:satOff val="0"/>
            <a:lumOff val="0"/>
            <a:alphaOff val="0"/>
          </a:schemeClr>
        </a:solidFill>
        <a:ln w="12700" cap="flat" cmpd="sng" algn="ctr">
          <a:solidFill>
            <a:srgbClr val="4F81BD"/>
          </a:solidFill>
          <a:prstDash val="solid"/>
          <a:miter lim="800000"/>
        </a:ln>
        <a:effectLst/>
      </dsp:spPr>
      <dsp:style>
        <a:lnRef idx="2">
          <a:scrgbClr r="0" g="0" b="0"/>
        </a:lnRef>
        <a:fillRef idx="1">
          <a:scrgbClr r="0" g="0" b="0"/>
        </a:fillRef>
        <a:effectRef idx="0">
          <a:scrgbClr r="0" g="0" b="0"/>
        </a:effectRef>
        <a:fontRef idx="minor"/>
      </dsp:style>
    </dsp:sp>
    <dsp:sp modelId="{1E08A3FA-7303-FD4D-87D7-07EB09B058BC}">
      <dsp:nvSpPr>
        <dsp:cNvPr id="0" name=""/>
        <dsp:cNvSpPr/>
      </dsp:nvSpPr>
      <dsp:spPr>
        <a:xfrm>
          <a:off x="164892" y="4641286"/>
          <a:ext cx="4445158" cy="746653"/>
        </a:xfrm>
        <a:prstGeom prst="roundRect">
          <a:avLst/>
        </a:prstGeom>
        <a:solidFill>
          <a:srgbClr val="4F81BD"/>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9788" tIns="0" rIns="129788" bIns="0" numCol="1" spcCol="1270" anchor="ctr" anchorCtr="0">
          <a:noAutofit/>
        </a:bodyPr>
        <a:lstStyle/>
        <a:p>
          <a:pPr marL="0" lvl="0" indent="0" algn="l" defTabSz="800100">
            <a:lnSpc>
              <a:spcPct val="90000"/>
            </a:lnSpc>
            <a:spcBef>
              <a:spcPct val="0"/>
            </a:spcBef>
            <a:spcAft>
              <a:spcPct val="35000"/>
            </a:spcAft>
            <a:buNone/>
          </a:pPr>
          <a:r>
            <a:rPr lang="en-GB" sz="1800" kern="1200" dirty="0"/>
            <a:t>Evaluate the permissible storage limits at a field storage area based on safeguarding good practice</a:t>
          </a:r>
          <a:endParaRPr lang="en-IE" sz="1800" kern="1200" dirty="0"/>
        </a:p>
      </dsp:txBody>
      <dsp:txXfrm>
        <a:off x="201341" y="4677735"/>
        <a:ext cx="4372260" cy="673755"/>
      </dsp:txXfrm>
    </dsp:sp>
    <dsp:sp modelId="{840C3287-7AA4-FA44-B393-BB7474EC52B5}">
      <dsp:nvSpPr>
        <dsp:cNvPr id="0" name=""/>
        <dsp:cNvSpPr/>
      </dsp:nvSpPr>
      <dsp:spPr>
        <a:xfrm>
          <a:off x="0" y="6148090"/>
          <a:ext cx="4905375" cy="214305"/>
        </a:xfrm>
        <a:prstGeom prst="rect">
          <a:avLst/>
        </a:prstGeom>
        <a:solidFill>
          <a:schemeClr val="lt1">
            <a:alpha val="90000"/>
            <a:hueOff val="0"/>
            <a:satOff val="0"/>
            <a:lumOff val="0"/>
            <a:alphaOff val="0"/>
          </a:schemeClr>
        </a:solidFill>
        <a:ln w="12700" cap="flat" cmpd="sng" algn="ctr">
          <a:solidFill>
            <a:srgbClr val="4F81BD"/>
          </a:solidFill>
          <a:prstDash val="solid"/>
          <a:miter lim="800000"/>
        </a:ln>
        <a:effectLst/>
      </dsp:spPr>
      <dsp:style>
        <a:lnRef idx="2">
          <a:scrgbClr r="0" g="0" b="0"/>
        </a:lnRef>
        <a:fillRef idx="1">
          <a:scrgbClr r="0" g="0" b="0"/>
        </a:fillRef>
        <a:effectRef idx="0">
          <a:scrgbClr r="0" g="0" b="0"/>
        </a:effectRef>
        <a:fontRef idx="minor"/>
      </dsp:style>
    </dsp:sp>
    <dsp:sp modelId="{2649DC46-F6E1-DF44-AA0E-57189F4E3061}">
      <dsp:nvSpPr>
        <dsp:cNvPr id="0" name=""/>
        <dsp:cNvSpPr/>
      </dsp:nvSpPr>
      <dsp:spPr>
        <a:xfrm>
          <a:off x="164892" y="5555446"/>
          <a:ext cx="4445158" cy="746653"/>
        </a:xfrm>
        <a:prstGeom prst="roundRect">
          <a:avLst/>
        </a:prstGeom>
        <a:solidFill>
          <a:srgbClr val="4F81BD"/>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9788" tIns="0" rIns="129788" bIns="0" numCol="1" spcCol="1270" anchor="ctr" anchorCtr="0">
          <a:noAutofit/>
        </a:bodyPr>
        <a:lstStyle/>
        <a:p>
          <a:pPr marL="0" lvl="0" indent="0" algn="l" defTabSz="800100" rtl="0">
            <a:lnSpc>
              <a:spcPct val="90000"/>
            </a:lnSpc>
            <a:spcBef>
              <a:spcPct val="0"/>
            </a:spcBef>
            <a:spcAft>
              <a:spcPct val="35000"/>
            </a:spcAft>
            <a:buNone/>
          </a:pPr>
          <a:r>
            <a:rPr lang="en-GB" sz="1800" kern="1200" dirty="0"/>
            <a:t>Compile an explosive safety case to qualify an ammunition storage licence for a temporary storage area</a:t>
          </a:r>
          <a:endParaRPr lang="en-IE" sz="1800" kern="1200" dirty="0"/>
        </a:p>
      </dsp:txBody>
      <dsp:txXfrm>
        <a:off x="201341" y="5591895"/>
        <a:ext cx="4372260" cy="673755"/>
      </dsp:txXfrm>
    </dsp:sp>
  </dsp:spTree>
</dsp:drawing>
</file>

<file path=ppt/diagrams/layout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E"/>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EC37FF1-05D1-CB49-B640-EBA8FD2C161F}" type="datetimeFigureOut">
              <a:rPr lang="en-IE" smtClean="0"/>
              <a:t>13/06/2024</a:t>
            </a:fld>
            <a:endParaRPr lang="en-IE"/>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IE"/>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IE"/>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IE"/>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E91D3BD-5E5A-7743-9F40-8526F1D1808C}" type="slidenum">
              <a:rPr lang="en-IE" smtClean="0"/>
              <a:t>‹#›</a:t>
            </a:fld>
            <a:endParaRPr lang="en-IE"/>
          </a:p>
        </p:txBody>
      </p:sp>
    </p:spTree>
    <p:extLst>
      <p:ext uri="{BB962C8B-B14F-4D97-AF65-F5344CB8AC3E}">
        <p14:creationId xmlns:p14="http://schemas.microsoft.com/office/powerpoint/2010/main" val="121530619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3" Type="http://schemas.openxmlformats.org/officeDocument/2006/relationships/hyperlink" Target="http://data.unsaferguard.org/iatg/en/IATG-02.40-Safeguarding-explosives-facilities-IATG-V.3.pdf" TargetMode="External"/><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3" Type="http://schemas.openxmlformats.org/officeDocument/2006/relationships/hyperlink" Target="http://data.unsaferguard.org/iatg/en/IATG-01.50-Explosive-hazard-classification-system-IATG-V.3.pdf" TargetMode="External"/><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3" Type="http://schemas.openxmlformats.org/officeDocument/2006/relationships/hyperlink" Target="http://data.unsaferguard.org/iatg/en/IATG-02.20-Quantity-separation-distances-IATG-V.3.pdf" TargetMode="External"/><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3" Type="http://schemas.openxmlformats.org/officeDocument/2006/relationships/hyperlink" Target="http://data.unsaferguard.org/iatg/en/IATG-02.20-Quantity-separation-distances-IATG-V.3.pdf" TargetMode="External"/><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3" Type="http://schemas.openxmlformats.org/officeDocument/2006/relationships/hyperlink" Target="http://data.unsaferguard.org/iatg/en/IATG-02.20-Quantity-separation-distances-IATG-V.3.pdf" TargetMode="External"/><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3" Type="http://schemas.openxmlformats.org/officeDocument/2006/relationships/hyperlink" Target="http://data.unsaferguard.org/iatg/en/IATG-02.20-Quantity-separation-distances-IATG-V.3.pdf" TargetMode="External"/><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3" Type="http://schemas.openxmlformats.org/officeDocument/2006/relationships/hyperlink" Target="http://data.unsaferguard.org/iatg/en/IATG-02.20-Quantity-separation-distances-IATG-V.3.pdf" TargetMode="External"/><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3" Type="http://schemas.openxmlformats.org/officeDocument/2006/relationships/hyperlink" Target="http://data.unsaferguard.org/iatg/en/IATG-02.20-Quantity-separation-distances-IATG-V.3.pdf" TargetMode="External"/><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3" Type="http://schemas.openxmlformats.org/officeDocument/2006/relationships/hyperlink" Target="http://data.unsaferguard.org/iatg/en/IATG-02.20-Quantity-separation-distances-IATG-V.3.pdf" TargetMode="External"/><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3" Type="http://schemas.openxmlformats.org/officeDocument/2006/relationships/hyperlink" Target="http://data.unsaferguard.org/iatg/en/IATG-02.20-Quantity-separation-distances-IATG-V.3.pdf" TargetMode="External"/><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3" Type="http://schemas.openxmlformats.org/officeDocument/2006/relationships/hyperlink" Target="http://data.unsaferguard.org/iatg/en/IATG-02.20-Quantity-separation-distances-IATG-V.3.pdf" TargetMode="External"/><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3" Type="http://schemas.openxmlformats.org/officeDocument/2006/relationships/hyperlink" Target="http://data.unsaferguard.org/iatg/en/IATG-02.20-Quantity-separation-distances-IATG-V.3.pdf" TargetMode="External"/><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3" Type="http://schemas.openxmlformats.org/officeDocument/2006/relationships/hyperlink" Target="http://data.unsaferguard.org/iatg/en/IATG-02.20-Quantity-separation-distances-IATG-V.3.pdf" TargetMode="External"/><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3" Type="http://schemas.openxmlformats.org/officeDocument/2006/relationships/hyperlink" Target="http://data.unsaferguard.org/iatg/en/IATG-02.20-Quantity-separation-distances-IATG-V.3.pdf" TargetMode="External"/><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3" Type="http://schemas.openxmlformats.org/officeDocument/2006/relationships/hyperlink" Target="http://data.unsaferguard.org/iatg/en/IATG-02.20-Quantity-separation-distances-IATG-V.3.pdf" TargetMode="External"/><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3" Type="http://schemas.openxmlformats.org/officeDocument/2006/relationships/hyperlink" Target="http://data.unsaferguard.org/iatg/en/IATG-02.20-Quantity-separation-distances-IATG-V.3.pdf" TargetMode="External"/><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3" Type="http://schemas.openxmlformats.org/officeDocument/2006/relationships/hyperlink" Target="http://data.unsaferguard.org/iatg/en/IATG-02.20-Quantity-separation-distances-IATG-V.3.pdf" TargetMode="External"/><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3" Type="http://schemas.openxmlformats.org/officeDocument/2006/relationships/hyperlink" Target="http://data.unsaferguard.org/iatg/en/IATG-02.20-Quantity-separation-distances-IATG-V.3.pdf" TargetMode="External"/><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3" Type="http://schemas.openxmlformats.org/officeDocument/2006/relationships/hyperlink" Target="http://data.unsaferguard.org/iatg/en/IATG-02.20-Quantity-separation-distances-IATG-V.3.pdf" TargetMode="External"/><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3" Type="http://schemas.openxmlformats.org/officeDocument/2006/relationships/hyperlink" Target="http://data.unsaferguard.org/iatg/en/IATG-02.20-Quantity-separation-distances-IATG-V.3.pdf" TargetMode="External"/><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3" Type="http://schemas.openxmlformats.org/officeDocument/2006/relationships/hyperlink" Target="http://data.unsaferguard.org/iatg/en/IATG-02.20-Quantity-separation-distances-IATG-V.3.pdf" TargetMode="External"/><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3" Type="http://schemas.openxmlformats.org/officeDocument/2006/relationships/hyperlink" Target="http://data.unsaferguard.org/iatg/en/IATG-02.30-Licensing-explosive-facilities-IATG-V.3.pdf" TargetMode="External"/><Relationship Id="rId2" Type="http://schemas.openxmlformats.org/officeDocument/2006/relationships/slide" Target="../slides/slide46.xml"/><Relationship Id="rId1" Type="http://schemas.openxmlformats.org/officeDocument/2006/relationships/notesMaster" Target="../notesMasters/notesMaster1.xml"/><Relationship Id="rId4" Type="http://schemas.openxmlformats.org/officeDocument/2006/relationships/hyperlink" Target="http://data.unsaferguard.org/iatg/en/IATG-02.30-Licensing-explosive-facilities-IATG-V.3.pdf.&#160;" TargetMode="External"/></Relationships>
</file>

<file path=ppt/notesSlides/_rels/notesSlide47.xml.rels><?xml version="1.0" encoding="UTF-8" standalone="yes"?>
<Relationships xmlns="http://schemas.openxmlformats.org/package/2006/relationships"><Relationship Id="rId3" Type="http://schemas.openxmlformats.org/officeDocument/2006/relationships/hyperlink" Target="http://data.unsaferguard.org/iatg/en/IATG-02.30-Licensing-explosive-facilities-IATG-V.3.pdf" TargetMode="External"/><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3" Type="http://schemas.openxmlformats.org/officeDocument/2006/relationships/hyperlink" Target="http://data.unsaferguard.org/iatg/en/IATG-02.40-Safeguarding-explosives-facilities-IATG-V.3.pdf" TargetMode="External"/><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3" Type="http://schemas.openxmlformats.org/officeDocument/2006/relationships/hyperlink" Target="http://data.unsaferguard.org/iatg/en/IATG-02.40-Safeguarding-explosives-facilities-IATG-V.3.pdf" TargetMode="External"/><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1" kern="1200" dirty="0">
                <a:solidFill>
                  <a:schemeClr val="tx1"/>
                </a:solidFill>
                <a:effectLst/>
                <a:latin typeface="+mn-lt"/>
                <a:ea typeface="+mn-ea"/>
                <a:cs typeface="+mn-cs"/>
              </a:rPr>
              <a:t>Key Reference Documents:</a:t>
            </a:r>
            <a:r>
              <a:rPr lang="en-IE" dirty="0">
                <a:effectLst/>
              </a:rPr>
              <a:t> </a:t>
            </a:r>
          </a:p>
          <a:p>
            <a:endParaRPr lang="en-IE" dirty="0">
              <a:effectLst/>
            </a:endParaRPr>
          </a:p>
          <a:p>
            <a:pPr lvl="0"/>
            <a:r>
              <a:rPr lang="en-GB" sz="1200" kern="1200" dirty="0">
                <a:solidFill>
                  <a:schemeClr val="tx1"/>
                </a:solidFill>
                <a:effectLst/>
                <a:latin typeface="+mn-lt"/>
                <a:ea typeface="+mn-ea"/>
                <a:cs typeface="+mn-cs"/>
              </a:rPr>
              <a:t>UN Manual on Ammunition Management</a:t>
            </a:r>
            <a:endParaRPr lang="en-IE" sz="1200" kern="1200" dirty="0">
              <a:solidFill>
                <a:schemeClr val="tx1"/>
              </a:solidFill>
              <a:effectLst/>
              <a:latin typeface="+mn-lt"/>
              <a:ea typeface="+mn-ea"/>
              <a:cs typeface="+mn-cs"/>
            </a:endParaRPr>
          </a:p>
          <a:p>
            <a:pPr lvl="0"/>
            <a:r>
              <a:rPr lang="en-GB" sz="1200" kern="1200" dirty="0">
                <a:solidFill>
                  <a:schemeClr val="tx1"/>
                </a:solidFill>
                <a:effectLst/>
                <a:latin typeface="+mn-lt"/>
                <a:ea typeface="+mn-ea"/>
                <a:cs typeface="+mn-cs"/>
              </a:rPr>
              <a:t>UN Weapons and Ammunition Management Policy (WAM)</a:t>
            </a:r>
            <a:endParaRPr lang="en-IE"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International Ammunition Technical Guidelines (IATG)</a:t>
            </a:r>
            <a:r>
              <a:rPr lang="en-IE" dirty="0">
                <a:effectLst/>
              </a:rPr>
              <a:t>   </a:t>
            </a:r>
          </a:p>
          <a:p>
            <a:endParaRPr lang="en-IE" dirty="0">
              <a:effectLst/>
            </a:endParaRPr>
          </a:p>
          <a:p>
            <a:r>
              <a:rPr lang="en-IE" b="1" dirty="0">
                <a:effectLst/>
              </a:rPr>
              <a:t>All photographs in this lesson are </a:t>
            </a:r>
            <a:r>
              <a:rPr lang="en-IE" b="1" dirty="0">
                <a:effectLst/>
                <a:latin typeface="Arial" panose="020B0604020202020204" pitchFamily="34" charset="0"/>
                <a:cs typeface="Arial" panose="020B0604020202020204" pitchFamily="34" charset="0"/>
              </a:rPr>
              <a:t>© United Nations unless otherwise stated.</a:t>
            </a:r>
            <a:endParaRPr lang="en-IE" b="1" dirty="0"/>
          </a:p>
        </p:txBody>
      </p:sp>
      <p:sp>
        <p:nvSpPr>
          <p:cNvPr id="4" name="Slide Number Placeholder 3"/>
          <p:cNvSpPr>
            <a:spLocks noGrp="1"/>
          </p:cNvSpPr>
          <p:nvPr>
            <p:ph type="sldNum" sz="quarter" idx="5"/>
          </p:nvPr>
        </p:nvSpPr>
        <p:spPr/>
        <p:txBody>
          <a:bodyPr/>
          <a:lstStyle/>
          <a:p>
            <a:fld id="{1E91D3BD-5E5A-7743-9F40-8526F1D1808C}" type="slidenum">
              <a:rPr lang="en-IE" smtClean="0"/>
              <a:t>1</a:t>
            </a:fld>
            <a:endParaRPr lang="en-IE"/>
          </a:p>
        </p:txBody>
      </p:sp>
    </p:spTree>
    <p:extLst>
      <p:ext uri="{BB962C8B-B14F-4D97-AF65-F5344CB8AC3E}">
        <p14:creationId xmlns:p14="http://schemas.microsoft.com/office/powerpoint/2010/main" val="129929316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a:solidFill>
                  <a:schemeClr val="dk1"/>
                </a:solidFill>
                <a:effectLst/>
                <a:latin typeface="+mn-lt"/>
                <a:ea typeface="Calibri"/>
                <a:cs typeface="Calibri"/>
                <a:sym typeface="Calibri"/>
              </a:rPr>
              <a:t>Main idea/objective for slide:</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kern="1200">
                <a:solidFill>
                  <a:schemeClr val="tx1"/>
                </a:solidFill>
                <a:effectLst/>
                <a:latin typeface="+mn-lt"/>
                <a:ea typeface="+mn-ea"/>
                <a:cs typeface="+mn-cs"/>
              </a:rPr>
              <a:t>Provide relevant definitions related to Quantity Distances</a:t>
            </a:r>
            <a:endParaRPr lang="en-GB" sz="1200" b="1" i="0" u="sng" strike="noStrike" cap="none">
              <a:solidFill>
                <a:schemeClr val="dk1"/>
              </a:solidFill>
              <a:effectLst/>
              <a:latin typeface="+mn-lt"/>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GB" sz="1200" b="0" i="0" u="sng" strike="noStrike" cap="none">
              <a:solidFill>
                <a:schemeClr val="dk1"/>
              </a:solidFill>
              <a:effectLst/>
              <a:latin typeface="+mn-lt"/>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0" i="0" u="sng" strike="noStrike" cap="none">
                <a:solidFill>
                  <a:schemeClr val="dk1"/>
                </a:solidFill>
                <a:effectLst/>
                <a:latin typeface="+mn-lt"/>
                <a:ea typeface="Calibri"/>
                <a:cs typeface="Calibri"/>
                <a:sym typeface="Calibri"/>
              </a:rPr>
              <a:t>What the instructor should cover (in addition to slide content)</a:t>
            </a:r>
            <a:endParaRPr lang="en-GB" b="0" u="sng">
              <a:latin typeface="Arial"/>
              <a:ea typeface="Arial"/>
              <a:cs typeface="Arial"/>
              <a:sym typeface="Arial"/>
            </a:endParaRPr>
          </a:p>
          <a:p>
            <a:pPr marL="0" marR="0" lvl="0" indent="0" algn="l" defTabSz="914400">
              <a:lnSpc>
                <a:spcPct val="100000"/>
              </a:lnSpc>
              <a:spcBef>
                <a:spcPts val="0"/>
              </a:spcBef>
              <a:spcAft>
                <a:spcPts val="0"/>
              </a:spcAft>
              <a:buSzPts val="1400"/>
              <a:buFont typeface="Arial"/>
              <a:buNone/>
              <a:tabLst/>
              <a:defRPr/>
            </a:pPr>
            <a:endParaRPr lang="en-GB" sz="1200" b="0" i="0" u="sng" strike="noStrike" cap="none">
              <a:solidFill>
                <a:schemeClr val="dk1"/>
              </a:solidFill>
              <a:effectLst/>
              <a:latin typeface="+mn-lt"/>
              <a:ea typeface="Calibri"/>
              <a:cs typeface="Calibri"/>
              <a:sym typeface="Calibri"/>
            </a:endParaRPr>
          </a:p>
          <a:p>
            <a:pPr marL="0" lvl="0" indent="0" algn="l" rtl="0">
              <a:spcBef>
                <a:spcPts val="0"/>
              </a:spcBef>
              <a:spcAft>
                <a:spcPts val="0"/>
              </a:spcAft>
              <a:buNone/>
            </a:pPr>
            <a:endParaRPr lang="en-GB" sz="1200" b="0" i="0" u="none" strike="noStrike" cap="none">
              <a:solidFill>
                <a:schemeClr val="dk1"/>
              </a:solidFill>
              <a:effectLst/>
              <a:latin typeface="+mn-lt"/>
              <a:ea typeface="Calibri"/>
              <a:cs typeface="Calibri"/>
              <a:sym typeface="Calibri"/>
            </a:endParaRPr>
          </a:p>
          <a:p>
            <a:pPr marL="0" lvl="0" indent="0" algn="l" rtl="0">
              <a:spcBef>
                <a:spcPts val="0"/>
              </a:spcBef>
              <a:spcAft>
                <a:spcPts val="0"/>
              </a:spcAft>
              <a:buNone/>
            </a:pPr>
            <a:endParaRPr lang="en-GB" sz="1200" b="0" i="0" u="none" strike="noStrike" cap="none">
              <a:solidFill>
                <a:schemeClr val="dk1"/>
              </a:solidFill>
              <a:effectLst/>
              <a:latin typeface="+mn-lt"/>
              <a:ea typeface="Calibri"/>
              <a:cs typeface="Calibri"/>
              <a:sym typeface="Calibri"/>
            </a:endParaRPr>
          </a:p>
          <a:p>
            <a:pPr marL="0" lvl="0" indent="0" algn="l" rtl="0">
              <a:spcBef>
                <a:spcPts val="0"/>
              </a:spcBef>
              <a:spcAft>
                <a:spcPts val="0"/>
              </a:spcAft>
              <a:buNone/>
            </a:pPr>
            <a:r>
              <a:rPr lang="en-GB" sz="1200" b="0" i="0" u="sng" strike="noStrike" cap="none">
                <a:solidFill>
                  <a:schemeClr val="dk1"/>
                </a:solidFill>
                <a:effectLst/>
                <a:latin typeface="+mn-lt"/>
                <a:ea typeface="Calibri"/>
                <a:cs typeface="Calibri"/>
                <a:sym typeface="Calibri"/>
              </a:rPr>
              <a:t>References/further reading</a:t>
            </a:r>
          </a:p>
          <a:p>
            <a:pPr marL="0" lvl="0" indent="0">
              <a:buFont typeface="Arial" panose="020B0604020202020204" pitchFamily="34" charset="0"/>
              <a:buNone/>
            </a:pPr>
            <a:r>
              <a:rPr lang="en-IE" sz="1200" b="1" kern="1200">
                <a:solidFill>
                  <a:schemeClr val="tx1"/>
                </a:solidFill>
                <a:effectLst/>
                <a:latin typeface="+mn-lt"/>
                <a:ea typeface="+mn-ea"/>
                <a:cs typeface="+mn-cs"/>
              </a:rPr>
              <a:t>IATG 02.20 – Quantity and Separation Distances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a:solidFill>
                  <a:schemeClr val="tx1"/>
                </a:solidFill>
                <a:effectLst/>
                <a:latin typeface="+mn-lt"/>
                <a:ea typeface="+mn-ea"/>
                <a:cs typeface="+mn-cs"/>
              </a:rPr>
              <a:t>The term ‘separation distance’ is often used ands refers to </a:t>
            </a:r>
            <a:r>
              <a:rPr lang="en-US" sz="1200" i="1" kern="1200">
                <a:solidFill>
                  <a:schemeClr val="tx1"/>
                </a:solidFill>
                <a:effectLst/>
                <a:latin typeface="+mn-lt"/>
                <a:ea typeface="+mn-ea"/>
                <a:cs typeface="+mn-cs"/>
              </a:rPr>
              <a:t>a </a:t>
            </a:r>
            <a:r>
              <a:rPr lang="en-US" sz="1200" b="0" i="1" u="sng" kern="1200">
                <a:solidFill>
                  <a:schemeClr val="tx1"/>
                </a:solidFill>
                <a:effectLst/>
                <a:latin typeface="+mn-lt"/>
                <a:ea typeface="+mn-ea"/>
                <a:cs typeface="+mn-cs"/>
              </a:rPr>
              <a:t>generic term </a:t>
            </a:r>
            <a:r>
              <a:rPr lang="en-US" sz="1200" i="1" kern="1200">
                <a:solidFill>
                  <a:schemeClr val="tx1"/>
                </a:solidFill>
                <a:effectLst/>
                <a:latin typeface="+mn-lt"/>
                <a:ea typeface="+mn-ea"/>
                <a:cs typeface="+mn-cs"/>
              </a:rPr>
              <a:t>for the minimum permissible distance between a potential explosion site (PES) and an exposed site (ES).</a:t>
            </a:r>
            <a:endParaRPr lang="en-IE" sz="1200" kern="1200">
              <a:solidFill>
                <a:schemeClr val="tx1"/>
              </a:solidFill>
              <a:effectLst/>
              <a:latin typeface="+mn-lt"/>
              <a:ea typeface="+mn-ea"/>
              <a:cs typeface="+mn-cs"/>
            </a:endParaRPr>
          </a:p>
          <a:p>
            <a:pPr marL="171450" indent="-171450">
              <a:buFont typeface="Arial" panose="020B0604020202020204" pitchFamily="34" charset="0"/>
              <a:buChar char="•"/>
            </a:pPr>
            <a:endParaRPr lang="en-US" sz="1200" i="1" kern="1200">
              <a:solidFill>
                <a:schemeClr val="tx1"/>
              </a:solidFill>
              <a:effectLst/>
              <a:latin typeface="+mn-lt"/>
              <a:ea typeface="+mn-ea"/>
              <a:cs typeface="+mn-cs"/>
            </a:endParaRPr>
          </a:p>
          <a:p>
            <a:pPr marL="171450" indent="-171450">
              <a:buFont typeface="Arial" panose="020B0604020202020204" pitchFamily="34" charset="0"/>
              <a:buChar char="•"/>
            </a:pPr>
            <a:endParaRPr lang="en-IE" sz="1200" kern="1200">
              <a:solidFill>
                <a:schemeClr val="tx1"/>
              </a:solidFill>
              <a:effectLst/>
              <a:latin typeface="+mn-lt"/>
              <a:ea typeface="+mn-ea"/>
              <a:cs typeface="+mn-cs"/>
            </a:endParaRPr>
          </a:p>
          <a:p>
            <a:pPr marL="0" lvl="0" indent="0">
              <a:buFont typeface="Arial" panose="020B0604020202020204" pitchFamily="34" charset="0"/>
              <a:buNone/>
            </a:pPr>
            <a:endParaRPr lang="en-IE" sz="1200" kern="1200">
              <a:solidFill>
                <a:schemeClr val="tx1"/>
              </a:solidFill>
              <a:effectLst/>
              <a:latin typeface="+mn-lt"/>
              <a:ea typeface="+mn-ea"/>
              <a:cs typeface="+mn-cs"/>
            </a:endParaRPr>
          </a:p>
          <a:p>
            <a:pPr marL="0" lvl="0" indent="0">
              <a:buFont typeface="Arial" panose="020B0604020202020204" pitchFamily="34" charset="0"/>
              <a:buNone/>
            </a:pPr>
            <a:endParaRPr lang="en-GB" sz="120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1E91D3BD-5E5A-7743-9F40-8526F1D1808C}" type="slidenum">
              <a:rPr lang="en-IE" smtClean="0"/>
              <a:t>10</a:t>
            </a:fld>
            <a:endParaRPr lang="en-IE"/>
          </a:p>
        </p:txBody>
      </p:sp>
    </p:spTree>
    <p:extLst>
      <p:ext uri="{BB962C8B-B14F-4D97-AF65-F5344CB8AC3E}">
        <p14:creationId xmlns:p14="http://schemas.microsoft.com/office/powerpoint/2010/main" val="2119821148"/>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dirty="0">
                <a:solidFill>
                  <a:schemeClr val="dk1"/>
                </a:solidFill>
                <a:effectLst/>
                <a:latin typeface="+mn-lt"/>
                <a:ea typeface="Calibri"/>
                <a:cs typeface="Calibri"/>
                <a:sym typeface="Calibri"/>
              </a:rPr>
              <a:t>Main idea/objective for slide:</a:t>
            </a:r>
            <a:endParaRPr lang="en-GB" sz="1200" b="1" kern="1200" dirty="0">
              <a:solidFill>
                <a:schemeClr val="tx1"/>
              </a:solidFill>
              <a:effectLst/>
              <a:latin typeface="+mn-lt"/>
              <a:ea typeface="+mn-ea"/>
              <a:cs typeface="+mn-cs"/>
            </a:endParaRPr>
          </a:p>
          <a:p>
            <a:pPr marL="171450" lvl="0" indent="-171450">
              <a:buFont typeface="Arial" panose="020B0604020202020204" pitchFamily="34" charset="0"/>
              <a:buChar char="•"/>
            </a:pPr>
            <a:r>
              <a:rPr lang="en-GB" sz="1200" b="1" kern="1200" dirty="0">
                <a:solidFill>
                  <a:schemeClr val="tx1"/>
                </a:solidFill>
                <a:effectLst/>
                <a:latin typeface="+mn-lt"/>
                <a:ea typeface="+mn-ea"/>
                <a:cs typeface="+mn-cs"/>
              </a:rPr>
              <a:t>Introduce the explosive safeguarding map to the participants and explain the significance of the yellow line and the purple line</a:t>
            </a:r>
          </a:p>
          <a:p>
            <a:pPr marL="171450" lvl="0" indent="-171450">
              <a:buFont typeface="Arial" panose="020B0604020202020204" pitchFamily="34" charset="0"/>
              <a:buChar char="•"/>
            </a:pPr>
            <a:endParaRPr lang="en-GB" sz="1200" b="1" i="0" u="sng" strike="noStrike" cap="none" dirty="0">
              <a:solidFill>
                <a:schemeClr val="dk1"/>
              </a:solidFill>
              <a:effectLst/>
              <a:latin typeface="+mn-lt"/>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0" i="0" u="sng" strike="noStrike" cap="none" dirty="0">
                <a:solidFill>
                  <a:schemeClr val="dk1"/>
                </a:solidFill>
                <a:effectLst/>
                <a:latin typeface="+mn-lt"/>
                <a:ea typeface="Calibri"/>
                <a:cs typeface="Calibri"/>
                <a:sym typeface="Calibri"/>
              </a:rPr>
              <a:t>What the instructor should cover (in addition to slide content)</a:t>
            </a:r>
            <a:endParaRPr lang="en-GB" b="0" u="sng" dirty="0">
              <a:latin typeface="Arial"/>
              <a:ea typeface="Arial"/>
              <a:cs typeface="Arial"/>
              <a:sym typeface="Arial"/>
            </a:endParaRPr>
          </a:p>
          <a:p>
            <a:r>
              <a:rPr lang="en-GB" dirty="0">
                <a:latin typeface="Arial"/>
                <a:cs typeface="Arial"/>
              </a:rPr>
              <a:t>Using the ESM model, build out the example map here</a:t>
            </a:r>
            <a:endParaRPr lang="en-GB" sz="1200" kern="1200" dirty="0">
              <a:solidFill>
                <a:schemeClr val="tx1"/>
              </a:solidFill>
              <a:effectLst/>
              <a:latin typeface="Arial"/>
              <a:cs typeface="Arial"/>
            </a:endParaRPr>
          </a:p>
          <a:p>
            <a:endParaRPr lang="en-GB" sz="1200" b="0" i="0" u="sng" strike="noStrike" kern="1200" cap="none" dirty="0">
              <a:solidFill>
                <a:schemeClr val="tx1"/>
              </a:solidFill>
              <a:effectLst/>
              <a:latin typeface="+mn-lt"/>
              <a:ea typeface="+mn-ea"/>
              <a:cs typeface="+mn-cs"/>
              <a:sym typeface="Calibri"/>
            </a:endParaRPr>
          </a:p>
          <a:p>
            <a:r>
              <a:rPr lang="en-GB" sz="1200" b="0" i="0" u="sng" strike="noStrike" cap="none" dirty="0">
                <a:solidFill>
                  <a:schemeClr val="dk1"/>
                </a:solidFill>
                <a:effectLst/>
                <a:latin typeface="+mn-lt"/>
                <a:ea typeface="Calibri"/>
                <a:cs typeface="Calibri"/>
                <a:sym typeface="Calibri"/>
              </a:rPr>
              <a:t>References/further reading</a:t>
            </a:r>
          </a:p>
        </p:txBody>
      </p:sp>
      <p:sp>
        <p:nvSpPr>
          <p:cNvPr id="4" name="Slide Number Placeholder 3"/>
          <p:cNvSpPr>
            <a:spLocks noGrp="1"/>
          </p:cNvSpPr>
          <p:nvPr>
            <p:ph type="sldNum" sz="quarter" idx="5"/>
          </p:nvPr>
        </p:nvSpPr>
        <p:spPr/>
        <p:txBody>
          <a:bodyPr/>
          <a:lstStyle/>
          <a:p>
            <a:fld id="{1E91D3BD-5E5A-7743-9F40-8526F1D1808C}" type="slidenum">
              <a:rPr lang="en-IE" smtClean="0"/>
              <a:t>102</a:t>
            </a:fld>
            <a:endParaRPr lang="en-IE"/>
          </a:p>
        </p:txBody>
      </p:sp>
    </p:spTree>
    <p:extLst>
      <p:ext uri="{BB962C8B-B14F-4D97-AF65-F5344CB8AC3E}">
        <p14:creationId xmlns:p14="http://schemas.microsoft.com/office/powerpoint/2010/main" val="1883228369"/>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dirty="0">
                <a:solidFill>
                  <a:schemeClr val="dk1"/>
                </a:solidFill>
                <a:effectLst/>
                <a:latin typeface="+mn-lt"/>
                <a:ea typeface="Calibri"/>
                <a:cs typeface="Calibri"/>
                <a:sym typeface="Calibri"/>
              </a:rPr>
              <a:t>Main idea/objective for slide:</a:t>
            </a:r>
            <a:endParaRPr lang="en-GB" sz="1200" b="1" kern="1200" dirty="0">
              <a:solidFill>
                <a:schemeClr val="tx1"/>
              </a:solidFill>
              <a:effectLst/>
              <a:latin typeface="+mn-lt"/>
              <a:ea typeface="+mn-ea"/>
              <a:cs typeface="+mn-cs"/>
            </a:endParaRPr>
          </a:p>
          <a:p>
            <a:pPr marL="171450" lvl="0" indent="-171450">
              <a:buFont typeface="Arial" panose="020B0604020202020204" pitchFamily="34" charset="0"/>
              <a:buChar char="•"/>
            </a:pPr>
            <a:r>
              <a:rPr lang="en-GB" sz="1200" b="1" kern="1200" dirty="0">
                <a:solidFill>
                  <a:schemeClr val="tx1"/>
                </a:solidFill>
                <a:effectLst/>
                <a:latin typeface="+mn-lt"/>
                <a:ea typeface="+mn-ea"/>
                <a:cs typeface="+mn-cs"/>
              </a:rPr>
              <a:t>Introduce the explosive safeguarding map to the participants and explain the significance of the yellow line and the purple line</a:t>
            </a:r>
          </a:p>
          <a:p>
            <a:pPr marL="171450" lvl="0" indent="-171450">
              <a:buFont typeface="Arial" panose="020B0604020202020204" pitchFamily="34" charset="0"/>
              <a:buChar char="•"/>
            </a:pPr>
            <a:endParaRPr lang="en-GB" sz="1200" b="1" i="0" u="sng" strike="noStrike" cap="none" dirty="0">
              <a:solidFill>
                <a:schemeClr val="dk1"/>
              </a:solidFill>
              <a:effectLst/>
              <a:latin typeface="+mn-lt"/>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0" i="0" u="sng" strike="noStrike" cap="none" dirty="0">
                <a:solidFill>
                  <a:schemeClr val="dk1"/>
                </a:solidFill>
                <a:effectLst/>
                <a:latin typeface="+mn-lt"/>
                <a:ea typeface="Calibri"/>
                <a:cs typeface="Calibri"/>
                <a:sym typeface="Calibri"/>
              </a:rPr>
              <a:t>What the instructor should cover (in addition to slide content)</a:t>
            </a:r>
            <a:endParaRPr lang="en-GB" b="0" u="sng" dirty="0">
              <a:latin typeface="Arial"/>
              <a:ea typeface="Arial"/>
              <a:cs typeface="Arial"/>
              <a:sym typeface="Arial"/>
            </a:endParaRPr>
          </a:p>
          <a:p>
            <a:r>
              <a:rPr lang="en-GB" dirty="0">
                <a:latin typeface="Arial"/>
                <a:cs typeface="Arial"/>
              </a:rPr>
              <a:t>Using the ESM model, build out the example map here</a:t>
            </a:r>
            <a:endParaRPr lang="en-GB" sz="1200" kern="1200" dirty="0">
              <a:solidFill>
                <a:schemeClr val="tx1"/>
              </a:solidFill>
              <a:effectLst/>
              <a:latin typeface="Arial"/>
              <a:cs typeface="Arial"/>
            </a:endParaRPr>
          </a:p>
          <a:p>
            <a:endParaRPr lang="en-GB" sz="1200" b="0" i="0" u="sng" strike="noStrike" kern="1200" cap="none" dirty="0">
              <a:solidFill>
                <a:schemeClr val="tx1"/>
              </a:solidFill>
              <a:effectLst/>
              <a:latin typeface="+mn-lt"/>
              <a:ea typeface="+mn-ea"/>
              <a:cs typeface="+mn-cs"/>
              <a:sym typeface="Calibri"/>
            </a:endParaRPr>
          </a:p>
          <a:p>
            <a:r>
              <a:rPr lang="en-GB" sz="1200" b="0" i="0" u="sng" strike="noStrike" cap="none" dirty="0">
                <a:solidFill>
                  <a:schemeClr val="dk1"/>
                </a:solidFill>
                <a:effectLst/>
                <a:latin typeface="+mn-lt"/>
                <a:ea typeface="Calibri"/>
                <a:cs typeface="Calibri"/>
                <a:sym typeface="Calibri"/>
              </a:rPr>
              <a:t>References/further reading</a:t>
            </a:r>
          </a:p>
        </p:txBody>
      </p:sp>
      <p:sp>
        <p:nvSpPr>
          <p:cNvPr id="4" name="Slide Number Placeholder 3"/>
          <p:cNvSpPr>
            <a:spLocks noGrp="1"/>
          </p:cNvSpPr>
          <p:nvPr>
            <p:ph type="sldNum" sz="quarter" idx="5"/>
          </p:nvPr>
        </p:nvSpPr>
        <p:spPr/>
        <p:txBody>
          <a:bodyPr/>
          <a:lstStyle/>
          <a:p>
            <a:fld id="{1E91D3BD-5E5A-7743-9F40-8526F1D1808C}" type="slidenum">
              <a:rPr lang="en-IE" smtClean="0"/>
              <a:t>103</a:t>
            </a:fld>
            <a:endParaRPr lang="en-IE"/>
          </a:p>
        </p:txBody>
      </p:sp>
    </p:spTree>
    <p:extLst>
      <p:ext uri="{BB962C8B-B14F-4D97-AF65-F5344CB8AC3E}">
        <p14:creationId xmlns:p14="http://schemas.microsoft.com/office/powerpoint/2010/main" val="2997424550"/>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dirty="0">
                <a:solidFill>
                  <a:schemeClr val="dk1"/>
                </a:solidFill>
                <a:effectLst/>
                <a:latin typeface="+mn-lt"/>
                <a:ea typeface="Calibri"/>
                <a:cs typeface="Calibri"/>
                <a:sym typeface="Calibri"/>
              </a:rPr>
              <a:t>Main idea/objective for slide:</a:t>
            </a:r>
            <a:endParaRPr lang="en-GB" sz="1200" b="1" kern="1200" dirty="0">
              <a:solidFill>
                <a:schemeClr val="tx1"/>
              </a:solidFill>
              <a:effectLst/>
              <a:latin typeface="+mn-lt"/>
              <a:ea typeface="+mn-ea"/>
              <a:cs typeface="+mn-cs"/>
            </a:endParaRPr>
          </a:p>
          <a:p>
            <a:pPr marL="171450" lvl="0" indent="-171450">
              <a:buFont typeface="Arial" panose="020B0604020202020204" pitchFamily="34" charset="0"/>
              <a:buChar char="•"/>
            </a:pPr>
            <a:r>
              <a:rPr lang="en-GB" sz="1200" b="1" kern="1200" dirty="0">
                <a:solidFill>
                  <a:schemeClr val="tx1"/>
                </a:solidFill>
                <a:effectLst/>
                <a:latin typeface="+mn-lt"/>
                <a:ea typeface="+mn-ea"/>
                <a:cs typeface="+mn-cs"/>
              </a:rPr>
              <a:t>Introduce the explosive safeguarding map to the participants and explain the significance of the yellow line and the purple line</a:t>
            </a:r>
          </a:p>
          <a:p>
            <a:pPr marL="171450" lvl="0" indent="-171450">
              <a:buFont typeface="Arial" panose="020B0604020202020204" pitchFamily="34" charset="0"/>
              <a:buChar char="•"/>
            </a:pPr>
            <a:endParaRPr lang="en-GB" sz="1200" b="1" i="0" u="sng" strike="noStrike" cap="none" dirty="0">
              <a:solidFill>
                <a:schemeClr val="dk1"/>
              </a:solidFill>
              <a:effectLst/>
              <a:latin typeface="+mn-lt"/>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0" i="0" u="sng" strike="noStrike" cap="none" dirty="0">
                <a:solidFill>
                  <a:schemeClr val="dk1"/>
                </a:solidFill>
                <a:effectLst/>
                <a:latin typeface="+mn-lt"/>
                <a:ea typeface="Calibri"/>
                <a:cs typeface="Calibri"/>
                <a:sym typeface="Calibri"/>
              </a:rPr>
              <a:t>What the instructor should cover (in addition to slide content)</a:t>
            </a:r>
            <a:endParaRPr lang="en-GB" b="0" u="sng" dirty="0">
              <a:latin typeface="Arial"/>
              <a:ea typeface="Arial"/>
              <a:cs typeface="Arial"/>
              <a:sym typeface="Arial"/>
            </a:endParaRPr>
          </a:p>
          <a:p>
            <a:r>
              <a:rPr lang="en-GB" dirty="0">
                <a:latin typeface="Arial"/>
                <a:cs typeface="Arial"/>
              </a:rPr>
              <a:t>Using the ESM model, build out the example map here</a:t>
            </a:r>
            <a:endParaRPr lang="en-GB" sz="1200" kern="1200" dirty="0">
              <a:solidFill>
                <a:schemeClr val="tx1"/>
              </a:solidFill>
              <a:effectLst/>
              <a:latin typeface="Arial"/>
              <a:cs typeface="Arial"/>
            </a:endParaRPr>
          </a:p>
          <a:p>
            <a:endParaRPr lang="en-GB" sz="1200" b="0" i="0" u="sng" strike="noStrike" kern="1200" cap="none" dirty="0">
              <a:solidFill>
                <a:schemeClr val="tx1"/>
              </a:solidFill>
              <a:effectLst/>
              <a:latin typeface="+mn-lt"/>
              <a:ea typeface="+mn-ea"/>
              <a:cs typeface="+mn-cs"/>
              <a:sym typeface="Calibri"/>
            </a:endParaRPr>
          </a:p>
          <a:p>
            <a:r>
              <a:rPr lang="en-GB" sz="1200" b="0" i="0" u="sng" strike="noStrike" cap="none" dirty="0">
                <a:solidFill>
                  <a:schemeClr val="dk1"/>
                </a:solidFill>
                <a:effectLst/>
                <a:latin typeface="+mn-lt"/>
                <a:ea typeface="Calibri"/>
                <a:cs typeface="Calibri"/>
                <a:sym typeface="Calibri"/>
              </a:rPr>
              <a:t>References/further reading</a:t>
            </a:r>
          </a:p>
        </p:txBody>
      </p:sp>
      <p:sp>
        <p:nvSpPr>
          <p:cNvPr id="4" name="Slide Number Placeholder 3"/>
          <p:cNvSpPr>
            <a:spLocks noGrp="1"/>
          </p:cNvSpPr>
          <p:nvPr>
            <p:ph type="sldNum" sz="quarter" idx="5"/>
          </p:nvPr>
        </p:nvSpPr>
        <p:spPr/>
        <p:txBody>
          <a:bodyPr/>
          <a:lstStyle/>
          <a:p>
            <a:fld id="{1E91D3BD-5E5A-7743-9F40-8526F1D1808C}" type="slidenum">
              <a:rPr lang="en-IE" smtClean="0"/>
              <a:t>104</a:t>
            </a:fld>
            <a:endParaRPr lang="en-IE"/>
          </a:p>
        </p:txBody>
      </p:sp>
    </p:spTree>
    <p:extLst>
      <p:ext uri="{BB962C8B-B14F-4D97-AF65-F5344CB8AC3E}">
        <p14:creationId xmlns:p14="http://schemas.microsoft.com/office/powerpoint/2010/main" val="1613657465"/>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dirty="0">
                <a:solidFill>
                  <a:schemeClr val="dk1"/>
                </a:solidFill>
                <a:effectLst/>
                <a:latin typeface="+mn-lt"/>
                <a:ea typeface="Calibri"/>
                <a:cs typeface="Calibri"/>
                <a:sym typeface="Calibri"/>
              </a:rPr>
              <a:t>Main idea/objective for slide:</a:t>
            </a:r>
            <a:endParaRPr lang="en-GB" sz="1200" b="1" kern="1200" dirty="0">
              <a:solidFill>
                <a:schemeClr val="tx1"/>
              </a:solidFill>
              <a:effectLst/>
              <a:latin typeface="+mn-lt"/>
              <a:ea typeface="+mn-ea"/>
              <a:cs typeface="+mn-cs"/>
            </a:endParaRPr>
          </a:p>
          <a:p>
            <a:pPr marL="171450" lvl="0" indent="-171450">
              <a:buFont typeface="Arial" panose="020B0604020202020204" pitchFamily="34" charset="0"/>
              <a:buChar char="•"/>
            </a:pPr>
            <a:r>
              <a:rPr lang="en-GB" sz="1200" b="1" kern="1200" dirty="0">
                <a:solidFill>
                  <a:schemeClr val="tx1"/>
                </a:solidFill>
                <a:effectLst/>
                <a:latin typeface="+mn-lt"/>
                <a:ea typeface="+mn-ea"/>
                <a:cs typeface="+mn-cs"/>
              </a:rPr>
              <a:t>Introduce the explosive safeguarding map to the participants and explain the significance of the yellow line and the purple line</a:t>
            </a:r>
          </a:p>
          <a:p>
            <a:pPr marL="171450" lvl="0" indent="-171450">
              <a:buFont typeface="Arial" panose="020B0604020202020204" pitchFamily="34" charset="0"/>
              <a:buChar char="•"/>
            </a:pPr>
            <a:endParaRPr lang="en-GB" sz="1200" b="1" i="0" u="sng" strike="noStrike" cap="none" dirty="0">
              <a:solidFill>
                <a:schemeClr val="dk1"/>
              </a:solidFill>
              <a:effectLst/>
              <a:latin typeface="+mn-lt"/>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0" i="0" u="sng" strike="noStrike" cap="none" dirty="0">
                <a:solidFill>
                  <a:schemeClr val="dk1"/>
                </a:solidFill>
                <a:effectLst/>
                <a:latin typeface="+mn-lt"/>
                <a:ea typeface="Calibri"/>
                <a:cs typeface="Calibri"/>
                <a:sym typeface="Calibri"/>
              </a:rPr>
              <a:t>What the instructor should cover (in addition to slide content)</a:t>
            </a:r>
            <a:endParaRPr lang="en-GB" b="0" u="sng" dirty="0">
              <a:latin typeface="Arial"/>
              <a:ea typeface="Arial"/>
              <a:cs typeface="Arial"/>
              <a:sym typeface="Arial"/>
            </a:endParaRPr>
          </a:p>
          <a:p>
            <a:r>
              <a:rPr lang="en-GB" dirty="0">
                <a:latin typeface="Arial"/>
                <a:cs typeface="Arial"/>
              </a:rPr>
              <a:t>Using the ESM model, build out the example map here</a:t>
            </a:r>
            <a:endParaRPr lang="en-GB" sz="1200" kern="1200" dirty="0">
              <a:solidFill>
                <a:schemeClr val="tx1"/>
              </a:solidFill>
              <a:effectLst/>
              <a:latin typeface="Arial"/>
              <a:cs typeface="Arial"/>
            </a:endParaRPr>
          </a:p>
          <a:p>
            <a:endParaRPr lang="en-GB" sz="1200" b="0" i="0" u="sng" strike="noStrike" kern="1200" cap="none" dirty="0">
              <a:solidFill>
                <a:schemeClr val="tx1"/>
              </a:solidFill>
              <a:effectLst/>
              <a:latin typeface="+mn-lt"/>
              <a:ea typeface="+mn-ea"/>
              <a:cs typeface="+mn-cs"/>
              <a:sym typeface="Calibri"/>
            </a:endParaRPr>
          </a:p>
          <a:p>
            <a:r>
              <a:rPr lang="en-GB" sz="1200" b="0" i="0" u="sng" strike="noStrike" cap="none" dirty="0">
                <a:solidFill>
                  <a:schemeClr val="dk1"/>
                </a:solidFill>
                <a:effectLst/>
                <a:latin typeface="+mn-lt"/>
                <a:ea typeface="Calibri"/>
                <a:cs typeface="Calibri"/>
                <a:sym typeface="Calibri"/>
              </a:rPr>
              <a:t>References/further reading</a:t>
            </a:r>
          </a:p>
        </p:txBody>
      </p:sp>
      <p:sp>
        <p:nvSpPr>
          <p:cNvPr id="4" name="Slide Number Placeholder 3"/>
          <p:cNvSpPr>
            <a:spLocks noGrp="1"/>
          </p:cNvSpPr>
          <p:nvPr>
            <p:ph type="sldNum" sz="quarter" idx="5"/>
          </p:nvPr>
        </p:nvSpPr>
        <p:spPr/>
        <p:txBody>
          <a:bodyPr/>
          <a:lstStyle/>
          <a:p>
            <a:fld id="{1E91D3BD-5E5A-7743-9F40-8526F1D1808C}" type="slidenum">
              <a:rPr lang="en-IE" smtClean="0"/>
              <a:t>105</a:t>
            </a:fld>
            <a:endParaRPr lang="en-IE"/>
          </a:p>
        </p:txBody>
      </p:sp>
    </p:spTree>
    <p:extLst>
      <p:ext uri="{BB962C8B-B14F-4D97-AF65-F5344CB8AC3E}">
        <p14:creationId xmlns:p14="http://schemas.microsoft.com/office/powerpoint/2010/main" val="3396415209"/>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dirty="0">
                <a:solidFill>
                  <a:schemeClr val="dk1"/>
                </a:solidFill>
                <a:effectLst/>
                <a:latin typeface="+mn-lt"/>
                <a:ea typeface="Calibri"/>
                <a:cs typeface="Calibri"/>
                <a:sym typeface="Calibri"/>
              </a:rPr>
              <a:t>Main idea/objective for slide:</a:t>
            </a:r>
            <a:endParaRPr lang="en-GB" sz="1200" b="1" kern="1200" dirty="0">
              <a:solidFill>
                <a:schemeClr val="tx1"/>
              </a:solidFill>
              <a:effectLst/>
              <a:latin typeface="+mn-lt"/>
              <a:ea typeface="+mn-ea"/>
              <a:cs typeface="+mn-cs"/>
            </a:endParaRPr>
          </a:p>
          <a:p>
            <a:pPr marL="171450" lvl="0" indent="-171450">
              <a:buFont typeface="Arial" panose="020B0604020202020204" pitchFamily="34" charset="0"/>
              <a:buChar char="•"/>
            </a:pPr>
            <a:r>
              <a:rPr lang="en-GB" sz="1200" b="1" kern="1200" dirty="0">
                <a:solidFill>
                  <a:schemeClr val="tx1"/>
                </a:solidFill>
                <a:effectLst/>
                <a:latin typeface="+mn-lt"/>
                <a:ea typeface="+mn-ea"/>
                <a:cs typeface="+mn-cs"/>
              </a:rPr>
              <a:t>Introduce the explosive safeguarding map to the participants and explain the significance of the yellow line and the purple line</a:t>
            </a:r>
          </a:p>
          <a:p>
            <a:pPr marL="171450" lvl="0" indent="-171450">
              <a:buFont typeface="Arial" panose="020B0604020202020204" pitchFamily="34" charset="0"/>
              <a:buChar char="•"/>
            </a:pPr>
            <a:endParaRPr lang="en-GB" sz="1200" b="1" i="0" u="sng" strike="noStrike" cap="none" dirty="0">
              <a:solidFill>
                <a:schemeClr val="dk1"/>
              </a:solidFill>
              <a:effectLst/>
              <a:latin typeface="+mn-lt"/>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0" i="0" u="sng" strike="noStrike" cap="none" dirty="0">
                <a:solidFill>
                  <a:schemeClr val="dk1"/>
                </a:solidFill>
                <a:effectLst/>
                <a:latin typeface="+mn-lt"/>
                <a:ea typeface="Calibri"/>
                <a:cs typeface="Calibri"/>
                <a:sym typeface="Calibri"/>
              </a:rPr>
              <a:t>What the instructor should cover (in addition to slide content)</a:t>
            </a:r>
            <a:endParaRPr lang="en-GB" b="0" u="sng" dirty="0">
              <a:latin typeface="Arial"/>
              <a:ea typeface="Arial"/>
              <a:cs typeface="Arial"/>
              <a:sym typeface="Arial"/>
            </a:endParaRPr>
          </a:p>
          <a:p>
            <a:r>
              <a:rPr lang="en-GB" dirty="0">
                <a:latin typeface="Arial"/>
                <a:cs typeface="Arial"/>
              </a:rPr>
              <a:t>Using the ESM model, build out the example map here</a:t>
            </a:r>
            <a:endParaRPr lang="en-GB" sz="1200" kern="1200" dirty="0">
              <a:solidFill>
                <a:schemeClr val="tx1"/>
              </a:solidFill>
              <a:effectLst/>
              <a:latin typeface="Arial"/>
              <a:cs typeface="Arial"/>
            </a:endParaRPr>
          </a:p>
          <a:p>
            <a:endParaRPr lang="en-GB" sz="1200" b="0" i="0" u="sng" strike="noStrike" kern="1200" cap="none" dirty="0">
              <a:solidFill>
                <a:schemeClr val="tx1"/>
              </a:solidFill>
              <a:effectLst/>
              <a:latin typeface="+mn-lt"/>
              <a:ea typeface="+mn-ea"/>
              <a:cs typeface="+mn-cs"/>
              <a:sym typeface="Calibri"/>
            </a:endParaRPr>
          </a:p>
          <a:p>
            <a:r>
              <a:rPr lang="en-GB" sz="1200" b="0" i="0" u="sng" strike="noStrike" cap="none" dirty="0">
                <a:solidFill>
                  <a:schemeClr val="dk1"/>
                </a:solidFill>
                <a:effectLst/>
                <a:latin typeface="+mn-lt"/>
                <a:ea typeface="Calibri"/>
                <a:cs typeface="Calibri"/>
                <a:sym typeface="Calibri"/>
              </a:rPr>
              <a:t>References/further reading</a:t>
            </a:r>
          </a:p>
        </p:txBody>
      </p:sp>
      <p:sp>
        <p:nvSpPr>
          <p:cNvPr id="4" name="Slide Number Placeholder 3"/>
          <p:cNvSpPr>
            <a:spLocks noGrp="1"/>
          </p:cNvSpPr>
          <p:nvPr>
            <p:ph type="sldNum" sz="quarter" idx="5"/>
          </p:nvPr>
        </p:nvSpPr>
        <p:spPr/>
        <p:txBody>
          <a:bodyPr/>
          <a:lstStyle/>
          <a:p>
            <a:fld id="{1E91D3BD-5E5A-7743-9F40-8526F1D1808C}" type="slidenum">
              <a:rPr lang="en-IE" smtClean="0"/>
              <a:t>106</a:t>
            </a:fld>
            <a:endParaRPr lang="en-IE"/>
          </a:p>
        </p:txBody>
      </p:sp>
    </p:spTree>
    <p:extLst>
      <p:ext uri="{BB962C8B-B14F-4D97-AF65-F5344CB8AC3E}">
        <p14:creationId xmlns:p14="http://schemas.microsoft.com/office/powerpoint/2010/main" val="583956685"/>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dirty="0">
                <a:solidFill>
                  <a:schemeClr val="dk1"/>
                </a:solidFill>
                <a:effectLst/>
                <a:latin typeface="+mn-lt"/>
                <a:ea typeface="Calibri"/>
                <a:cs typeface="Calibri"/>
                <a:sym typeface="Calibri"/>
              </a:rPr>
              <a:t>Main idea/objective for slide:</a:t>
            </a:r>
            <a:endParaRPr lang="en-GB" sz="1200" b="1" kern="1200" dirty="0">
              <a:solidFill>
                <a:schemeClr val="tx1"/>
              </a:solidFill>
              <a:effectLst/>
              <a:latin typeface="+mn-lt"/>
              <a:ea typeface="+mn-ea"/>
              <a:cs typeface="+mn-cs"/>
            </a:endParaRPr>
          </a:p>
          <a:p>
            <a:pPr marL="171450" lvl="0" indent="-171450">
              <a:buFont typeface="Arial" panose="020B0604020202020204" pitchFamily="34" charset="0"/>
              <a:buChar char="•"/>
            </a:pPr>
            <a:r>
              <a:rPr lang="en-GB" sz="1200" b="1" kern="1200" dirty="0">
                <a:solidFill>
                  <a:schemeClr val="tx1"/>
                </a:solidFill>
                <a:effectLst/>
                <a:latin typeface="+mn-lt"/>
                <a:ea typeface="+mn-ea"/>
                <a:cs typeface="+mn-cs"/>
              </a:rPr>
              <a:t>Introduce the explosive safeguarding map to the participants and explain the significance of the yellow line and the purple line</a:t>
            </a:r>
          </a:p>
          <a:p>
            <a:pPr marL="171450" lvl="0" indent="-171450">
              <a:buFont typeface="Arial" panose="020B0604020202020204" pitchFamily="34" charset="0"/>
              <a:buChar char="•"/>
            </a:pPr>
            <a:endParaRPr lang="en-GB" sz="1200" b="1" i="0" u="sng" strike="noStrike" cap="none" dirty="0">
              <a:solidFill>
                <a:schemeClr val="dk1"/>
              </a:solidFill>
              <a:effectLst/>
              <a:latin typeface="+mn-lt"/>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0" i="0" u="sng" strike="noStrike" cap="none" dirty="0">
                <a:solidFill>
                  <a:schemeClr val="dk1"/>
                </a:solidFill>
                <a:effectLst/>
                <a:latin typeface="+mn-lt"/>
                <a:ea typeface="Calibri"/>
                <a:cs typeface="Calibri"/>
                <a:sym typeface="Calibri"/>
              </a:rPr>
              <a:t>What the instructor should cover (in addition to slide content)</a:t>
            </a:r>
            <a:endParaRPr lang="en-GB" b="0" u="sng" dirty="0">
              <a:latin typeface="Arial"/>
              <a:ea typeface="Arial"/>
              <a:cs typeface="Arial"/>
              <a:sym typeface="Arial"/>
            </a:endParaRPr>
          </a:p>
          <a:p>
            <a:r>
              <a:rPr lang="en-GB" dirty="0">
                <a:latin typeface="Arial"/>
                <a:cs typeface="Arial"/>
              </a:rPr>
              <a:t>Using the ESM model, build out the example map here</a:t>
            </a:r>
            <a:endParaRPr lang="en-GB" sz="1200" kern="1200" dirty="0">
              <a:solidFill>
                <a:schemeClr val="tx1"/>
              </a:solidFill>
              <a:effectLst/>
              <a:latin typeface="Arial"/>
              <a:cs typeface="Arial"/>
            </a:endParaRPr>
          </a:p>
          <a:p>
            <a:endParaRPr lang="en-GB" sz="1200" b="0" i="0" u="sng" strike="noStrike" kern="1200" cap="none" dirty="0">
              <a:solidFill>
                <a:schemeClr val="tx1"/>
              </a:solidFill>
              <a:effectLst/>
              <a:latin typeface="+mn-lt"/>
              <a:ea typeface="+mn-ea"/>
              <a:cs typeface="+mn-cs"/>
              <a:sym typeface="Calibri"/>
            </a:endParaRPr>
          </a:p>
        </p:txBody>
      </p:sp>
      <p:sp>
        <p:nvSpPr>
          <p:cNvPr id="4" name="Slide Number Placeholder 3"/>
          <p:cNvSpPr>
            <a:spLocks noGrp="1"/>
          </p:cNvSpPr>
          <p:nvPr>
            <p:ph type="sldNum" sz="quarter" idx="5"/>
          </p:nvPr>
        </p:nvSpPr>
        <p:spPr/>
        <p:txBody>
          <a:bodyPr/>
          <a:lstStyle/>
          <a:p>
            <a:fld id="{1E91D3BD-5E5A-7743-9F40-8526F1D1808C}" type="slidenum">
              <a:rPr lang="en-IE" smtClean="0"/>
              <a:t>107</a:t>
            </a:fld>
            <a:endParaRPr lang="en-IE"/>
          </a:p>
        </p:txBody>
      </p:sp>
    </p:spTree>
    <p:extLst>
      <p:ext uri="{BB962C8B-B14F-4D97-AF65-F5344CB8AC3E}">
        <p14:creationId xmlns:p14="http://schemas.microsoft.com/office/powerpoint/2010/main" val="4157979526"/>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a:solidFill>
                  <a:schemeClr val="dk1"/>
                </a:solidFill>
                <a:effectLst/>
                <a:latin typeface="+mn-lt"/>
                <a:ea typeface="Calibri"/>
                <a:cs typeface="Calibri"/>
                <a:sym typeface="Calibri"/>
              </a:rPr>
              <a:t>Main idea/objective for slide:</a:t>
            </a:r>
            <a:endParaRPr lang="en-GB" sz="1200" b="1" kern="1200">
              <a:solidFill>
                <a:schemeClr val="tx1"/>
              </a:solidFill>
              <a:effectLst/>
              <a:latin typeface="+mn-lt"/>
              <a:ea typeface="+mn-ea"/>
              <a:cs typeface="+mn-cs"/>
            </a:endParaRPr>
          </a:p>
          <a:p>
            <a:pPr marL="171450" lvl="0" indent="-171450">
              <a:buFont typeface="Arial" panose="020B0604020202020204" pitchFamily="34" charset="0"/>
              <a:buChar char="•"/>
            </a:pPr>
            <a:r>
              <a:rPr lang="en-GB" sz="1200" b="1" kern="1200">
                <a:solidFill>
                  <a:schemeClr val="tx1"/>
                </a:solidFill>
                <a:effectLst/>
                <a:latin typeface="+mn-lt"/>
                <a:ea typeface="+mn-ea"/>
                <a:cs typeface="+mn-cs"/>
              </a:rPr>
              <a:t>Outline the requirements of safeguarding systems, the responsibilities of key personnel in completing the documentation and the preparation of the Explosive Safety Case to include safeguarding maps.</a:t>
            </a:r>
            <a:endParaRPr lang="en-IE" sz="1200" b="1" kern="1200">
              <a:solidFill>
                <a:schemeClr val="tx1"/>
              </a:solidFill>
              <a:effectLst/>
              <a:latin typeface="+mn-lt"/>
              <a:ea typeface="+mn-ea"/>
              <a:cs typeface="+mn-cs"/>
            </a:endParaRPr>
          </a:p>
          <a:p>
            <a:pPr marL="171450" lvl="0" indent="-171450">
              <a:buFont typeface="Arial" panose="020B0604020202020204" pitchFamily="34" charset="0"/>
              <a:buChar char="•"/>
            </a:pPr>
            <a:endParaRPr lang="en-GB" sz="1200" b="1" i="0" u="sng" strike="noStrike" cap="none">
              <a:solidFill>
                <a:schemeClr val="dk1"/>
              </a:solidFill>
              <a:effectLst/>
              <a:latin typeface="+mn-lt"/>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0" i="0" u="sng" strike="noStrike" cap="none">
                <a:solidFill>
                  <a:schemeClr val="dk1"/>
                </a:solidFill>
                <a:effectLst/>
                <a:latin typeface="+mn-lt"/>
                <a:ea typeface="Calibri"/>
                <a:cs typeface="Calibri"/>
                <a:sym typeface="Calibri"/>
              </a:rPr>
              <a:t>What the instructor should cover (in addition to slide content)</a:t>
            </a:r>
            <a:endParaRPr lang="en-GB" b="0" u="sng">
              <a:latin typeface="Arial"/>
              <a:ea typeface="Arial"/>
              <a:cs typeface="Arial"/>
              <a:sym typeface="Arial"/>
            </a:endParaRPr>
          </a:p>
          <a:p>
            <a:r>
              <a:rPr lang="en-GB">
                <a:cs typeface="Calibri"/>
              </a:rPr>
              <a:t>Highlight how critical it is to regularly monitor and inspect the Explosive Safeguarding Map, the NEQ of the ammunition container and that the local population have not encroached on the Temporary Storage areas, as this will affect safety.</a:t>
            </a:r>
            <a:endParaRPr lang="en-GB" sz="1200" kern="1200">
              <a:solidFill>
                <a:schemeClr val="tx1"/>
              </a:solidFill>
              <a:effectLst/>
              <a:latin typeface="+mn-lt"/>
              <a:ea typeface="+mn-ea"/>
              <a:cs typeface="+mn-cs"/>
            </a:endParaRPr>
          </a:p>
          <a:p>
            <a:endParaRPr lang="en-GB" sz="1200" b="0" i="0" u="sng" strike="noStrike" kern="1200" cap="none">
              <a:solidFill>
                <a:schemeClr val="tx1"/>
              </a:solidFill>
              <a:effectLst/>
              <a:latin typeface="+mn-lt"/>
              <a:ea typeface="+mn-ea"/>
              <a:cs typeface="+mn-cs"/>
              <a:sym typeface="Calibri"/>
            </a:endParaRPr>
          </a:p>
          <a:p>
            <a:r>
              <a:rPr lang="en-GB" sz="1200" b="0" i="0" u="sng" strike="noStrike" cap="none">
                <a:solidFill>
                  <a:schemeClr val="dk1"/>
                </a:solidFill>
                <a:effectLst/>
                <a:latin typeface="+mn-lt"/>
                <a:ea typeface="Calibri"/>
                <a:cs typeface="Calibri"/>
                <a:sym typeface="Calibri"/>
              </a:rPr>
              <a:t>References/further reading</a:t>
            </a:r>
          </a:p>
          <a:p>
            <a:r>
              <a:rPr lang="en-GB">
                <a:hlinkClick r:id="rId3"/>
              </a:rPr>
              <a:t>http://data.unsaferguard.org/iatg/en/IATG-02.40-Safeguarding-explosives-facilities-IATG-V.3.pdf</a:t>
            </a:r>
            <a:r>
              <a:rPr lang="en-GB"/>
              <a:t> </a:t>
            </a:r>
            <a:endParaRPr lang="en-GB">
              <a:cs typeface="Calibri"/>
            </a:endParaRPr>
          </a:p>
        </p:txBody>
      </p:sp>
      <p:sp>
        <p:nvSpPr>
          <p:cNvPr id="4" name="Slide Number Placeholder 3"/>
          <p:cNvSpPr>
            <a:spLocks noGrp="1"/>
          </p:cNvSpPr>
          <p:nvPr>
            <p:ph type="sldNum" sz="quarter" idx="5"/>
          </p:nvPr>
        </p:nvSpPr>
        <p:spPr/>
        <p:txBody>
          <a:bodyPr/>
          <a:lstStyle/>
          <a:p>
            <a:fld id="{1E91D3BD-5E5A-7743-9F40-8526F1D1808C}" type="slidenum">
              <a:rPr lang="en-IE" smtClean="0"/>
              <a:t>109</a:t>
            </a:fld>
            <a:endParaRPr lang="en-IE"/>
          </a:p>
        </p:txBody>
      </p:sp>
    </p:spTree>
    <p:extLst>
      <p:ext uri="{BB962C8B-B14F-4D97-AF65-F5344CB8AC3E}">
        <p14:creationId xmlns:p14="http://schemas.microsoft.com/office/powerpoint/2010/main" val="747847994"/>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kern="1200" dirty="0">
                <a:solidFill>
                  <a:schemeClr val="tx1"/>
                </a:solidFill>
                <a:effectLst/>
                <a:latin typeface="+mn-lt"/>
                <a:ea typeface="+mn-ea"/>
                <a:cs typeface="+mn-cs"/>
              </a:rPr>
              <a:t>Phase 2. Development (</a:t>
            </a:r>
            <a:r>
              <a:rPr lang="en-GB" sz="1200" kern="1200" dirty="0">
                <a:solidFill>
                  <a:schemeClr val="tx1"/>
                </a:solidFill>
                <a:effectLst/>
                <a:latin typeface="+mn-lt"/>
                <a:ea typeface="+mn-ea"/>
                <a:cs typeface="+mn-cs"/>
              </a:rPr>
              <a:t>Time allocation - 220 min</a:t>
            </a:r>
            <a:r>
              <a:rPr lang="en-GB" sz="1200" b="1" kern="1200" dirty="0">
                <a:solidFill>
                  <a:schemeClr val="tx1"/>
                </a:solidFill>
                <a:effectLst/>
                <a:latin typeface="+mn-lt"/>
                <a:ea typeface="+mn-ea"/>
                <a:cs typeface="+mn-cs"/>
              </a:rPr>
              <a:t>)</a:t>
            </a:r>
            <a:endParaRPr lang="en-IE" sz="1200" kern="1200" dirty="0">
              <a:solidFill>
                <a:schemeClr val="tx1"/>
              </a:solidFill>
              <a:effectLst/>
              <a:latin typeface="+mn-lt"/>
              <a:ea typeface="+mn-ea"/>
              <a:cs typeface="+mn-cs"/>
            </a:endParaRP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Stage 3 (Time allocation 120 mins) – </a:t>
            </a:r>
            <a:r>
              <a:rPr lang="en-US" sz="1200" kern="1200" dirty="0">
                <a:solidFill>
                  <a:schemeClr val="tx1"/>
                </a:solidFill>
                <a:effectLst/>
                <a:latin typeface="+mn-lt"/>
                <a:ea typeface="+mn-ea"/>
                <a:cs typeface="+mn-cs"/>
              </a:rPr>
              <a:t>participant Exercise</a:t>
            </a:r>
            <a:endParaRPr lang="en-IE" dirty="0"/>
          </a:p>
        </p:txBody>
      </p:sp>
      <p:sp>
        <p:nvSpPr>
          <p:cNvPr id="4" name="Slide Number Placeholder 3"/>
          <p:cNvSpPr>
            <a:spLocks noGrp="1"/>
          </p:cNvSpPr>
          <p:nvPr>
            <p:ph type="sldNum" sz="quarter" idx="5"/>
          </p:nvPr>
        </p:nvSpPr>
        <p:spPr/>
        <p:txBody>
          <a:bodyPr/>
          <a:lstStyle/>
          <a:p>
            <a:fld id="{1E91D3BD-5E5A-7743-9F40-8526F1D1808C}" type="slidenum">
              <a:rPr lang="en-IE" smtClean="0"/>
              <a:t>110</a:t>
            </a:fld>
            <a:endParaRPr lang="en-IE"/>
          </a:p>
        </p:txBody>
      </p:sp>
    </p:spTree>
    <p:extLst>
      <p:ext uri="{BB962C8B-B14F-4D97-AF65-F5344CB8AC3E}">
        <p14:creationId xmlns:p14="http://schemas.microsoft.com/office/powerpoint/2010/main" val="260905977"/>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dirty="0">
                <a:solidFill>
                  <a:schemeClr val="dk1"/>
                </a:solidFill>
                <a:effectLst/>
                <a:latin typeface="+mn-lt"/>
                <a:ea typeface="Calibri"/>
                <a:cs typeface="Calibri"/>
                <a:sym typeface="Calibri"/>
              </a:rPr>
              <a:t>Main idea/objective for slide:</a:t>
            </a:r>
            <a:endParaRPr lang="en-GB" sz="1200" b="1" kern="1200" dirty="0">
              <a:solidFill>
                <a:schemeClr val="tx1"/>
              </a:solidFill>
              <a:effectLst/>
              <a:latin typeface="+mn-lt"/>
              <a:ea typeface="+mn-ea"/>
              <a:cs typeface="+mn-cs"/>
            </a:endParaRPr>
          </a:p>
          <a:p>
            <a:pPr marL="171450" lvl="0" indent="-171450">
              <a:buFont typeface="Arial" panose="020B0604020202020204" pitchFamily="34" charset="0"/>
              <a:buChar char="•"/>
            </a:pPr>
            <a:r>
              <a:rPr lang="en-GB" sz="1200" b="1" kern="1200" dirty="0">
                <a:solidFill>
                  <a:schemeClr val="tx1"/>
                </a:solidFill>
                <a:effectLst/>
                <a:latin typeface="+mn-lt"/>
                <a:ea typeface="+mn-ea"/>
                <a:cs typeface="+mn-cs"/>
              </a:rPr>
              <a:t>Introduce participant exercise to compile Explosive Safety case to qualify and ammunitions storage licence for a field storage area, using the CARANA scenario</a:t>
            </a:r>
            <a:endParaRPr lang="en-IE" sz="1200" b="1" kern="1200" dirty="0">
              <a:solidFill>
                <a:schemeClr val="tx1"/>
              </a:solidFill>
              <a:effectLst/>
              <a:latin typeface="+mn-lt"/>
              <a:ea typeface="+mn-ea"/>
              <a:cs typeface="+mn-cs"/>
            </a:endParaRPr>
          </a:p>
          <a:p>
            <a:pPr marL="171450" lvl="0" indent="-171450">
              <a:buFont typeface="Arial" panose="020B0604020202020204" pitchFamily="34" charset="0"/>
              <a:buChar char="•"/>
            </a:pPr>
            <a:endParaRPr lang="en-GB" sz="1200" b="1" i="0" u="sng" strike="noStrike" cap="none" dirty="0">
              <a:solidFill>
                <a:schemeClr val="dk1"/>
              </a:solidFill>
              <a:effectLst/>
              <a:latin typeface="+mn-lt"/>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0" i="0" u="sng" strike="noStrike" cap="none" dirty="0">
                <a:solidFill>
                  <a:schemeClr val="dk1"/>
                </a:solidFill>
                <a:effectLst/>
                <a:latin typeface="+mn-lt"/>
                <a:ea typeface="Calibri"/>
                <a:cs typeface="Calibri"/>
                <a:sym typeface="Calibri"/>
              </a:rPr>
              <a:t>What the instructor should cover (in addition to slide content)</a:t>
            </a:r>
            <a:endParaRPr lang="en-GB" b="0" u="sng" dirty="0">
              <a:latin typeface="Arial"/>
              <a:ea typeface="Arial"/>
              <a:cs typeface="Arial"/>
              <a:sym typeface="Arial"/>
            </a:endParaRP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All ‘Exercise’ slides should be provided as full size handouts to participants </a:t>
            </a: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Instructors are to work closely with the syndicate groups to ensure the knowledge is effectively applied and that the participants gain a full understanding of this risk management process.</a:t>
            </a:r>
            <a:endParaRPr lang="en-IE"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When complete, work through the answers with the class and ask questions. </a:t>
            </a:r>
            <a:endParaRPr lang="en-IE" sz="1200" kern="1200" dirty="0">
              <a:solidFill>
                <a:schemeClr val="tx1"/>
              </a:solidFill>
              <a:effectLst/>
              <a:latin typeface="+mn-lt"/>
              <a:ea typeface="+mn-ea"/>
              <a:cs typeface="+mn-cs"/>
            </a:endParaRPr>
          </a:p>
          <a:p>
            <a:endParaRPr lang="en-GB" sz="1200" kern="1200" dirty="0">
              <a:solidFill>
                <a:schemeClr val="tx1"/>
              </a:solidFill>
              <a:effectLst/>
              <a:latin typeface="+mn-lt"/>
              <a:ea typeface="+mn-ea"/>
              <a:cs typeface="+mn-cs"/>
            </a:endParaRPr>
          </a:p>
          <a:p>
            <a:r>
              <a:rPr lang="en-GB" sz="1200" b="0" i="0" u="sng" strike="noStrike" kern="1200" cap="none" dirty="0">
                <a:solidFill>
                  <a:schemeClr val="tx1"/>
                </a:solidFill>
                <a:effectLst/>
                <a:latin typeface="+mn-lt"/>
                <a:ea typeface="+mn-ea"/>
                <a:cs typeface="+mn-cs"/>
                <a:sym typeface="Calibri"/>
              </a:rPr>
              <a:t>participant Activity</a:t>
            </a:r>
          </a:p>
          <a:p>
            <a:r>
              <a:rPr lang="en-GB" sz="1200" kern="1200" dirty="0">
                <a:solidFill>
                  <a:schemeClr val="tx1"/>
                </a:solidFill>
                <a:effectLst/>
                <a:latin typeface="+mn-lt"/>
                <a:ea typeface="+mn-ea"/>
                <a:cs typeface="+mn-cs"/>
              </a:rPr>
              <a:t>participants need to:</a:t>
            </a:r>
          </a:p>
          <a:p>
            <a:pPr marL="171450" indent="-171450">
              <a:buFont typeface="Arial" panose="020B0604020202020204" pitchFamily="34" charset="0"/>
              <a:buChar char="•"/>
            </a:pPr>
            <a:r>
              <a:rPr lang="en-GB" sz="1200" kern="1200" dirty="0">
                <a:solidFill>
                  <a:schemeClr val="tx1"/>
                </a:solidFill>
                <a:effectLst/>
                <a:latin typeface="+mn-lt"/>
                <a:ea typeface="+mn-ea"/>
                <a:cs typeface="+mn-cs"/>
              </a:rPr>
              <a:t>calculate the internal quantity distances, </a:t>
            </a:r>
          </a:p>
          <a:p>
            <a:pPr marL="171450" indent="-171450">
              <a:buFont typeface="Arial" panose="020B0604020202020204" pitchFamily="34" charset="0"/>
              <a:buChar char="•"/>
            </a:pPr>
            <a:r>
              <a:rPr lang="en-GB" sz="1200" kern="1200" dirty="0">
                <a:solidFill>
                  <a:schemeClr val="tx1"/>
                </a:solidFill>
                <a:effectLst/>
                <a:latin typeface="+mn-lt"/>
                <a:ea typeface="+mn-ea"/>
                <a:cs typeface="+mn-cs"/>
              </a:rPr>
              <a:t>Calculate outside quantity distances, </a:t>
            </a:r>
          </a:p>
          <a:p>
            <a:pPr marL="171450" indent="-171450">
              <a:buFont typeface="Arial" panose="020B0604020202020204" pitchFamily="34" charset="0"/>
              <a:buChar char="•"/>
            </a:pPr>
            <a:r>
              <a:rPr lang="en-GB" sz="1200" kern="1200" dirty="0">
                <a:solidFill>
                  <a:schemeClr val="tx1"/>
                </a:solidFill>
                <a:effectLst/>
                <a:latin typeface="+mn-lt"/>
                <a:ea typeface="+mn-ea"/>
                <a:cs typeface="+mn-cs"/>
              </a:rPr>
              <a:t>complete the Explosive Limit Licensing matrix for each potential explosion site </a:t>
            </a:r>
          </a:p>
          <a:p>
            <a:pPr marL="171450" indent="-171450">
              <a:buFont typeface="Arial" panose="020B0604020202020204" pitchFamily="34" charset="0"/>
              <a:buChar char="•"/>
            </a:pPr>
            <a:r>
              <a:rPr lang="en-GB" sz="1200" kern="1200" dirty="0">
                <a:solidFill>
                  <a:schemeClr val="tx1"/>
                </a:solidFill>
                <a:effectLst/>
                <a:latin typeface="+mn-lt"/>
                <a:ea typeface="+mn-ea"/>
                <a:cs typeface="+mn-cs"/>
              </a:rPr>
              <a:t>complete a safeguarding map highlighting the yellow and purple lines </a:t>
            </a:r>
          </a:p>
          <a:p>
            <a:pPr marL="171450" indent="-171450">
              <a:buFont typeface="Arial" panose="020B0604020202020204" pitchFamily="34" charset="0"/>
              <a:buChar char="•"/>
            </a:pPr>
            <a:endParaRPr lang="en-GB"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The end product is for the participants to have compiled an explosive safety case to qualify an ammunition storage licence for a field storage area.</a:t>
            </a:r>
            <a:endParaRPr lang="en-IE" sz="1200" kern="1200" dirty="0">
              <a:solidFill>
                <a:schemeClr val="tx1"/>
              </a:solidFill>
              <a:effectLst/>
              <a:latin typeface="+mn-lt"/>
              <a:ea typeface="+mn-ea"/>
              <a:cs typeface="+mn-cs"/>
            </a:endParaRPr>
          </a:p>
          <a:p>
            <a:endParaRPr lang="en-GB" sz="1200" b="0" i="0" u="sng" strike="noStrike" kern="1200" cap="none" dirty="0">
              <a:solidFill>
                <a:schemeClr val="tx1"/>
              </a:solidFill>
              <a:effectLst/>
              <a:latin typeface="+mn-lt"/>
              <a:ea typeface="+mn-ea"/>
              <a:cs typeface="+mn-cs"/>
              <a:sym typeface="Calibri"/>
            </a:endParaRPr>
          </a:p>
          <a:p>
            <a:r>
              <a:rPr lang="en-GB" sz="1200" b="0" i="0" u="sng" strike="noStrike" cap="none" dirty="0">
                <a:solidFill>
                  <a:schemeClr val="dk1"/>
                </a:solidFill>
                <a:effectLst/>
                <a:latin typeface="+mn-lt"/>
                <a:ea typeface="Calibri"/>
                <a:cs typeface="Calibri"/>
                <a:sym typeface="Calibri"/>
              </a:rPr>
              <a:t>References/further reading</a:t>
            </a:r>
          </a:p>
        </p:txBody>
      </p:sp>
      <p:sp>
        <p:nvSpPr>
          <p:cNvPr id="4" name="Slide Number Placeholder 3"/>
          <p:cNvSpPr>
            <a:spLocks noGrp="1"/>
          </p:cNvSpPr>
          <p:nvPr>
            <p:ph type="sldNum" sz="quarter" idx="5"/>
          </p:nvPr>
        </p:nvSpPr>
        <p:spPr/>
        <p:txBody>
          <a:bodyPr/>
          <a:lstStyle/>
          <a:p>
            <a:fld id="{1E91D3BD-5E5A-7743-9F40-8526F1D1808C}" type="slidenum">
              <a:rPr lang="en-IE" smtClean="0"/>
              <a:t>111</a:t>
            </a:fld>
            <a:endParaRPr lang="en-IE"/>
          </a:p>
        </p:txBody>
      </p:sp>
    </p:spTree>
    <p:extLst>
      <p:ext uri="{BB962C8B-B14F-4D97-AF65-F5344CB8AC3E}">
        <p14:creationId xmlns:p14="http://schemas.microsoft.com/office/powerpoint/2010/main" val="103982839"/>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dirty="0">
                <a:solidFill>
                  <a:schemeClr val="dk1"/>
                </a:solidFill>
                <a:effectLst/>
                <a:latin typeface="+mn-lt"/>
                <a:ea typeface="Calibri"/>
                <a:cs typeface="Calibri"/>
                <a:sym typeface="Calibri"/>
              </a:rPr>
              <a:t>Main idea/objective for slide:</a:t>
            </a:r>
            <a:endParaRPr lang="en-GB" sz="1200" b="1" kern="1200" dirty="0">
              <a:solidFill>
                <a:schemeClr val="tx1"/>
              </a:solidFill>
              <a:effectLst/>
              <a:latin typeface="+mn-lt"/>
              <a:ea typeface="+mn-ea"/>
              <a:cs typeface="+mn-cs"/>
            </a:endParaRPr>
          </a:p>
          <a:p>
            <a:pPr marL="171450" lvl="0" indent="-171450">
              <a:buFont typeface="Arial" panose="020B0604020202020204" pitchFamily="34" charset="0"/>
              <a:buChar char="•"/>
            </a:pPr>
            <a:r>
              <a:rPr lang="en-GB" sz="1200" b="1" kern="1200" dirty="0">
                <a:solidFill>
                  <a:schemeClr val="tx1"/>
                </a:solidFill>
                <a:effectLst/>
                <a:latin typeface="+mn-lt"/>
                <a:ea typeface="+mn-ea"/>
                <a:cs typeface="+mn-cs"/>
              </a:rPr>
              <a:t>Introduce participant exercise to compile Explosive Safety case to qualify and ammunitions storage licence for a field storage area, using the CARANA scenario</a:t>
            </a:r>
            <a:endParaRPr lang="en-IE" sz="1200" b="1" kern="1200" dirty="0">
              <a:solidFill>
                <a:schemeClr val="tx1"/>
              </a:solidFill>
              <a:effectLst/>
              <a:latin typeface="+mn-lt"/>
              <a:ea typeface="+mn-ea"/>
              <a:cs typeface="+mn-cs"/>
            </a:endParaRPr>
          </a:p>
          <a:p>
            <a:pPr marL="171450" lvl="0" indent="-171450">
              <a:buFont typeface="Arial" panose="020B0604020202020204" pitchFamily="34" charset="0"/>
              <a:buChar char="•"/>
            </a:pPr>
            <a:endParaRPr lang="en-GB" sz="1200" b="1" i="0" u="sng" strike="noStrike" cap="none" dirty="0">
              <a:solidFill>
                <a:schemeClr val="dk1"/>
              </a:solidFill>
              <a:effectLst/>
              <a:latin typeface="+mn-lt"/>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0" i="0" u="sng" strike="noStrike" cap="none" dirty="0">
                <a:solidFill>
                  <a:schemeClr val="dk1"/>
                </a:solidFill>
                <a:effectLst/>
                <a:latin typeface="+mn-lt"/>
                <a:ea typeface="Calibri"/>
                <a:cs typeface="Calibri"/>
                <a:sym typeface="Calibri"/>
              </a:rPr>
              <a:t>What the instructor should cover (in addition to slide content)</a:t>
            </a:r>
            <a:endParaRPr lang="en-GB" b="0" u="sng" dirty="0">
              <a:latin typeface="Arial"/>
              <a:ea typeface="Arial"/>
              <a:cs typeface="Arial"/>
              <a:sym typeface="Arial"/>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kern="1200" dirty="0">
                <a:solidFill>
                  <a:schemeClr val="tx1"/>
                </a:solidFill>
                <a:effectLst/>
                <a:latin typeface="+mn-lt"/>
                <a:ea typeface="+mn-ea"/>
                <a:cs typeface="+mn-cs"/>
              </a:rPr>
              <a:t>All ‘Exercise’ slides should be provided as full size handouts to participants </a:t>
            </a: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Instructors are to work closely with the syndicate groups to ensure the knowledge is affectively applied and that the participants gain a full understanding of this risk management process.</a:t>
            </a:r>
            <a:endParaRPr lang="en-IE"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When complete, work through the answers with the class and ask questions. </a:t>
            </a:r>
            <a:endParaRPr lang="en-IE" sz="1200" kern="1200" dirty="0">
              <a:solidFill>
                <a:schemeClr val="tx1"/>
              </a:solidFill>
              <a:effectLst/>
              <a:latin typeface="+mn-lt"/>
              <a:ea typeface="+mn-ea"/>
              <a:cs typeface="+mn-cs"/>
            </a:endParaRPr>
          </a:p>
          <a:p>
            <a:endParaRPr lang="en-GB" sz="1200" kern="1200" dirty="0">
              <a:solidFill>
                <a:schemeClr val="tx1"/>
              </a:solidFill>
              <a:effectLst/>
              <a:latin typeface="+mn-lt"/>
              <a:ea typeface="+mn-ea"/>
              <a:cs typeface="+mn-cs"/>
            </a:endParaRPr>
          </a:p>
          <a:p>
            <a:r>
              <a:rPr lang="en-GB" sz="1200" b="0" i="0" u="sng" strike="noStrike" kern="1200" cap="none" dirty="0">
                <a:solidFill>
                  <a:schemeClr val="tx1"/>
                </a:solidFill>
                <a:effectLst/>
                <a:latin typeface="+mn-lt"/>
                <a:ea typeface="+mn-ea"/>
                <a:cs typeface="+mn-cs"/>
                <a:sym typeface="Calibri"/>
              </a:rPr>
              <a:t>participant Activity</a:t>
            </a:r>
          </a:p>
          <a:p>
            <a:r>
              <a:rPr lang="en-GB" sz="1200" kern="1200" dirty="0">
                <a:solidFill>
                  <a:schemeClr val="tx1"/>
                </a:solidFill>
                <a:effectLst/>
                <a:latin typeface="+mn-lt"/>
                <a:ea typeface="+mn-ea"/>
                <a:cs typeface="+mn-cs"/>
              </a:rPr>
              <a:t>participants need to:</a:t>
            </a:r>
          </a:p>
          <a:p>
            <a:pPr marL="171450" indent="-171450">
              <a:buFont typeface="Arial" panose="020B0604020202020204" pitchFamily="34" charset="0"/>
              <a:buChar char="•"/>
            </a:pPr>
            <a:r>
              <a:rPr lang="en-GB" sz="1200" kern="1200" dirty="0">
                <a:solidFill>
                  <a:schemeClr val="tx1"/>
                </a:solidFill>
                <a:effectLst/>
                <a:latin typeface="+mn-lt"/>
                <a:ea typeface="+mn-ea"/>
                <a:cs typeface="+mn-cs"/>
              </a:rPr>
              <a:t>calculate the internal quantity distances, </a:t>
            </a:r>
          </a:p>
          <a:p>
            <a:pPr marL="171450" indent="-171450">
              <a:buFont typeface="Arial" panose="020B0604020202020204" pitchFamily="34" charset="0"/>
              <a:buChar char="•"/>
            </a:pPr>
            <a:r>
              <a:rPr lang="en-GB" sz="1200" kern="1200" dirty="0">
                <a:solidFill>
                  <a:schemeClr val="tx1"/>
                </a:solidFill>
                <a:effectLst/>
                <a:latin typeface="+mn-lt"/>
                <a:ea typeface="+mn-ea"/>
                <a:cs typeface="+mn-cs"/>
              </a:rPr>
              <a:t>Calculate outside quantity distances, </a:t>
            </a:r>
          </a:p>
          <a:p>
            <a:pPr marL="171450" indent="-171450">
              <a:buFont typeface="Arial" panose="020B0604020202020204" pitchFamily="34" charset="0"/>
              <a:buChar char="•"/>
            </a:pPr>
            <a:r>
              <a:rPr lang="en-GB" sz="1200" kern="1200" dirty="0">
                <a:solidFill>
                  <a:schemeClr val="tx1"/>
                </a:solidFill>
                <a:effectLst/>
                <a:latin typeface="+mn-lt"/>
                <a:ea typeface="+mn-ea"/>
                <a:cs typeface="+mn-cs"/>
              </a:rPr>
              <a:t>complete the Explosive Limit Licensing matrix for each potential explosion site </a:t>
            </a:r>
          </a:p>
          <a:p>
            <a:pPr marL="171450" indent="-171450">
              <a:buFont typeface="Arial" panose="020B0604020202020204" pitchFamily="34" charset="0"/>
              <a:buChar char="•"/>
            </a:pPr>
            <a:r>
              <a:rPr lang="en-GB" sz="1200" kern="1200" dirty="0">
                <a:solidFill>
                  <a:schemeClr val="tx1"/>
                </a:solidFill>
                <a:effectLst/>
                <a:latin typeface="+mn-lt"/>
                <a:ea typeface="+mn-ea"/>
                <a:cs typeface="+mn-cs"/>
              </a:rPr>
              <a:t>complete a safeguarding map highlighting the yellow and purple lines </a:t>
            </a:r>
          </a:p>
          <a:p>
            <a:pPr marL="171450" indent="-171450">
              <a:buFont typeface="Arial" panose="020B0604020202020204" pitchFamily="34" charset="0"/>
              <a:buChar char="•"/>
            </a:pPr>
            <a:endParaRPr lang="en-GB" sz="1200" kern="1200" dirty="0">
              <a:solidFill>
                <a:schemeClr val="tx1"/>
              </a:solidFill>
              <a:effectLst/>
              <a:latin typeface="+mn-lt"/>
              <a:ea typeface="+mn-ea"/>
              <a:cs typeface="+mn-cs"/>
            </a:endParaRPr>
          </a:p>
          <a:p>
            <a:pPr marL="171450" indent="-171450">
              <a:buFont typeface="Arial" panose="020B0604020202020204" pitchFamily="34" charset="0"/>
              <a:buChar char="•"/>
            </a:pPr>
            <a:endParaRPr lang="en-GB"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The end product is for the participants to have compiled an explosive safety case to qualify an ammunition storage licence for a field storage area.</a:t>
            </a:r>
            <a:endParaRPr lang="en-IE" sz="1200" kern="1200" dirty="0">
              <a:solidFill>
                <a:schemeClr val="tx1"/>
              </a:solidFill>
              <a:effectLst/>
              <a:latin typeface="+mn-lt"/>
              <a:ea typeface="+mn-ea"/>
              <a:cs typeface="+mn-cs"/>
            </a:endParaRPr>
          </a:p>
          <a:p>
            <a:endParaRPr lang="en-GB" sz="1200" b="0" i="0" u="sng" strike="noStrike" kern="1200" cap="none" dirty="0">
              <a:solidFill>
                <a:schemeClr val="tx1"/>
              </a:solidFill>
              <a:effectLst/>
              <a:latin typeface="+mn-lt"/>
              <a:ea typeface="+mn-ea"/>
              <a:cs typeface="+mn-cs"/>
              <a:sym typeface="Calibri"/>
            </a:endParaRPr>
          </a:p>
          <a:p>
            <a:r>
              <a:rPr lang="en-GB" sz="1200" b="0" i="0" u="sng" strike="noStrike" cap="none" dirty="0">
                <a:solidFill>
                  <a:schemeClr val="dk1"/>
                </a:solidFill>
                <a:effectLst/>
                <a:latin typeface="+mn-lt"/>
                <a:ea typeface="Calibri"/>
                <a:cs typeface="Calibri"/>
                <a:sym typeface="Calibri"/>
              </a:rPr>
              <a:t>References/further reading</a:t>
            </a:r>
          </a:p>
        </p:txBody>
      </p:sp>
      <p:sp>
        <p:nvSpPr>
          <p:cNvPr id="4" name="Slide Number Placeholder 3"/>
          <p:cNvSpPr>
            <a:spLocks noGrp="1"/>
          </p:cNvSpPr>
          <p:nvPr>
            <p:ph type="sldNum" sz="quarter" idx="5"/>
          </p:nvPr>
        </p:nvSpPr>
        <p:spPr/>
        <p:txBody>
          <a:bodyPr/>
          <a:lstStyle/>
          <a:p>
            <a:fld id="{1E91D3BD-5E5A-7743-9F40-8526F1D1808C}" type="slidenum">
              <a:rPr lang="en-IE" smtClean="0"/>
              <a:t>112</a:t>
            </a:fld>
            <a:endParaRPr lang="en-IE"/>
          </a:p>
        </p:txBody>
      </p:sp>
    </p:spTree>
    <p:extLst>
      <p:ext uri="{BB962C8B-B14F-4D97-AF65-F5344CB8AC3E}">
        <p14:creationId xmlns:p14="http://schemas.microsoft.com/office/powerpoint/2010/main" val="220091647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a:solidFill>
                  <a:schemeClr val="dk1"/>
                </a:solidFill>
                <a:effectLst/>
                <a:latin typeface="+mn-lt"/>
                <a:ea typeface="Calibri"/>
                <a:cs typeface="Calibri"/>
                <a:sym typeface="Calibri"/>
              </a:rPr>
              <a:t>Main idea/objective for slide:</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kern="1200">
                <a:solidFill>
                  <a:schemeClr val="tx1"/>
                </a:solidFill>
                <a:effectLst/>
                <a:latin typeface="+mn-lt"/>
                <a:ea typeface="+mn-ea"/>
                <a:cs typeface="+mn-cs"/>
              </a:rPr>
              <a:t>Provide relevant definitions related to Quantity Distances</a:t>
            </a:r>
            <a:endParaRPr lang="en-GB" sz="1200" b="1" i="0" u="sng" strike="noStrike" cap="none">
              <a:solidFill>
                <a:schemeClr val="dk1"/>
              </a:solidFill>
              <a:effectLst/>
              <a:latin typeface="+mn-lt"/>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GB" sz="1200" b="0" i="0" u="sng" strike="noStrike" cap="none">
              <a:solidFill>
                <a:schemeClr val="dk1"/>
              </a:solidFill>
              <a:effectLst/>
              <a:latin typeface="+mn-lt"/>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0" i="0" u="sng" strike="noStrike" cap="none">
                <a:solidFill>
                  <a:schemeClr val="dk1"/>
                </a:solidFill>
                <a:effectLst/>
                <a:latin typeface="+mn-lt"/>
                <a:ea typeface="Calibri"/>
                <a:cs typeface="Calibri"/>
                <a:sym typeface="Calibri"/>
              </a:rPr>
              <a:t>What the instructor should cover (in addition to slide content)</a:t>
            </a:r>
            <a:endParaRPr lang="en-GB" b="0" u="sng">
              <a:latin typeface="Arial"/>
              <a:ea typeface="Arial"/>
              <a:cs typeface="Arial"/>
              <a:sym typeface="Arial"/>
            </a:endParaRPr>
          </a:p>
          <a:p>
            <a:pPr>
              <a:buSzPts val="1400"/>
              <a:defRPr/>
            </a:pPr>
            <a:r>
              <a:rPr lang="en-GB">
                <a:solidFill>
                  <a:schemeClr val="dk1"/>
                </a:solidFill>
                <a:ea typeface="Calibri"/>
                <a:cs typeface="Calibri"/>
              </a:rPr>
              <a:t>Highlight the difference between Inside and Outside Quantity Distance, emphasising that these play a crucial role in Safeguarding</a:t>
            </a:r>
            <a:endParaRPr lang="en-GB" sz="1200" b="0" i="0" strike="noStrike" cap="none">
              <a:solidFill>
                <a:schemeClr val="dk1"/>
              </a:solidFill>
              <a:effectLst/>
              <a:latin typeface="+mn-lt"/>
              <a:ea typeface="Calibri"/>
              <a:cs typeface="Calibri"/>
            </a:endParaRPr>
          </a:p>
          <a:p>
            <a:pPr marL="0" lvl="0" indent="0" algn="l" rtl="0">
              <a:spcBef>
                <a:spcPts val="0"/>
              </a:spcBef>
              <a:spcAft>
                <a:spcPts val="0"/>
              </a:spcAft>
              <a:buNone/>
            </a:pPr>
            <a:endParaRPr lang="en-GB" sz="1200" b="0" i="0" u="none" strike="noStrike" cap="none">
              <a:solidFill>
                <a:schemeClr val="dk1"/>
              </a:solidFill>
              <a:effectLst/>
              <a:latin typeface="+mn-lt"/>
              <a:ea typeface="Calibri"/>
              <a:cs typeface="Calibri"/>
              <a:sym typeface="Calibri"/>
            </a:endParaRPr>
          </a:p>
          <a:p>
            <a:pPr marL="0" lvl="0" indent="0" algn="l" rtl="0">
              <a:spcBef>
                <a:spcPts val="0"/>
              </a:spcBef>
              <a:spcAft>
                <a:spcPts val="0"/>
              </a:spcAft>
              <a:buNone/>
            </a:pPr>
            <a:endParaRPr lang="en-GB" sz="1200" b="0" i="0" u="none" strike="noStrike" cap="none">
              <a:solidFill>
                <a:schemeClr val="dk1"/>
              </a:solidFill>
              <a:effectLst/>
              <a:latin typeface="+mn-lt"/>
              <a:ea typeface="Calibri"/>
              <a:cs typeface="Calibri"/>
              <a:sym typeface="Calibri"/>
            </a:endParaRPr>
          </a:p>
          <a:p>
            <a:pPr marL="0" lvl="0" indent="0" algn="l" rtl="0">
              <a:spcBef>
                <a:spcPts val="0"/>
              </a:spcBef>
              <a:spcAft>
                <a:spcPts val="0"/>
              </a:spcAft>
              <a:buNone/>
            </a:pPr>
            <a:r>
              <a:rPr lang="en-GB" sz="1200" b="0" i="0" u="sng" strike="noStrike" cap="none">
                <a:solidFill>
                  <a:schemeClr val="dk1"/>
                </a:solidFill>
                <a:effectLst/>
                <a:latin typeface="+mn-lt"/>
                <a:ea typeface="Calibri"/>
                <a:cs typeface="Calibri"/>
                <a:sym typeface="Calibri"/>
              </a:rPr>
              <a:t>References/further reading</a:t>
            </a:r>
            <a:endParaRPr lang="en-IE" sz="1200" kern="1200">
              <a:solidFill>
                <a:schemeClr val="tx1"/>
              </a:solidFill>
              <a:effectLst/>
              <a:latin typeface="+mn-lt"/>
              <a:ea typeface="+mn-ea"/>
              <a:cs typeface="+mn-cs"/>
            </a:endParaRPr>
          </a:p>
          <a:p>
            <a:pPr marL="0" lvl="0" indent="0">
              <a:buFont typeface="Arial" panose="020B0604020202020204" pitchFamily="34" charset="0"/>
              <a:buNone/>
            </a:pPr>
            <a:r>
              <a:rPr lang="en-IE" sz="1200" b="1" kern="1200">
                <a:solidFill>
                  <a:schemeClr val="tx1"/>
                </a:solidFill>
                <a:effectLst/>
                <a:latin typeface="+mn-lt"/>
                <a:ea typeface="+mn-ea"/>
                <a:cs typeface="+mn-cs"/>
              </a:rPr>
              <a:t>IATG 02.20 – Quantity and Separation Distances</a:t>
            </a:r>
          </a:p>
          <a:p>
            <a:pPr marL="171450" indent="-171450">
              <a:buFont typeface="Arial" panose="020B0604020202020204" pitchFamily="34" charset="0"/>
              <a:buChar char="•"/>
            </a:pPr>
            <a:endParaRPr lang="en-US" sz="1200" i="1" kern="1200">
              <a:solidFill>
                <a:schemeClr val="tx1"/>
              </a:solidFill>
              <a:effectLst/>
              <a:latin typeface="+mn-lt"/>
              <a:ea typeface="+mn-ea"/>
              <a:cs typeface="+mn-cs"/>
            </a:endParaRPr>
          </a:p>
          <a:p>
            <a:pPr marL="171450" indent="-171450">
              <a:buFont typeface="Arial" panose="020B0604020202020204" pitchFamily="34" charset="0"/>
              <a:buChar char="•"/>
            </a:pPr>
            <a:endParaRPr lang="en-IE" sz="1200" kern="1200">
              <a:solidFill>
                <a:schemeClr val="tx1"/>
              </a:solidFill>
              <a:effectLst/>
              <a:latin typeface="+mn-lt"/>
              <a:ea typeface="+mn-ea"/>
              <a:cs typeface="+mn-cs"/>
            </a:endParaRPr>
          </a:p>
          <a:p>
            <a:pPr marL="0" lvl="0" indent="0">
              <a:buFont typeface="Arial" panose="020B0604020202020204" pitchFamily="34" charset="0"/>
              <a:buNone/>
            </a:pPr>
            <a:endParaRPr lang="en-IE" sz="1200" kern="1200">
              <a:solidFill>
                <a:schemeClr val="tx1"/>
              </a:solidFill>
              <a:effectLst/>
              <a:latin typeface="+mn-lt"/>
              <a:ea typeface="+mn-ea"/>
              <a:cs typeface="+mn-cs"/>
            </a:endParaRPr>
          </a:p>
          <a:p>
            <a:pPr marL="0" lvl="0" indent="0">
              <a:buFont typeface="Arial" panose="020B0604020202020204" pitchFamily="34" charset="0"/>
              <a:buNone/>
            </a:pPr>
            <a:endParaRPr lang="en-GB" sz="120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1E91D3BD-5E5A-7743-9F40-8526F1D1808C}" type="slidenum">
              <a:rPr lang="en-IE" smtClean="0"/>
              <a:t>11</a:t>
            </a:fld>
            <a:endParaRPr lang="en-IE"/>
          </a:p>
        </p:txBody>
      </p:sp>
    </p:spTree>
    <p:extLst>
      <p:ext uri="{BB962C8B-B14F-4D97-AF65-F5344CB8AC3E}">
        <p14:creationId xmlns:p14="http://schemas.microsoft.com/office/powerpoint/2010/main" val="1192954646"/>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dirty="0">
                <a:solidFill>
                  <a:schemeClr val="dk1"/>
                </a:solidFill>
                <a:effectLst/>
                <a:latin typeface="+mn-lt"/>
                <a:ea typeface="Calibri"/>
                <a:cs typeface="Calibri"/>
                <a:sym typeface="Calibri"/>
              </a:rPr>
              <a:t>Main idea/objective for slide:</a:t>
            </a:r>
            <a:endParaRPr lang="en-GB" sz="1200" b="1" kern="1200" dirty="0">
              <a:solidFill>
                <a:schemeClr val="tx1"/>
              </a:solidFill>
              <a:effectLst/>
              <a:latin typeface="+mn-lt"/>
              <a:ea typeface="+mn-ea"/>
              <a:cs typeface="+mn-cs"/>
            </a:endParaRPr>
          </a:p>
          <a:p>
            <a:pPr marL="171450" lvl="0" indent="-171450">
              <a:buFont typeface="Arial" panose="020B0604020202020204" pitchFamily="34" charset="0"/>
              <a:buChar char="•"/>
            </a:pPr>
            <a:r>
              <a:rPr lang="en-GB" sz="1200" b="1" kern="1200" dirty="0">
                <a:solidFill>
                  <a:schemeClr val="tx1"/>
                </a:solidFill>
                <a:effectLst/>
                <a:latin typeface="+mn-lt"/>
                <a:ea typeface="+mn-ea"/>
                <a:cs typeface="+mn-cs"/>
              </a:rPr>
              <a:t>Introduce participant exercise to compile Explosive Safety case to qualify and ammunitions storage licence for a field storage area, using the CARANA scenario</a:t>
            </a:r>
            <a:endParaRPr lang="en-IE" sz="1200" b="1" kern="1200" dirty="0">
              <a:solidFill>
                <a:schemeClr val="tx1"/>
              </a:solidFill>
              <a:effectLst/>
              <a:latin typeface="+mn-lt"/>
              <a:ea typeface="+mn-ea"/>
              <a:cs typeface="+mn-cs"/>
            </a:endParaRPr>
          </a:p>
          <a:p>
            <a:pPr marL="171450" lvl="0" indent="-171450">
              <a:buFont typeface="Arial" panose="020B0604020202020204" pitchFamily="34" charset="0"/>
              <a:buChar char="•"/>
            </a:pPr>
            <a:endParaRPr lang="en-GB" sz="1200" b="1" i="0" u="sng" strike="noStrike" cap="none" dirty="0">
              <a:solidFill>
                <a:schemeClr val="dk1"/>
              </a:solidFill>
              <a:effectLst/>
              <a:latin typeface="+mn-lt"/>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0" i="0" u="sng" strike="noStrike" cap="none" dirty="0">
                <a:solidFill>
                  <a:schemeClr val="dk1"/>
                </a:solidFill>
                <a:effectLst/>
                <a:latin typeface="+mn-lt"/>
                <a:ea typeface="Calibri"/>
                <a:cs typeface="Calibri"/>
                <a:sym typeface="Calibri"/>
              </a:rPr>
              <a:t>What the instructor should cover (in addition to slide content)</a:t>
            </a:r>
            <a:endParaRPr lang="en-GB" b="0" u="sng" dirty="0">
              <a:latin typeface="Arial"/>
              <a:ea typeface="Arial"/>
              <a:cs typeface="Arial"/>
              <a:sym typeface="Arial"/>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kern="1200" dirty="0">
                <a:solidFill>
                  <a:schemeClr val="tx1"/>
                </a:solidFill>
                <a:effectLst/>
                <a:latin typeface="+mn-lt"/>
                <a:ea typeface="+mn-ea"/>
                <a:cs typeface="+mn-cs"/>
              </a:rPr>
              <a:t>All ‘Exercise’ slides should be provided as full size handouts to participants </a:t>
            </a: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Instructors are to work closely with the syndicate groups to ensure the knowledge is affectively applied and that the participants gain a full understanding of this risk management process.</a:t>
            </a:r>
            <a:endParaRPr lang="en-IE"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When complete, work through the answers with the class and ask questions. </a:t>
            </a:r>
            <a:endParaRPr lang="en-IE" sz="1200" kern="1200" dirty="0">
              <a:solidFill>
                <a:schemeClr val="tx1"/>
              </a:solidFill>
              <a:effectLst/>
              <a:latin typeface="+mn-lt"/>
              <a:ea typeface="+mn-ea"/>
              <a:cs typeface="+mn-cs"/>
            </a:endParaRPr>
          </a:p>
          <a:p>
            <a:endParaRPr lang="en-GB" sz="1200" kern="1200" dirty="0">
              <a:solidFill>
                <a:schemeClr val="tx1"/>
              </a:solidFill>
              <a:effectLst/>
              <a:latin typeface="+mn-lt"/>
              <a:ea typeface="+mn-ea"/>
              <a:cs typeface="+mn-cs"/>
            </a:endParaRPr>
          </a:p>
          <a:p>
            <a:r>
              <a:rPr lang="en-GB" sz="1200" b="0" i="0" u="sng" strike="noStrike" kern="1200" cap="none" dirty="0">
                <a:solidFill>
                  <a:schemeClr val="tx1"/>
                </a:solidFill>
                <a:effectLst/>
                <a:latin typeface="+mn-lt"/>
                <a:ea typeface="+mn-ea"/>
                <a:cs typeface="+mn-cs"/>
                <a:sym typeface="Calibri"/>
              </a:rPr>
              <a:t>participant Activity</a:t>
            </a:r>
          </a:p>
          <a:p>
            <a:r>
              <a:rPr lang="en-GB" sz="1200" kern="1200" dirty="0">
                <a:solidFill>
                  <a:schemeClr val="tx1"/>
                </a:solidFill>
                <a:effectLst/>
                <a:latin typeface="+mn-lt"/>
                <a:ea typeface="+mn-ea"/>
                <a:cs typeface="+mn-cs"/>
              </a:rPr>
              <a:t>participants need to:</a:t>
            </a:r>
          </a:p>
          <a:p>
            <a:pPr marL="171450" indent="-171450">
              <a:buFont typeface="Arial" panose="020B0604020202020204" pitchFamily="34" charset="0"/>
              <a:buChar char="•"/>
            </a:pPr>
            <a:r>
              <a:rPr lang="en-GB" sz="1200" kern="1200" dirty="0">
                <a:solidFill>
                  <a:schemeClr val="tx1"/>
                </a:solidFill>
                <a:effectLst/>
                <a:latin typeface="+mn-lt"/>
                <a:ea typeface="+mn-ea"/>
                <a:cs typeface="+mn-cs"/>
              </a:rPr>
              <a:t>calculate the internal quantity distances, </a:t>
            </a:r>
          </a:p>
          <a:p>
            <a:pPr marL="171450" indent="-171450">
              <a:buFont typeface="Arial" panose="020B0604020202020204" pitchFamily="34" charset="0"/>
              <a:buChar char="•"/>
            </a:pPr>
            <a:r>
              <a:rPr lang="en-GB" sz="1200" kern="1200" dirty="0">
                <a:solidFill>
                  <a:schemeClr val="tx1"/>
                </a:solidFill>
                <a:effectLst/>
                <a:latin typeface="+mn-lt"/>
                <a:ea typeface="+mn-ea"/>
                <a:cs typeface="+mn-cs"/>
              </a:rPr>
              <a:t>Calculate outside quantity distances, </a:t>
            </a:r>
          </a:p>
          <a:p>
            <a:pPr marL="171450" indent="-171450">
              <a:buFont typeface="Arial" panose="020B0604020202020204" pitchFamily="34" charset="0"/>
              <a:buChar char="•"/>
            </a:pPr>
            <a:r>
              <a:rPr lang="en-GB" sz="1200" kern="1200" dirty="0">
                <a:solidFill>
                  <a:schemeClr val="tx1"/>
                </a:solidFill>
                <a:effectLst/>
                <a:latin typeface="+mn-lt"/>
                <a:ea typeface="+mn-ea"/>
                <a:cs typeface="+mn-cs"/>
              </a:rPr>
              <a:t>complete the Explosive Limit Licensing matrix for each potential explosion site </a:t>
            </a:r>
          </a:p>
          <a:p>
            <a:pPr marL="171450" indent="-171450">
              <a:buFont typeface="Arial" panose="020B0604020202020204" pitchFamily="34" charset="0"/>
              <a:buChar char="•"/>
            </a:pPr>
            <a:r>
              <a:rPr lang="en-GB" sz="1200" kern="1200" dirty="0">
                <a:solidFill>
                  <a:schemeClr val="tx1"/>
                </a:solidFill>
                <a:effectLst/>
                <a:latin typeface="+mn-lt"/>
                <a:ea typeface="+mn-ea"/>
                <a:cs typeface="+mn-cs"/>
              </a:rPr>
              <a:t>complete a safeguarding map highlighting the yellow and purple lines </a:t>
            </a:r>
          </a:p>
          <a:p>
            <a:pPr marL="171450" indent="-171450">
              <a:buFont typeface="Arial" panose="020B0604020202020204" pitchFamily="34" charset="0"/>
              <a:buChar char="•"/>
            </a:pPr>
            <a:endParaRPr lang="en-GB" sz="1200" kern="1200" dirty="0">
              <a:solidFill>
                <a:schemeClr val="tx1"/>
              </a:solidFill>
              <a:effectLst/>
              <a:latin typeface="+mn-lt"/>
              <a:ea typeface="+mn-ea"/>
              <a:cs typeface="+mn-cs"/>
            </a:endParaRPr>
          </a:p>
          <a:p>
            <a:pPr marL="171450" indent="-171450">
              <a:buFont typeface="Arial" panose="020B0604020202020204" pitchFamily="34" charset="0"/>
              <a:buChar char="•"/>
            </a:pPr>
            <a:endParaRPr lang="en-GB"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The end product is for the participants to have compiled an explosive safety case to qualify an ammunition storage licence for a field storage area.</a:t>
            </a:r>
            <a:endParaRPr lang="en-IE" sz="1200" kern="1200" dirty="0">
              <a:solidFill>
                <a:schemeClr val="tx1"/>
              </a:solidFill>
              <a:effectLst/>
              <a:latin typeface="+mn-lt"/>
              <a:ea typeface="+mn-ea"/>
              <a:cs typeface="+mn-cs"/>
            </a:endParaRPr>
          </a:p>
          <a:p>
            <a:endParaRPr lang="en-GB" sz="1200" b="0" i="0" u="sng" strike="noStrike" kern="1200" cap="none" dirty="0">
              <a:solidFill>
                <a:schemeClr val="tx1"/>
              </a:solidFill>
              <a:effectLst/>
              <a:latin typeface="+mn-lt"/>
              <a:ea typeface="+mn-ea"/>
              <a:cs typeface="+mn-cs"/>
              <a:sym typeface="Calibri"/>
            </a:endParaRPr>
          </a:p>
          <a:p>
            <a:r>
              <a:rPr lang="en-GB" sz="1200" b="0" i="0" u="sng" strike="noStrike" cap="none" dirty="0">
                <a:solidFill>
                  <a:schemeClr val="dk1"/>
                </a:solidFill>
                <a:effectLst/>
                <a:latin typeface="+mn-lt"/>
                <a:ea typeface="Calibri"/>
                <a:cs typeface="Calibri"/>
                <a:sym typeface="Calibri"/>
              </a:rPr>
              <a:t>References/further reading</a:t>
            </a:r>
          </a:p>
        </p:txBody>
      </p:sp>
      <p:sp>
        <p:nvSpPr>
          <p:cNvPr id="4" name="Slide Number Placeholder 3"/>
          <p:cNvSpPr>
            <a:spLocks noGrp="1"/>
          </p:cNvSpPr>
          <p:nvPr>
            <p:ph type="sldNum" sz="quarter" idx="5"/>
          </p:nvPr>
        </p:nvSpPr>
        <p:spPr/>
        <p:txBody>
          <a:bodyPr/>
          <a:lstStyle/>
          <a:p>
            <a:fld id="{1E91D3BD-5E5A-7743-9F40-8526F1D1808C}" type="slidenum">
              <a:rPr lang="en-IE" smtClean="0"/>
              <a:t>113</a:t>
            </a:fld>
            <a:endParaRPr lang="en-IE"/>
          </a:p>
        </p:txBody>
      </p:sp>
    </p:spTree>
    <p:extLst>
      <p:ext uri="{BB962C8B-B14F-4D97-AF65-F5344CB8AC3E}">
        <p14:creationId xmlns:p14="http://schemas.microsoft.com/office/powerpoint/2010/main" val="3159539786"/>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dirty="0">
                <a:solidFill>
                  <a:schemeClr val="dk1"/>
                </a:solidFill>
                <a:effectLst/>
                <a:latin typeface="+mn-lt"/>
                <a:ea typeface="Calibri"/>
                <a:cs typeface="Calibri"/>
                <a:sym typeface="Calibri"/>
              </a:rPr>
              <a:t>Main idea/objective for slide:</a:t>
            </a:r>
            <a:endParaRPr lang="en-GB" sz="1200" b="1" kern="1200" dirty="0">
              <a:solidFill>
                <a:schemeClr val="tx1"/>
              </a:solidFill>
              <a:effectLst/>
              <a:latin typeface="+mn-lt"/>
              <a:ea typeface="+mn-ea"/>
              <a:cs typeface="+mn-cs"/>
            </a:endParaRPr>
          </a:p>
          <a:p>
            <a:pPr marL="171450" lvl="0" indent="-171450">
              <a:buFont typeface="Arial" panose="020B0604020202020204" pitchFamily="34" charset="0"/>
              <a:buChar char="•"/>
            </a:pPr>
            <a:r>
              <a:rPr lang="en-GB" sz="1200" b="1" kern="1200" dirty="0">
                <a:solidFill>
                  <a:schemeClr val="tx1"/>
                </a:solidFill>
                <a:effectLst/>
                <a:latin typeface="+mn-lt"/>
                <a:ea typeface="+mn-ea"/>
                <a:cs typeface="+mn-cs"/>
              </a:rPr>
              <a:t>Introduce participant exercise to compile Explosive Safety case to qualify and ammunitions storage licence for a field storage area, using the CARANA scenario</a:t>
            </a:r>
            <a:endParaRPr lang="en-IE" sz="1200" b="1" kern="1200" dirty="0">
              <a:solidFill>
                <a:schemeClr val="tx1"/>
              </a:solidFill>
              <a:effectLst/>
              <a:latin typeface="+mn-lt"/>
              <a:ea typeface="+mn-ea"/>
              <a:cs typeface="+mn-cs"/>
            </a:endParaRPr>
          </a:p>
          <a:p>
            <a:pPr marL="171450" lvl="0" indent="-171450">
              <a:buFont typeface="Arial" panose="020B0604020202020204" pitchFamily="34" charset="0"/>
              <a:buChar char="•"/>
            </a:pPr>
            <a:endParaRPr lang="en-GB" sz="1200" b="1" i="0" u="sng" strike="noStrike" cap="none" dirty="0">
              <a:solidFill>
                <a:schemeClr val="dk1"/>
              </a:solidFill>
              <a:effectLst/>
              <a:latin typeface="+mn-lt"/>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0" i="0" u="sng" strike="noStrike" cap="none" dirty="0">
                <a:solidFill>
                  <a:schemeClr val="dk1"/>
                </a:solidFill>
                <a:effectLst/>
                <a:latin typeface="+mn-lt"/>
                <a:ea typeface="Calibri"/>
                <a:cs typeface="Calibri"/>
                <a:sym typeface="Calibri"/>
              </a:rPr>
              <a:t>What the instructor should cover (in addition to slide content)</a:t>
            </a:r>
            <a:endParaRPr lang="en-GB" b="0" u="sng" dirty="0">
              <a:latin typeface="Arial"/>
              <a:ea typeface="Arial"/>
              <a:cs typeface="Arial"/>
              <a:sym typeface="Arial"/>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kern="1200" dirty="0">
                <a:solidFill>
                  <a:schemeClr val="tx1"/>
                </a:solidFill>
                <a:effectLst/>
                <a:latin typeface="+mn-lt"/>
                <a:ea typeface="+mn-ea"/>
                <a:cs typeface="+mn-cs"/>
              </a:rPr>
              <a:t>All ‘Exercise’ slides should be provided as full size handouts to participants </a:t>
            </a: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Instructors are to work closely with the syndicate groups to ensure the knowledge is affectively applied and that the participants gain a full understanding of this risk management process.</a:t>
            </a:r>
            <a:endParaRPr lang="en-IE"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When complete, work through the answers with the class and ask questions. </a:t>
            </a:r>
            <a:endParaRPr lang="en-IE" sz="1200" kern="1200" dirty="0">
              <a:solidFill>
                <a:schemeClr val="tx1"/>
              </a:solidFill>
              <a:effectLst/>
              <a:latin typeface="+mn-lt"/>
              <a:ea typeface="+mn-ea"/>
              <a:cs typeface="+mn-cs"/>
            </a:endParaRPr>
          </a:p>
          <a:p>
            <a:endParaRPr lang="en-GB" sz="1200" kern="1200" dirty="0">
              <a:solidFill>
                <a:schemeClr val="tx1"/>
              </a:solidFill>
              <a:effectLst/>
              <a:latin typeface="+mn-lt"/>
              <a:ea typeface="+mn-ea"/>
              <a:cs typeface="+mn-cs"/>
            </a:endParaRPr>
          </a:p>
          <a:p>
            <a:r>
              <a:rPr lang="en-GB" sz="1200" b="0" i="0" u="sng" strike="noStrike" kern="1200" cap="none" dirty="0">
                <a:solidFill>
                  <a:schemeClr val="tx1"/>
                </a:solidFill>
                <a:effectLst/>
                <a:latin typeface="+mn-lt"/>
                <a:ea typeface="+mn-ea"/>
                <a:cs typeface="+mn-cs"/>
                <a:sym typeface="Calibri"/>
              </a:rPr>
              <a:t>participant Activity</a:t>
            </a:r>
          </a:p>
          <a:p>
            <a:r>
              <a:rPr lang="en-GB" sz="1200" kern="1200" dirty="0">
                <a:solidFill>
                  <a:schemeClr val="tx1"/>
                </a:solidFill>
                <a:effectLst/>
                <a:latin typeface="+mn-lt"/>
                <a:ea typeface="+mn-ea"/>
                <a:cs typeface="+mn-cs"/>
              </a:rPr>
              <a:t>participants need to:</a:t>
            </a:r>
          </a:p>
          <a:p>
            <a:pPr marL="171450" indent="-171450">
              <a:buFont typeface="Arial" panose="020B0604020202020204" pitchFamily="34" charset="0"/>
              <a:buChar char="•"/>
            </a:pPr>
            <a:r>
              <a:rPr lang="en-GB" sz="1200" kern="1200" dirty="0">
                <a:solidFill>
                  <a:schemeClr val="tx1"/>
                </a:solidFill>
                <a:effectLst/>
                <a:latin typeface="+mn-lt"/>
                <a:ea typeface="+mn-ea"/>
                <a:cs typeface="+mn-cs"/>
              </a:rPr>
              <a:t>calculate the internal quantity distances, </a:t>
            </a:r>
          </a:p>
          <a:p>
            <a:pPr marL="171450" indent="-171450">
              <a:buFont typeface="Arial" panose="020B0604020202020204" pitchFamily="34" charset="0"/>
              <a:buChar char="•"/>
            </a:pPr>
            <a:r>
              <a:rPr lang="en-GB" sz="1200" kern="1200" dirty="0">
                <a:solidFill>
                  <a:schemeClr val="tx1"/>
                </a:solidFill>
                <a:effectLst/>
                <a:latin typeface="+mn-lt"/>
                <a:ea typeface="+mn-ea"/>
                <a:cs typeface="+mn-cs"/>
              </a:rPr>
              <a:t>Calculate outside quantity distances, </a:t>
            </a:r>
          </a:p>
          <a:p>
            <a:pPr marL="171450" indent="-171450">
              <a:buFont typeface="Arial" panose="020B0604020202020204" pitchFamily="34" charset="0"/>
              <a:buChar char="•"/>
            </a:pPr>
            <a:r>
              <a:rPr lang="en-GB" sz="1200" kern="1200" dirty="0">
                <a:solidFill>
                  <a:schemeClr val="tx1"/>
                </a:solidFill>
                <a:effectLst/>
                <a:latin typeface="+mn-lt"/>
                <a:ea typeface="+mn-ea"/>
                <a:cs typeface="+mn-cs"/>
              </a:rPr>
              <a:t>complete the Explosive Limit Licensing matrix for each potential explosion site </a:t>
            </a:r>
          </a:p>
          <a:p>
            <a:pPr marL="171450" indent="-171450">
              <a:buFont typeface="Arial" panose="020B0604020202020204" pitchFamily="34" charset="0"/>
              <a:buChar char="•"/>
            </a:pPr>
            <a:r>
              <a:rPr lang="en-GB" sz="1200" kern="1200" dirty="0">
                <a:solidFill>
                  <a:schemeClr val="tx1"/>
                </a:solidFill>
                <a:effectLst/>
                <a:latin typeface="+mn-lt"/>
                <a:ea typeface="+mn-ea"/>
                <a:cs typeface="+mn-cs"/>
              </a:rPr>
              <a:t>complete a safeguarding map highlighting the yellow and purple lines </a:t>
            </a:r>
          </a:p>
          <a:p>
            <a:pPr marL="171450" indent="-171450">
              <a:buFont typeface="Arial" panose="020B0604020202020204" pitchFamily="34" charset="0"/>
              <a:buChar char="•"/>
            </a:pPr>
            <a:endParaRPr lang="en-GB" sz="1200" kern="1200" dirty="0">
              <a:solidFill>
                <a:schemeClr val="tx1"/>
              </a:solidFill>
              <a:effectLst/>
              <a:latin typeface="+mn-lt"/>
              <a:ea typeface="+mn-ea"/>
              <a:cs typeface="+mn-cs"/>
            </a:endParaRPr>
          </a:p>
          <a:p>
            <a:pPr marL="171450" indent="-171450">
              <a:buFont typeface="Arial" panose="020B0604020202020204" pitchFamily="34" charset="0"/>
              <a:buChar char="•"/>
            </a:pPr>
            <a:endParaRPr lang="en-GB"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The end product is for the participants to have compiled an explosive safety case to qualify an ammunition storage licence for a field storage area.</a:t>
            </a:r>
            <a:endParaRPr lang="en-IE" sz="1200" kern="1200" dirty="0">
              <a:solidFill>
                <a:schemeClr val="tx1"/>
              </a:solidFill>
              <a:effectLst/>
              <a:latin typeface="+mn-lt"/>
              <a:ea typeface="+mn-ea"/>
              <a:cs typeface="+mn-cs"/>
            </a:endParaRPr>
          </a:p>
          <a:p>
            <a:endParaRPr lang="en-GB" sz="1200" b="0" i="0" u="sng" strike="noStrike" kern="1200" cap="none" dirty="0">
              <a:solidFill>
                <a:schemeClr val="tx1"/>
              </a:solidFill>
              <a:effectLst/>
              <a:latin typeface="+mn-lt"/>
              <a:ea typeface="+mn-ea"/>
              <a:cs typeface="+mn-cs"/>
              <a:sym typeface="Calibri"/>
            </a:endParaRPr>
          </a:p>
          <a:p>
            <a:r>
              <a:rPr lang="en-GB" sz="1200" b="0" i="0" u="sng" strike="noStrike" cap="none" dirty="0">
                <a:solidFill>
                  <a:schemeClr val="dk1"/>
                </a:solidFill>
                <a:effectLst/>
                <a:latin typeface="+mn-lt"/>
                <a:ea typeface="Calibri"/>
                <a:cs typeface="Calibri"/>
                <a:sym typeface="Calibri"/>
              </a:rPr>
              <a:t>References/further reading</a:t>
            </a:r>
          </a:p>
        </p:txBody>
      </p:sp>
      <p:sp>
        <p:nvSpPr>
          <p:cNvPr id="4" name="Slide Number Placeholder 3"/>
          <p:cNvSpPr>
            <a:spLocks noGrp="1"/>
          </p:cNvSpPr>
          <p:nvPr>
            <p:ph type="sldNum" sz="quarter" idx="5"/>
          </p:nvPr>
        </p:nvSpPr>
        <p:spPr/>
        <p:txBody>
          <a:bodyPr/>
          <a:lstStyle/>
          <a:p>
            <a:fld id="{1E91D3BD-5E5A-7743-9F40-8526F1D1808C}" type="slidenum">
              <a:rPr lang="en-IE" smtClean="0"/>
              <a:t>114</a:t>
            </a:fld>
            <a:endParaRPr lang="en-IE"/>
          </a:p>
        </p:txBody>
      </p:sp>
    </p:spTree>
    <p:extLst>
      <p:ext uri="{BB962C8B-B14F-4D97-AF65-F5344CB8AC3E}">
        <p14:creationId xmlns:p14="http://schemas.microsoft.com/office/powerpoint/2010/main" val="1528281509"/>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rtl="0">
              <a:lnSpc>
                <a:spcPct val="100000"/>
              </a:lnSpc>
              <a:spcBef>
                <a:spcPts val="0"/>
              </a:spcBef>
              <a:spcAft>
                <a:spcPts val="0"/>
              </a:spcAft>
              <a:buClr>
                <a:schemeClr val="dk1"/>
              </a:buClr>
              <a:buSzPts val="1200"/>
              <a:buFont typeface="Calibri"/>
              <a:buNone/>
            </a:pPr>
            <a:r>
              <a:rPr lang="en-GB" sz="1200" b="1" dirty="0">
                <a:solidFill>
                  <a:schemeClr val="dk1"/>
                </a:solidFill>
                <a:latin typeface="+mn-lt"/>
                <a:ea typeface="Calibri"/>
                <a:cs typeface="Calibri"/>
                <a:sym typeface="Calibri"/>
              </a:rPr>
              <a:t>Phase 3. Consolidation (Time allocation - 10 min)</a:t>
            </a:r>
            <a:endParaRPr lang="en-GB" sz="1200" dirty="0">
              <a:solidFill>
                <a:schemeClr val="dk1"/>
              </a:solidFill>
              <a:latin typeface="+mn-lt"/>
              <a:ea typeface="Calibri"/>
              <a:cs typeface="Calibri"/>
              <a:sym typeface="Calibri"/>
            </a:endParaRPr>
          </a:p>
          <a:p>
            <a:pPr marL="0" lvl="0" indent="0" algn="l" rtl="0">
              <a:spcBef>
                <a:spcPts val="0"/>
              </a:spcBef>
              <a:spcAft>
                <a:spcPts val="0"/>
              </a:spcAft>
              <a:buClr>
                <a:schemeClr val="dk1"/>
              </a:buClr>
              <a:buSzPts val="1200"/>
              <a:buFont typeface="Calibri"/>
              <a:buNone/>
            </a:pPr>
            <a:endParaRPr lang="en-GB" sz="1200" b="0" i="0" u="none" strike="noStrike" cap="none" dirty="0">
              <a:solidFill>
                <a:schemeClr val="dk1"/>
              </a:solidFill>
              <a:latin typeface="+mn-lt"/>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dirty="0">
                <a:solidFill>
                  <a:schemeClr val="dk1"/>
                </a:solidFill>
                <a:effectLst/>
                <a:latin typeface="+mn-lt"/>
                <a:ea typeface="Calibri"/>
                <a:cs typeface="Calibri"/>
                <a:sym typeface="Calibri"/>
              </a:rPr>
              <a:t>Main idea/objective for slide:</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none" strike="noStrike" cap="none" dirty="0">
                <a:solidFill>
                  <a:schemeClr val="dk1"/>
                </a:solidFill>
                <a:latin typeface="+mn-lt"/>
                <a:ea typeface="Calibri"/>
                <a:cs typeface="Calibri"/>
                <a:sym typeface="Calibri"/>
              </a:rPr>
              <a:t>Recap Key Learning Points</a:t>
            </a:r>
            <a:endParaRPr lang="en-GB" sz="1200" b="1" i="0" u="none" strike="noStrike" cap="none" dirty="0">
              <a:solidFill>
                <a:schemeClr val="dk1"/>
              </a:solidFill>
              <a:effectLst/>
              <a:latin typeface="+mn-lt"/>
              <a:cs typeface="Calibri"/>
              <a:sym typeface="Calibri"/>
            </a:endParaRPr>
          </a:p>
          <a:p>
            <a:pPr marL="171450" lvl="0" indent="-171450" algn="l" rtl="0">
              <a:spcBef>
                <a:spcPts val="0"/>
              </a:spcBef>
              <a:spcAft>
                <a:spcPts val="0"/>
              </a:spcAft>
              <a:buClr>
                <a:schemeClr val="dk1"/>
              </a:buClr>
              <a:buSzPts val="1200"/>
              <a:buFont typeface="Arial"/>
              <a:buChar char="•"/>
            </a:pPr>
            <a:endParaRPr lang="en-GB" sz="1200" b="1" i="0" u="sng" strike="noStrike" cap="none" dirty="0">
              <a:solidFill>
                <a:schemeClr val="dk1"/>
              </a:solidFill>
              <a:effectLst/>
              <a:latin typeface="+mn-lt"/>
              <a:cs typeface="Calibri"/>
              <a:sym typeface="Calibri"/>
            </a:endParaRPr>
          </a:p>
          <a:p>
            <a:pPr marL="0" lvl="0" indent="0" algn="l" rtl="0">
              <a:spcBef>
                <a:spcPts val="0"/>
              </a:spcBef>
              <a:spcAft>
                <a:spcPts val="0"/>
              </a:spcAft>
              <a:buClr>
                <a:schemeClr val="dk1"/>
              </a:buClr>
              <a:buSzPts val="1200"/>
              <a:buFont typeface="Arial"/>
              <a:buNone/>
            </a:pPr>
            <a:r>
              <a:rPr lang="en-GB" sz="1200" b="0" i="0" u="sng" strike="noStrike" cap="none" dirty="0">
                <a:solidFill>
                  <a:schemeClr val="dk1"/>
                </a:solidFill>
                <a:effectLst/>
                <a:latin typeface="+mn-lt"/>
                <a:cs typeface="Calibri"/>
                <a:sym typeface="Calibri"/>
              </a:rPr>
              <a:t>participant activity</a:t>
            </a:r>
          </a:p>
          <a:p>
            <a:pPr marL="0" lvl="0" indent="0" algn="l" rtl="0">
              <a:spcBef>
                <a:spcPts val="0"/>
              </a:spcBef>
              <a:spcAft>
                <a:spcPts val="0"/>
              </a:spcAft>
              <a:buNone/>
            </a:pPr>
            <a:r>
              <a:rPr lang="en-GB" sz="1200" b="0" i="0" u="none" strike="noStrike" cap="none" dirty="0">
                <a:solidFill>
                  <a:schemeClr val="dk1"/>
                </a:solidFill>
                <a:effectLst/>
                <a:latin typeface="+mn-lt"/>
                <a:ea typeface="Calibri"/>
                <a:cs typeface="Calibri"/>
                <a:sym typeface="Calibri"/>
              </a:rPr>
              <a:t>Give participants opportunity to ask any questions</a:t>
            </a:r>
          </a:p>
          <a:p>
            <a:endParaRPr lang="en-GB" sz="1200" b="0" i="0" u="none" strike="noStrike" cap="none" dirty="0">
              <a:solidFill>
                <a:schemeClr val="dk1"/>
              </a:solidFill>
              <a:effectLst/>
              <a:latin typeface="+mn-lt"/>
              <a:ea typeface="Calibri"/>
              <a:cs typeface="Calibri"/>
              <a:sym typeface="Calibri"/>
            </a:endParaRPr>
          </a:p>
          <a:p>
            <a:endParaRPr lang="en-GB" sz="1200" b="0" i="0" u="none" strike="noStrike" cap="none" dirty="0">
              <a:solidFill>
                <a:schemeClr val="dk1"/>
              </a:solidFill>
              <a:effectLst/>
              <a:latin typeface="+mn-lt"/>
              <a:ea typeface="Calibri"/>
              <a:cs typeface="Calibri"/>
              <a:sym typeface="Calibri"/>
            </a:endParaRPr>
          </a:p>
          <a:p>
            <a:r>
              <a:rPr lang="en-GB" sz="1200" b="0" i="0" u="none" strike="noStrike" cap="none" dirty="0">
                <a:solidFill>
                  <a:schemeClr val="dk1"/>
                </a:solidFill>
                <a:effectLst/>
                <a:latin typeface="+mn-lt"/>
                <a:ea typeface="Calibri"/>
                <a:cs typeface="Calibri"/>
                <a:sym typeface="Calibri"/>
              </a:rPr>
              <a:t>Key Learning Points</a:t>
            </a:r>
          </a:p>
          <a:p>
            <a:r>
              <a:rPr lang="en-GB" sz="1200" kern="1200" dirty="0">
                <a:solidFill>
                  <a:schemeClr val="tx1"/>
                </a:solidFill>
                <a:effectLst/>
                <a:latin typeface="+mn-lt"/>
                <a:ea typeface="+mn-ea"/>
                <a:cs typeface="+mn-cs"/>
              </a:rPr>
              <a:t>2.2.10.1 Recall the contents of an explosive safety case</a:t>
            </a:r>
            <a:endParaRPr lang="en-IE"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2.2.10.2 Recall the principles of siting an Explosive Storage Site and licensing criteria</a:t>
            </a:r>
            <a:endParaRPr lang="en-IE"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2.2.10.3 Discuss the principles of siting an Explosive Storage Site and licensing criteria</a:t>
            </a:r>
            <a:endParaRPr lang="en-IE"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2.2.10.4 Apply the regulations pertaining to storage conditions, storage housing, traversing and safety requirements</a:t>
            </a:r>
            <a:endParaRPr lang="en-IE"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2.2.10.5 Apply the procedures for determining the tolerable NEQs based on the Quantity-Distance Formulae</a:t>
            </a:r>
            <a:endParaRPr lang="en-IE"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2.2.10.6 Describe the Mapping, Yellow &amp; Purple Lines and Directional Weapons Map</a:t>
            </a:r>
            <a:endParaRPr lang="en-IE"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2.2.10.7 Examine how to safely control &amp; maintain an ammunition store</a:t>
            </a:r>
            <a:endParaRPr lang="en-IE"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2.2.10.8 Evaluate the permissible storage limits at a </a:t>
            </a:r>
            <a:r>
              <a:rPr lang="en-GB" dirty="0"/>
              <a:t>temporary</a:t>
            </a:r>
            <a:r>
              <a:rPr lang="en-GB" kern="1200" dirty="0">
                <a:effectLst/>
              </a:rPr>
              <a:t> </a:t>
            </a:r>
            <a:r>
              <a:rPr lang="en-GB" sz="1200" kern="1200" dirty="0">
                <a:solidFill>
                  <a:schemeClr val="tx1"/>
                </a:solidFill>
                <a:effectLst/>
                <a:latin typeface="+mn-lt"/>
                <a:ea typeface="+mn-ea"/>
                <a:cs typeface="+mn-cs"/>
              </a:rPr>
              <a:t>storage area based on safeguarding good practice</a:t>
            </a:r>
            <a:endParaRPr lang="en-IE"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2.2.10.9 Compile an explosive safety case to qualify an ammunition storage licence for a </a:t>
            </a:r>
            <a:r>
              <a:rPr lang="en-GB" dirty="0"/>
              <a:t>temporary </a:t>
            </a:r>
            <a:r>
              <a:rPr lang="en-GB" sz="1200" kern="1200" dirty="0">
                <a:solidFill>
                  <a:schemeClr val="tx1"/>
                </a:solidFill>
                <a:effectLst/>
                <a:latin typeface="+mn-lt"/>
                <a:ea typeface="+mn-ea"/>
                <a:cs typeface="+mn-cs"/>
              </a:rPr>
              <a:t>storage area</a:t>
            </a:r>
            <a:r>
              <a:rPr lang="en-IE" dirty="0"/>
              <a:t> </a:t>
            </a:r>
          </a:p>
        </p:txBody>
      </p:sp>
      <p:sp>
        <p:nvSpPr>
          <p:cNvPr id="4" name="Slide Number Placeholder 3"/>
          <p:cNvSpPr>
            <a:spLocks noGrp="1"/>
          </p:cNvSpPr>
          <p:nvPr>
            <p:ph type="sldNum" sz="quarter" idx="5"/>
          </p:nvPr>
        </p:nvSpPr>
        <p:spPr/>
        <p:txBody>
          <a:bodyPr/>
          <a:lstStyle/>
          <a:p>
            <a:fld id="{1E91D3BD-5E5A-7743-9F40-8526F1D1808C}" type="slidenum">
              <a:rPr lang="en-IE" smtClean="0"/>
              <a:t>115</a:t>
            </a:fld>
            <a:endParaRPr lang="en-IE"/>
          </a:p>
        </p:txBody>
      </p:sp>
    </p:spTree>
    <p:extLst>
      <p:ext uri="{BB962C8B-B14F-4D97-AF65-F5344CB8AC3E}">
        <p14:creationId xmlns:p14="http://schemas.microsoft.com/office/powerpoint/2010/main" val="4053764905"/>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dirty="0">
                <a:solidFill>
                  <a:schemeClr val="dk1"/>
                </a:solidFill>
                <a:effectLst/>
                <a:latin typeface="+mn-lt"/>
                <a:ea typeface="Calibri"/>
                <a:cs typeface="Calibri"/>
                <a:sym typeface="Calibri"/>
              </a:rPr>
              <a:t>Main idea/objective for slide:</a:t>
            </a:r>
            <a:endParaRPr lang="en-GB" sz="1200" b="0" i="0" u="none" strike="noStrike" cap="none" dirty="0">
              <a:solidFill>
                <a:schemeClr val="dk1"/>
              </a:solidFill>
              <a:effectLst/>
              <a:latin typeface="+mn-lt"/>
              <a:ea typeface="Calibri"/>
              <a:cs typeface="Calibri"/>
              <a:sym typeface="Calibri"/>
            </a:endParaRPr>
          </a:p>
          <a:p>
            <a:pPr marL="0" lvl="0" indent="0" algn="l" rtl="0">
              <a:spcBef>
                <a:spcPts val="0"/>
              </a:spcBef>
              <a:spcAft>
                <a:spcPts val="0"/>
              </a:spcAft>
              <a:buNone/>
            </a:pPr>
            <a:r>
              <a:rPr lang="en-GB" sz="1200" b="0" i="0" u="none" strike="noStrike" cap="none" dirty="0">
                <a:solidFill>
                  <a:schemeClr val="dk1"/>
                </a:solidFill>
                <a:effectLst/>
                <a:latin typeface="+mn-lt"/>
                <a:ea typeface="Calibri"/>
                <a:cs typeface="Calibri"/>
                <a:sym typeface="Calibri"/>
              </a:rPr>
              <a:t>Look ahead to the next lesson of the course:</a:t>
            </a:r>
          </a:p>
          <a:p>
            <a:pPr lvl="1"/>
            <a:r>
              <a:rPr lang="en-GB" sz="1200" kern="1200" dirty="0">
                <a:solidFill>
                  <a:schemeClr val="tx1"/>
                </a:solidFill>
                <a:effectLst/>
                <a:highlight>
                  <a:srgbClr val="FFFF00"/>
                </a:highlight>
                <a:latin typeface="+mn-lt"/>
                <a:ea typeface="+mn-ea"/>
                <a:cs typeface="+mn-cs"/>
              </a:rPr>
              <a:t>STX – ERA and Camp takeover</a:t>
            </a:r>
            <a:r>
              <a:rPr lang="en-IE">
                <a:effectLst/>
                <a:highlight>
                  <a:srgbClr val="FFFF00"/>
                </a:highlight>
              </a:rPr>
              <a:t> </a:t>
            </a:r>
            <a:endParaRPr lang="en-IE" sz="1200" kern="1200">
              <a:solidFill>
                <a:schemeClr val="tx1"/>
              </a:solidFill>
              <a:effectLst/>
              <a:highlight>
                <a:srgbClr val="FFFF00"/>
              </a:highlight>
              <a:latin typeface="+mn-lt"/>
              <a:ea typeface="+mn-ea"/>
              <a:cs typeface="+mn-cs"/>
            </a:endParaRPr>
          </a:p>
        </p:txBody>
      </p:sp>
      <p:sp>
        <p:nvSpPr>
          <p:cNvPr id="4" name="Slide Number Placeholder 3"/>
          <p:cNvSpPr>
            <a:spLocks noGrp="1"/>
          </p:cNvSpPr>
          <p:nvPr>
            <p:ph type="sldNum" sz="quarter" idx="5"/>
          </p:nvPr>
        </p:nvSpPr>
        <p:spPr/>
        <p:txBody>
          <a:bodyPr/>
          <a:lstStyle/>
          <a:p>
            <a:fld id="{1E91D3BD-5E5A-7743-9F40-8526F1D1808C}" type="slidenum">
              <a:rPr lang="en-IE" smtClean="0"/>
              <a:t>116</a:t>
            </a:fld>
            <a:endParaRPr lang="en-IE"/>
          </a:p>
        </p:txBody>
      </p:sp>
    </p:spTree>
    <p:extLst>
      <p:ext uri="{BB962C8B-B14F-4D97-AF65-F5344CB8AC3E}">
        <p14:creationId xmlns:p14="http://schemas.microsoft.com/office/powerpoint/2010/main" val="3514930609"/>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dirty="0">
                <a:solidFill>
                  <a:schemeClr val="dk1"/>
                </a:solidFill>
                <a:effectLst/>
                <a:latin typeface="+mn-lt"/>
                <a:ea typeface="Calibri"/>
                <a:cs typeface="Calibri"/>
                <a:sym typeface="Calibri"/>
              </a:rPr>
              <a:t>Main idea/objective for slide:</a:t>
            </a:r>
          </a:p>
          <a:p>
            <a:pPr marL="171450" lvl="0" indent="-171450">
              <a:buFont typeface="Arial" panose="020B0604020202020204" pitchFamily="34" charset="0"/>
              <a:buChar char="•"/>
            </a:pPr>
            <a:r>
              <a:rPr lang="en-GB" sz="1200" b="1" kern="1200" dirty="0">
                <a:solidFill>
                  <a:schemeClr val="tx1"/>
                </a:solidFill>
                <a:effectLst/>
                <a:latin typeface="+mn-lt"/>
                <a:ea typeface="+mn-ea"/>
                <a:cs typeface="+mn-cs"/>
              </a:rPr>
              <a:t>methods to measure quantity distances</a:t>
            </a:r>
          </a:p>
          <a:p>
            <a:pPr marL="171450" lvl="0" indent="-171450">
              <a:buFont typeface="Arial" panose="020B0604020202020204" pitchFamily="34" charset="0"/>
              <a:buChar char="•"/>
            </a:pPr>
            <a:endParaRPr lang="en-GB" sz="1200" b="0" i="0" u="sng" strike="noStrike" cap="none" dirty="0">
              <a:solidFill>
                <a:schemeClr val="dk1"/>
              </a:solidFill>
              <a:effectLst/>
              <a:latin typeface="+mn-lt"/>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0" i="0" u="sng" strike="noStrike" cap="none" dirty="0">
                <a:solidFill>
                  <a:schemeClr val="dk1"/>
                </a:solidFill>
                <a:effectLst/>
                <a:latin typeface="+mn-lt"/>
                <a:ea typeface="Calibri"/>
                <a:cs typeface="Calibri"/>
                <a:sym typeface="Calibri"/>
              </a:rPr>
              <a:t>What the instructor should cover (in addition to slide content)</a:t>
            </a:r>
            <a:endParaRPr lang="en-GB" b="0" u="sng" dirty="0">
              <a:latin typeface="Arial"/>
              <a:ea typeface="Arial"/>
              <a:cs typeface="Arial"/>
              <a:sym typeface="Arial"/>
            </a:endParaRPr>
          </a:p>
          <a:p>
            <a:pPr>
              <a:buSzPts val="1400"/>
              <a:defRPr/>
            </a:pPr>
            <a:r>
              <a:rPr lang="en-GB" dirty="0">
                <a:cs typeface="Calibri"/>
              </a:rPr>
              <a:t>Check the participants understanding of rounding.</a:t>
            </a:r>
            <a:endParaRPr lang="en-GB" sz="1200" kern="1200" dirty="0">
              <a:solidFill>
                <a:schemeClr val="tx1"/>
              </a:solidFill>
              <a:effectLst/>
              <a:latin typeface="+mn-lt"/>
              <a:cs typeface="Calibri"/>
            </a:endParaRPr>
          </a:p>
          <a:p>
            <a:pPr>
              <a:buSzPts val="1400"/>
            </a:pPr>
            <a:r>
              <a:rPr lang="en-GB" dirty="0">
                <a:solidFill>
                  <a:schemeClr val="dk1"/>
                </a:solidFill>
                <a:ea typeface="Calibri"/>
                <a:cs typeface="Calibri"/>
              </a:rPr>
              <a:t>Give some examples on a whiteboard as how rounding works based on this table.</a:t>
            </a:r>
            <a:endParaRPr lang="en-GB" sz="1200" b="0" i="0" u="none" strike="noStrike" cap="none" dirty="0">
              <a:solidFill>
                <a:schemeClr val="dk1"/>
              </a:solidFill>
              <a:effectLst/>
              <a:latin typeface="+mn-lt"/>
              <a:ea typeface="Calibri"/>
              <a:cs typeface="Calibri"/>
            </a:endParaRPr>
          </a:p>
          <a:p>
            <a:pPr marL="0" lvl="0" indent="0" algn="l" rtl="0">
              <a:spcBef>
                <a:spcPts val="0"/>
              </a:spcBef>
              <a:spcAft>
                <a:spcPts val="0"/>
              </a:spcAft>
              <a:buNone/>
            </a:pPr>
            <a:endParaRPr lang="en-GB" sz="1200" b="0" i="0" u="none" strike="noStrike" cap="none" dirty="0">
              <a:solidFill>
                <a:schemeClr val="dk1"/>
              </a:solidFill>
              <a:effectLst/>
              <a:latin typeface="+mn-lt"/>
              <a:ea typeface="Calibri"/>
              <a:cs typeface="Calibri"/>
              <a:sym typeface="Calibri"/>
            </a:endParaRPr>
          </a:p>
          <a:p>
            <a:pPr marL="0" lvl="0" indent="0" algn="l" rtl="0">
              <a:spcBef>
                <a:spcPts val="0"/>
              </a:spcBef>
              <a:spcAft>
                <a:spcPts val="0"/>
              </a:spcAft>
              <a:buNone/>
            </a:pPr>
            <a:r>
              <a:rPr lang="en-GB" sz="1200" b="0" i="0" u="sng" strike="noStrike" cap="none" dirty="0">
                <a:solidFill>
                  <a:schemeClr val="dk1"/>
                </a:solidFill>
                <a:effectLst/>
                <a:latin typeface="+mn-lt"/>
                <a:ea typeface="Calibri"/>
                <a:cs typeface="Calibri"/>
                <a:sym typeface="Calibri"/>
              </a:rPr>
              <a:t>References/further reading</a:t>
            </a:r>
          </a:p>
          <a:p>
            <a:pPr marL="0" lvl="0" indent="0">
              <a:buFont typeface="Arial" panose="020B0604020202020204" pitchFamily="34" charset="0"/>
              <a:buNone/>
            </a:pPr>
            <a:r>
              <a:rPr lang="en-IE" sz="1200" b="1" kern="1200" dirty="0">
                <a:solidFill>
                  <a:schemeClr val="tx1"/>
                </a:solidFill>
                <a:effectLst/>
                <a:latin typeface="+mn-lt"/>
                <a:ea typeface="+mn-ea"/>
                <a:cs typeface="+mn-cs"/>
              </a:rPr>
              <a:t>IATG 02.20 – Quantity and Separation Distances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IE" sz="1200" kern="1200" dirty="0">
                <a:solidFill>
                  <a:schemeClr val="tx1"/>
                </a:solidFill>
                <a:effectLst/>
                <a:latin typeface="+mn-lt"/>
                <a:ea typeface="+mn-ea"/>
                <a:cs typeface="+mn-cs"/>
              </a:rPr>
              <a:t>The values of QD in the QD Tables that follow have been rounded up in accordance with the table above</a:t>
            </a:r>
          </a:p>
          <a:p>
            <a:pPr marL="171450" indent="-171450">
              <a:buFont typeface="Arial" panose="020B0604020202020204" pitchFamily="34" charset="0"/>
              <a:buChar char="•"/>
            </a:pPr>
            <a:r>
              <a:rPr lang="en-IE" sz="1200" kern="1200" dirty="0">
                <a:solidFill>
                  <a:schemeClr val="tx1"/>
                </a:solidFill>
                <a:effectLst/>
                <a:latin typeface="+mn-lt"/>
                <a:ea typeface="+mn-ea"/>
                <a:cs typeface="+mn-cs"/>
              </a:rPr>
              <a:t>It is permitted to determine a QD using the distance function formulae at the foot of the appropriate column in the QD Table. </a:t>
            </a:r>
          </a:p>
          <a:p>
            <a:pPr marL="171450" indent="-171450">
              <a:buFont typeface="Arial" panose="020B0604020202020204" pitchFamily="34" charset="0"/>
              <a:buChar char="•"/>
            </a:pPr>
            <a:r>
              <a:rPr lang="en-IE" sz="1200" kern="1200" dirty="0">
                <a:solidFill>
                  <a:schemeClr val="tx1"/>
                </a:solidFill>
                <a:effectLst/>
                <a:latin typeface="+mn-lt"/>
                <a:ea typeface="+mn-ea"/>
                <a:cs typeface="+mn-cs"/>
              </a:rPr>
              <a:t>A calculated distance, rounded up to the nearest metre, may be used in place of any value in the QD Tables. </a:t>
            </a:r>
          </a:p>
          <a:p>
            <a:pPr marL="171450" indent="-171450">
              <a:buFont typeface="Arial" panose="020B0604020202020204" pitchFamily="34" charset="0"/>
              <a:buChar char="•"/>
            </a:pPr>
            <a:r>
              <a:rPr lang="en-IE" sz="1200" kern="1200" dirty="0">
                <a:solidFill>
                  <a:schemeClr val="tx1"/>
                </a:solidFill>
                <a:effectLst/>
                <a:latin typeface="+mn-lt"/>
                <a:ea typeface="+mn-ea"/>
                <a:cs typeface="+mn-cs"/>
              </a:rPr>
              <a:t>If an NEQ is back calculated from a distance, using the appropriate QD formula, the answer should be rounded down to the nearest kg. </a:t>
            </a:r>
          </a:p>
          <a:p>
            <a:pPr marL="0" lvl="0" indent="0">
              <a:buFont typeface="Arial" panose="020B0604020202020204" pitchFamily="34" charset="0"/>
              <a:buNone/>
            </a:pPr>
            <a:endParaRPr lang="en-IE"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E91D3BD-5E5A-7743-9F40-8526F1D1808C}" type="slidenum">
              <a:rPr kumimoji="0" lang="en-I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117</a:t>
            </a:fld>
            <a:endParaRPr kumimoji="0" lang="en-I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09781467"/>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dirty="0">
                <a:solidFill>
                  <a:schemeClr val="dk1"/>
                </a:solidFill>
                <a:effectLst/>
                <a:latin typeface="+mn-lt"/>
                <a:ea typeface="Calibri"/>
                <a:cs typeface="Calibri"/>
                <a:sym typeface="Calibri"/>
              </a:rPr>
              <a:t>Main idea/objective for slide:</a:t>
            </a:r>
          </a:p>
          <a:p>
            <a:pPr marL="171450" lvl="0" indent="-171450">
              <a:buFont typeface="Arial" panose="020B0604020202020204" pitchFamily="34" charset="0"/>
              <a:buChar char="•"/>
            </a:pPr>
            <a:r>
              <a:rPr lang="en-GB" sz="1200" b="1" kern="1200" dirty="0">
                <a:solidFill>
                  <a:schemeClr val="tx1"/>
                </a:solidFill>
                <a:effectLst/>
                <a:latin typeface="+mn-lt"/>
                <a:ea typeface="+mn-ea"/>
                <a:cs typeface="+mn-cs"/>
              </a:rPr>
              <a:t>Discuss the concept of aggregation of Net Explosive Quantity</a:t>
            </a:r>
          </a:p>
          <a:p>
            <a:pPr marL="171450" lvl="0" indent="-171450">
              <a:buFont typeface="Arial" panose="020B0604020202020204" pitchFamily="34" charset="0"/>
              <a:buChar char="•"/>
            </a:pPr>
            <a:endParaRPr lang="en-GB" sz="1200" b="0" i="0" u="sng" strike="noStrike" cap="none" dirty="0">
              <a:solidFill>
                <a:schemeClr val="dk1"/>
              </a:solidFill>
              <a:effectLst/>
              <a:latin typeface="+mn-lt"/>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0" i="0" u="sng" strike="noStrike" cap="none" dirty="0">
                <a:solidFill>
                  <a:schemeClr val="dk1"/>
                </a:solidFill>
                <a:effectLst/>
                <a:latin typeface="+mn-lt"/>
                <a:ea typeface="Calibri"/>
                <a:cs typeface="Calibri"/>
                <a:sym typeface="Calibri"/>
              </a:rPr>
              <a:t>What the instructor should cover (in addition to slide content)</a:t>
            </a:r>
            <a:endParaRPr lang="en-GB" b="0" u="sng" dirty="0">
              <a:latin typeface="Arial"/>
              <a:ea typeface="Arial"/>
              <a:cs typeface="Arial"/>
              <a:sym typeface="Arial"/>
            </a:endParaRPr>
          </a:p>
          <a:p>
            <a:pPr marL="171450" lvl="0" indent="-171450">
              <a:buFont typeface="Arial" panose="020B0604020202020204" pitchFamily="34" charset="0"/>
              <a:buChar char="•"/>
            </a:pPr>
            <a:r>
              <a:rPr lang="en-GB" sz="1200" b="0" kern="1200" dirty="0">
                <a:solidFill>
                  <a:schemeClr val="tx1"/>
                </a:solidFill>
                <a:effectLst/>
                <a:latin typeface="+mn-lt"/>
                <a:ea typeface="+mn-ea"/>
                <a:cs typeface="+mn-cs"/>
              </a:rPr>
              <a:t>Ask the participants the benefits of this aggregation and why is it useful.</a:t>
            </a:r>
            <a:endParaRPr lang="en-IE" sz="1200" b="0" kern="1200" dirty="0">
              <a:solidFill>
                <a:schemeClr val="tx1"/>
              </a:solidFill>
              <a:effectLst/>
              <a:latin typeface="+mn-lt"/>
              <a:ea typeface="+mn-ea"/>
              <a:cs typeface="+mn-cs"/>
            </a:endParaRPr>
          </a:p>
          <a:p>
            <a:pPr marL="171450" indent="-171450">
              <a:buFont typeface="Arial" panose="020B0604020202020204" pitchFamily="34" charset="0"/>
              <a:buChar char="•"/>
            </a:pPr>
            <a:r>
              <a:rPr lang="en-GB" dirty="0">
                <a:solidFill>
                  <a:schemeClr val="dk1"/>
                </a:solidFill>
                <a:ea typeface="Calibri"/>
                <a:cs typeface="Calibri"/>
              </a:rPr>
              <a:t>Give this table as a Handout.</a:t>
            </a:r>
            <a:r>
              <a:rPr lang="en-GB" dirty="0"/>
              <a:t> </a:t>
            </a:r>
            <a:r>
              <a:rPr lang="en-GB" dirty="0">
                <a:hlinkClick r:id="rId3"/>
              </a:rPr>
              <a:t>http://data.unsaferguard.org/iatg/en/IATG-01.50-Explosive-hazard-classification-system-IATG-V.3.pdf</a:t>
            </a:r>
            <a:r>
              <a:rPr lang="en-GB" dirty="0"/>
              <a:t>     page 9</a:t>
            </a:r>
            <a:endParaRPr lang="en-GB" b="0" i="0" u="none" strike="noStrike" cap="none" dirty="0">
              <a:effectLst/>
              <a:cs typeface="Calibri"/>
            </a:endParaRPr>
          </a:p>
          <a:p>
            <a:pPr marL="0" lvl="0" indent="0" algn="l" rtl="0">
              <a:spcBef>
                <a:spcPts val="0"/>
              </a:spcBef>
              <a:spcAft>
                <a:spcPts val="0"/>
              </a:spcAft>
              <a:buNone/>
            </a:pPr>
            <a:endParaRPr lang="en-GB" sz="1200" b="0" i="0" u="none" strike="noStrike" cap="none" dirty="0">
              <a:solidFill>
                <a:schemeClr val="dk1"/>
              </a:solidFill>
              <a:effectLst/>
              <a:latin typeface="+mn-lt"/>
              <a:ea typeface="Calibri"/>
              <a:cs typeface="Calibri"/>
              <a:sym typeface="Calibri"/>
            </a:endParaRPr>
          </a:p>
          <a:p>
            <a:endParaRPr lang="en-GB" dirty="0">
              <a:solidFill>
                <a:schemeClr val="dk1"/>
              </a:solidFill>
              <a:ea typeface="Calibri"/>
              <a:cs typeface="Calibri"/>
              <a:sym typeface="Calibri"/>
            </a:endParaRPr>
          </a:p>
          <a:p>
            <a:pPr marL="0" lvl="0" indent="0" algn="l" rtl="0">
              <a:spcBef>
                <a:spcPts val="0"/>
              </a:spcBef>
              <a:spcAft>
                <a:spcPts val="0"/>
              </a:spcAft>
              <a:buNone/>
            </a:pPr>
            <a:r>
              <a:rPr lang="en-GB" sz="1200" b="0" i="0" u="sng" strike="noStrike" cap="none" dirty="0">
                <a:solidFill>
                  <a:schemeClr val="dk1"/>
                </a:solidFill>
                <a:effectLst/>
                <a:latin typeface="+mn-lt"/>
                <a:ea typeface="Calibri"/>
                <a:cs typeface="Calibri"/>
                <a:sym typeface="Calibri"/>
              </a:rPr>
              <a:t>References/further reading</a:t>
            </a:r>
          </a:p>
          <a:p>
            <a:pPr marL="0" lvl="0" indent="0">
              <a:buFont typeface="Arial" panose="020B0604020202020204" pitchFamily="34" charset="0"/>
              <a:buNone/>
            </a:pPr>
            <a:r>
              <a:rPr lang="en-IE" sz="1200" b="1" kern="1200" dirty="0">
                <a:solidFill>
                  <a:schemeClr val="tx1"/>
                </a:solidFill>
                <a:effectLst/>
                <a:latin typeface="+mn-lt"/>
                <a:ea typeface="+mn-ea"/>
                <a:cs typeface="+mn-cs"/>
              </a:rPr>
              <a:t>IATG 04.20 – Temporary Storage</a:t>
            </a:r>
          </a:p>
          <a:p>
            <a:pPr marL="171450" indent="-171450">
              <a:buFont typeface="Arial" panose="020B0604020202020204" pitchFamily="34" charset="0"/>
              <a:buChar char="•"/>
            </a:pPr>
            <a:r>
              <a:rPr lang="en-GB" sz="1200" kern="1200" dirty="0">
                <a:solidFill>
                  <a:schemeClr val="tx1"/>
                </a:solidFill>
                <a:effectLst/>
                <a:latin typeface="+mn-lt"/>
                <a:ea typeface="+mn-ea"/>
                <a:cs typeface="+mn-cs"/>
              </a:rPr>
              <a:t>NOTE 1    Compatibility Group B fuzes may be stored with the articles to which they belong, but the NEQ shall be aggregated and treated as Compatibility Group F. Compatibility Group B ammunition (other than fuzes) shall be stored in a separate site.</a:t>
            </a:r>
            <a:endParaRPr lang="en-IE"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GB" sz="1200" kern="1200" dirty="0">
                <a:solidFill>
                  <a:schemeClr val="tx1"/>
                </a:solidFill>
                <a:effectLst/>
                <a:latin typeface="+mn-lt"/>
                <a:ea typeface="+mn-ea"/>
                <a:cs typeface="+mn-cs"/>
              </a:rPr>
              <a:t>NOTE 2	Storage in same area permitted if effectively segregated to prevent propagation.</a:t>
            </a:r>
            <a:endParaRPr lang="en-IE"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GB" sz="1200" kern="1200" dirty="0">
                <a:solidFill>
                  <a:schemeClr val="tx1"/>
                </a:solidFill>
                <a:effectLst/>
                <a:latin typeface="+mn-lt"/>
                <a:ea typeface="+mn-ea"/>
                <a:cs typeface="+mn-cs"/>
              </a:rPr>
              <a:t>NOTE 3	Providing Compatibility Group G is still in its authorised outer packaging and at discretion of national authority.</a:t>
            </a:r>
            <a:endParaRPr lang="en-IE"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GB" sz="1200" kern="1200" dirty="0">
                <a:solidFill>
                  <a:schemeClr val="tx1"/>
                </a:solidFill>
                <a:effectLst/>
                <a:latin typeface="+mn-lt"/>
                <a:ea typeface="+mn-ea"/>
                <a:cs typeface="+mn-cs"/>
              </a:rPr>
              <a:t>NOTE 4   Compatibility Group N articles shall always be stored separately from all articles of other compatibility groups as well as from other articles of different types of Compatibility Group L.</a:t>
            </a:r>
            <a:endParaRPr lang="en-IE"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GB" sz="1200" kern="1200" dirty="0">
                <a:solidFill>
                  <a:schemeClr val="tx1"/>
                </a:solidFill>
                <a:effectLst/>
                <a:latin typeface="+mn-lt"/>
                <a:ea typeface="+mn-ea"/>
                <a:cs typeface="+mn-cs"/>
              </a:rPr>
              <a:t>NOTE 5   Articles of Compatibility Group N should not be stored with other Compatibility Groups except S. However if such articles are stored with articles of Compatibility Groups C, D and E, the articles of Compatibility Group N should be considered as having the characteristics of Compatibility Group D and the Compatibility group mixing rules apply accordingly.</a:t>
            </a:r>
            <a:endParaRPr lang="en-IE"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GB" sz="1200" kern="1200" dirty="0">
                <a:solidFill>
                  <a:schemeClr val="tx1"/>
                </a:solidFill>
                <a:effectLst/>
                <a:latin typeface="+mn-lt"/>
                <a:ea typeface="+mn-ea"/>
                <a:cs typeface="+mn-cs"/>
              </a:rPr>
              <a:t>NOTE 6   A mixed set of munitions of HD 1.6N and HD 1.6S may be considered as having the characteristics of Compatibility Group N</a:t>
            </a:r>
            <a:endParaRPr lang="en-IE"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GB" sz="1200" kern="1200" dirty="0">
                <a:solidFill>
                  <a:schemeClr val="tx1"/>
                </a:solidFill>
                <a:effectLst/>
                <a:latin typeface="+mn-lt"/>
                <a:ea typeface="+mn-ea"/>
                <a:cs typeface="+mn-cs"/>
              </a:rPr>
              <a:t>NOTE 7   Compatibility Group F is to be stored separately, except that F may be stored with Hazard Division (HD) 1.4 of any Compatibility Group</a:t>
            </a:r>
            <a:r>
              <a:rPr lang="en-IE" dirty="0">
                <a:effectLst/>
              </a:rPr>
              <a:t> </a:t>
            </a: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E91D3BD-5E5A-7743-9F40-8526F1D1808C}" type="slidenum">
              <a:rPr kumimoji="0" lang="en-I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118</a:t>
            </a:fld>
            <a:endParaRPr kumimoji="0" lang="en-I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40210194"/>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dirty="0">
                <a:solidFill>
                  <a:schemeClr val="dk1"/>
                </a:solidFill>
                <a:effectLst/>
                <a:latin typeface="+mn-lt"/>
                <a:ea typeface="Calibri"/>
                <a:cs typeface="Calibri"/>
                <a:sym typeface="Calibri"/>
              </a:rPr>
              <a:t>Main idea/objective for slide:</a:t>
            </a:r>
          </a:p>
          <a:p>
            <a:pPr marL="171450" lvl="0" indent="-171450">
              <a:buFont typeface="Arial" panose="020B0604020202020204" pitchFamily="34" charset="0"/>
              <a:buChar char="•"/>
            </a:pPr>
            <a:r>
              <a:rPr lang="en-GB" sz="1200" b="1" kern="1200" dirty="0">
                <a:solidFill>
                  <a:schemeClr val="tx1"/>
                </a:solidFill>
                <a:effectLst/>
                <a:latin typeface="+mn-lt"/>
                <a:ea typeface="+mn-ea"/>
                <a:cs typeface="+mn-cs"/>
              </a:rPr>
              <a:t>Ammunition requiring separate storage</a:t>
            </a:r>
          </a:p>
          <a:p>
            <a:pPr marL="171450" lvl="0" indent="-171450">
              <a:buFont typeface="Arial" panose="020B0604020202020204" pitchFamily="34" charset="0"/>
              <a:buChar char="•"/>
            </a:pPr>
            <a:endParaRPr lang="en-GB" sz="1200" b="0" i="0" u="sng" strike="noStrike" cap="none" dirty="0">
              <a:solidFill>
                <a:schemeClr val="dk1"/>
              </a:solidFill>
              <a:effectLst/>
              <a:latin typeface="+mn-lt"/>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0" i="0" u="sng" strike="noStrike" cap="none" dirty="0">
                <a:solidFill>
                  <a:schemeClr val="dk1"/>
                </a:solidFill>
                <a:effectLst/>
                <a:latin typeface="+mn-lt"/>
                <a:ea typeface="Calibri"/>
                <a:cs typeface="Calibri"/>
                <a:sym typeface="Calibri"/>
              </a:rPr>
              <a:t>What the instructor should cover (in addition to slide content)</a:t>
            </a:r>
            <a:endParaRPr lang="en-GB" b="0" u="sng" dirty="0">
              <a:latin typeface="Arial"/>
              <a:ea typeface="Arial"/>
              <a:cs typeface="Arial"/>
              <a:sym typeface="Arial"/>
            </a:endParaRPr>
          </a:p>
          <a:p>
            <a:r>
              <a:rPr lang="en-IE" dirty="0">
                <a:cs typeface="Calibri" panose="020F0502020204030204"/>
              </a:rPr>
              <a:t>Ask participants why these ammunition types need to have separate storage</a:t>
            </a:r>
            <a:endParaRPr lang="en-IE" sz="1200" kern="1200" dirty="0">
              <a:solidFill>
                <a:schemeClr val="tx1"/>
              </a:solidFill>
              <a:effectLst/>
              <a:latin typeface="+mn-lt"/>
              <a:cs typeface="Calibri" panose="020F0502020204030204"/>
            </a:endParaRPr>
          </a:p>
          <a:p>
            <a:pPr marL="0" lvl="0" indent="0" algn="l" rtl="0">
              <a:spcBef>
                <a:spcPts val="0"/>
              </a:spcBef>
              <a:spcAft>
                <a:spcPts val="0"/>
              </a:spcAft>
              <a:buNone/>
            </a:pPr>
            <a:endParaRPr lang="en-GB" sz="1200" b="0" i="0" u="none" strike="noStrike" cap="none" dirty="0">
              <a:solidFill>
                <a:schemeClr val="dk1"/>
              </a:solidFill>
              <a:effectLst/>
              <a:latin typeface="+mn-lt"/>
              <a:ea typeface="Calibri"/>
              <a:cs typeface="Calibri"/>
              <a:sym typeface="Calibri"/>
            </a:endParaRPr>
          </a:p>
          <a:p>
            <a:pPr marL="0" lvl="0" indent="0" algn="l" rtl="0">
              <a:spcBef>
                <a:spcPts val="0"/>
              </a:spcBef>
              <a:spcAft>
                <a:spcPts val="0"/>
              </a:spcAft>
              <a:buNone/>
            </a:pPr>
            <a:r>
              <a:rPr lang="en-GB" sz="1200" b="0" i="0" u="sng" strike="noStrike" cap="none" dirty="0">
                <a:solidFill>
                  <a:schemeClr val="dk1"/>
                </a:solidFill>
                <a:effectLst/>
                <a:latin typeface="+mn-lt"/>
                <a:ea typeface="Calibri"/>
                <a:cs typeface="Calibri"/>
                <a:sym typeface="Calibri"/>
              </a:rPr>
              <a:t>References/further reading</a:t>
            </a:r>
          </a:p>
          <a:p>
            <a:pPr marL="0" lvl="0" indent="0">
              <a:buFont typeface="Arial" panose="020B0604020202020204" pitchFamily="34" charset="0"/>
              <a:buNone/>
            </a:pPr>
            <a:r>
              <a:rPr lang="en-IE" sz="1200" b="1" kern="1200" dirty="0">
                <a:solidFill>
                  <a:schemeClr val="tx1"/>
                </a:solidFill>
                <a:effectLst/>
                <a:latin typeface="+mn-lt"/>
                <a:ea typeface="+mn-ea"/>
                <a:cs typeface="+mn-cs"/>
              </a:rPr>
              <a:t>UN Manual of Ammunition Management</a:t>
            </a:r>
          </a:p>
          <a:p>
            <a:pPr marL="171450" lvl="0" indent="-171450">
              <a:buFont typeface="Arial" panose="020B0604020202020204" pitchFamily="34" charset="0"/>
              <a:buChar char="•"/>
            </a:pPr>
            <a:r>
              <a:rPr lang="en-US" sz="1200" b="0" kern="1200" dirty="0">
                <a:solidFill>
                  <a:schemeClr val="tx1"/>
                </a:solidFill>
                <a:effectLst/>
                <a:latin typeface="+mn-lt"/>
                <a:ea typeface="+mn-ea"/>
                <a:cs typeface="+mn-cs"/>
              </a:rPr>
              <a:t>White Phosphorous (WP). This manual does not authorize T/PCCs to hold WP ammunition except munitions which may have minimal incendiary effects, such as illumination, tracers, smoke or signaling systems within caliber of small arms (within 26,5mm).</a:t>
            </a:r>
            <a:endParaRPr lang="en-IE" sz="1200" b="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b="0" kern="1200" dirty="0">
                <a:solidFill>
                  <a:schemeClr val="tx1"/>
                </a:solidFill>
                <a:effectLst/>
                <a:latin typeface="+mn-lt"/>
                <a:ea typeface="+mn-ea"/>
                <a:cs typeface="+mn-cs"/>
              </a:rPr>
              <a:t>For seized/recovered WP ammunition, the PES for this ammunition shall be very near to a source of water or a water container large enough to fully fit the largest ammunition container should be on the site. The WP ammunition should be stored in an upright position with the base nearest the ground;</a:t>
            </a:r>
            <a:endParaRPr lang="en-IE" sz="1200" b="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b="0" kern="1200" dirty="0">
                <a:solidFill>
                  <a:schemeClr val="tx1"/>
                </a:solidFill>
                <a:effectLst/>
                <a:latin typeface="+mn-lt"/>
                <a:ea typeface="+mn-ea"/>
                <a:cs typeface="+mn-cs"/>
              </a:rPr>
              <a:t>Missiles in a Propulsive State. These should be stored in a barricaded PES with the warheads pointing away from other ammunition stocks;</a:t>
            </a:r>
            <a:endParaRPr lang="en-IE" sz="1200" b="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b="0" kern="1200" dirty="0">
                <a:solidFill>
                  <a:schemeClr val="tx1"/>
                </a:solidFill>
                <a:effectLst/>
                <a:latin typeface="+mn-lt"/>
                <a:ea typeface="+mn-ea"/>
                <a:cs typeface="+mn-cs"/>
              </a:rPr>
              <a:t>Damaged Ammunition. If considered unsafe for storage by a qualified assessment, damaged munitions should be destroyed at the earliest convenience;</a:t>
            </a:r>
            <a:endParaRPr lang="en-IE" sz="1200" b="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b="0" kern="1200" dirty="0">
                <a:solidFill>
                  <a:schemeClr val="tx1"/>
                </a:solidFill>
                <a:effectLst/>
                <a:latin typeface="+mn-lt"/>
                <a:ea typeface="+mn-ea"/>
                <a:cs typeface="+mn-cs"/>
              </a:rPr>
              <a:t>Ammunition awaiting destruction or demilitarization and,</a:t>
            </a:r>
            <a:endParaRPr lang="en-IE" sz="1200" b="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b="0" kern="1200" dirty="0">
                <a:solidFill>
                  <a:schemeClr val="tx1"/>
                </a:solidFill>
                <a:effectLst/>
                <a:latin typeface="+mn-lt"/>
                <a:ea typeface="+mn-ea"/>
                <a:cs typeface="+mn-cs"/>
              </a:rPr>
              <a:t>Ammunition that has deteriorated and become hazardous. This shall be stored in isolation and destroyed at the earliest convenience.</a:t>
            </a:r>
            <a:endParaRPr lang="en-IE" sz="1200" b="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b="0" kern="1200" dirty="0">
                <a:solidFill>
                  <a:schemeClr val="tx1"/>
                </a:solidFill>
                <a:effectLst/>
                <a:latin typeface="+mn-lt"/>
                <a:ea typeface="+mn-ea"/>
                <a:cs typeface="+mn-cs"/>
              </a:rPr>
              <a:t>Expired Ammunition. See Chapter 4.</a:t>
            </a:r>
            <a:endParaRPr lang="en-IE" sz="1200" kern="1200" dirty="0">
              <a:solidFill>
                <a:schemeClr val="tx1"/>
              </a:solidFill>
              <a:effectLst/>
              <a:latin typeface="+mn-lt"/>
              <a:ea typeface="+mn-ea"/>
              <a:cs typeface="+mn-cs"/>
            </a:endParaRPr>
          </a:p>
          <a:p>
            <a:pPr marL="0" lvl="0" indent="0">
              <a:buFont typeface="Arial" panose="020B0604020202020204" pitchFamily="34" charset="0"/>
              <a:buNone/>
            </a:pPr>
            <a:endParaRPr lang="en-IE" sz="1200" kern="1200" dirty="0">
              <a:solidFill>
                <a:schemeClr val="tx1"/>
              </a:solidFill>
              <a:effectLst/>
              <a:latin typeface="+mn-lt"/>
              <a:ea typeface="+mn-ea"/>
              <a:cs typeface="+mn-cs"/>
            </a:endParaRPr>
          </a:p>
          <a:p>
            <a:pPr marL="0" lvl="0" indent="0">
              <a:buFont typeface="Arial" panose="020B0604020202020204" pitchFamily="34" charset="0"/>
              <a:buNone/>
            </a:pPr>
            <a:r>
              <a:rPr lang="en-IE" sz="1200" b="1" kern="1200" dirty="0">
                <a:solidFill>
                  <a:schemeClr val="tx1"/>
                </a:solidFill>
                <a:effectLst/>
                <a:latin typeface="+mn-lt"/>
                <a:ea typeface="+mn-ea"/>
                <a:cs typeface="+mn-cs"/>
              </a:rPr>
              <a:t>IATG 04.20 – Temporary Storage</a:t>
            </a: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white phosphorous (WP). The PES for this ammunition should be very near to a source of water, or a water container large enough to fully accept the largest ammunition container should be on the site. The WP ammunition should be stored in an upright position with the base nearest the ground;</a:t>
            </a:r>
            <a:endParaRPr lang="en-IE"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missiles in a propulsive state. These should be stored in a barricaded PES with the warheads pointing away from other ammunition stocks. If barricading is not available, then they should be stored at a PES near the external perimeter of the Temporary Storage Area, even if this complicates security requirements;</a:t>
            </a:r>
            <a:endParaRPr lang="en-IE"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damaged ammunition. (If considered unsafe for storage, damaged munitions should be destroyed at the earliest convenience);</a:t>
            </a:r>
            <a:endParaRPr lang="en-IE"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ammunition in an unknown condition or of unknown origin. (This shall be stored at such a distance that detonation of this ammunition will not jeopardize other stocks);</a:t>
            </a:r>
            <a:endParaRPr lang="en-IE"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ammunition awaiting destruction or demilitarization;</a:t>
            </a:r>
            <a:endParaRPr lang="en-IE"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ammunition that is constrained or banned for use; and</a:t>
            </a:r>
            <a:endParaRPr lang="en-IE"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ammunition that has deteriorated and become hazardous. (This shall be stored in isolation and destroyed at the earliest convenience).</a:t>
            </a:r>
            <a:endParaRPr lang="en-IE"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E91D3BD-5E5A-7743-9F40-8526F1D1808C}" type="slidenum">
              <a:rPr kumimoji="0" lang="en-I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119</a:t>
            </a:fld>
            <a:endParaRPr kumimoji="0" lang="en-I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75982785"/>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a:solidFill>
                  <a:schemeClr val="dk1"/>
                </a:solidFill>
                <a:effectLst/>
                <a:latin typeface="+mn-lt"/>
                <a:ea typeface="Calibri"/>
                <a:cs typeface="Calibri"/>
                <a:sym typeface="Calibri"/>
              </a:rPr>
              <a:t>Main idea/objective for slide:</a:t>
            </a:r>
          </a:p>
          <a:p>
            <a:pPr marL="171450" lvl="0" indent="-171450">
              <a:buFont typeface="Arial" panose="020B0604020202020204" pitchFamily="34" charset="0"/>
              <a:buChar char="•"/>
            </a:pPr>
            <a:r>
              <a:rPr lang="en-GB" sz="1200" b="1" kern="1200">
                <a:solidFill>
                  <a:schemeClr val="tx1"/>
                </a:solidFill>
                <a:effectLst/>
                <a:latin typeface="+mn-lt"/>
                <a:ea typeface="+mn-ea"/>
                <a:cs typeface="+mn-cs"/>
              </a:rPr>
              <a:t>methods to measure quantity distances</a:t>
            </a:r>
          </a:p>
          <a:p>
            <a:pPr marL="171450" lvl="0" indent="-171450">
              <a:buFont typeface="Arial" panose="020B0604020202020204" pitchFamily="34" charset="0"/>
              <a:buChar char="•"/>
            </a:pPr>
            <a:endParaRPr lang="en-GB" sz="1200" b="0" i="0" u="sng" strike="noStrike" cap="none">
              <a:solidFill>
                <a:schemeClr val="dk1"/>
              </a:solidFill>
              <a:effectLst/>
              <a:latin typeface="+mn-lt"/>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0" i="0" u="sng" strike="noStrike" cap="none">
                <a:solidFill>
                  <a:schemeClr val="dk1"/>
                </a:solidFill>
                <a:effectLst/>
                <a:latin typeface="+mn-lt"/>
                <a:ea typeface="Calibri"/>
                <a:cs typeface="Calibri"/>
                <a:sym typeface="Calibri"/>
              </a:rPr>
              <a:t>What the instructor should cover (in addition to slide content)</a:t>
            </a:r>
            <a:endParaRPr lang="en-GB" b="0" u="sng">
              <a:latin typeface="Arial"/>
              <a:ea typeface="Arial"/>
              <a:cs typeface="Arial"/>
              <a:sym typeface="Arial"/>
            </a:endParaRPr>
          </a:p>
          <a:p>
            <a:pPr marL="0" lvl="0" indent="0" algn="l" rtl="0">
              <a:spcBef>
                <a:spcPts val="0"/>
              </a:spcBef>
              <a:spcAft>
                <a:spcPts val="0"/>
              </a:spcAft>
              <a:buNone/>
            </a:pPr>
            <a:endParaRPr lang="en-GB" sz="1200" b="0" i="0" u="none" strike="noStrike" cap="none">
              <a:solidFill>
                <a:schemeClr val="dk1"/>
              </a:solidFill>
              <a:effectLst/>
              <a:latin typeface="+mn-lt"/>
              <a:ea typeface="Calibri"/>
              <a:cs typeface="Calibri"/>
              <a:sym typeface="Calibri"/>
            </a:endParaRPr>
          </a:p>
          <a:p>
            <a:pPr marL="0" lvl="0" indent="0" algn="l" rtl="0">
              <a:spcBef>
                <a:spcPts val="0"/>
              </a:spcBef>
              <a:spcAft>
                <a:spcPts val="0"/>
              </a:spcAft>
              <a:buNone/>
            </a:pPr>
            <a:endParaRPr lang="en-GB" sz="1200" b="0" i="0" u="none" strike="noStrike" cap="none">
              <a:solidFill>
                <a:schemeClr val="dk1"/>
              </a:solidFill>
              <a:effectLst/>
              <a:latin typeface="+mn-lt"/>
              <a:ea typeface="Calibri"/>
              <a:cs typeface="Calibri"/>
              <a:sym typeface="Calibri"/>
            </a:endParaRPr>
          </a:p>
          <a:p>
            <a:pPr marL="0" lvl="0" indent="0" algn="l" rtl="0">
              <a:spcBef>
                <a:spcPts val="0"/>
              </a:spcBef>
              <a:spcAft>
                <a:spcPts val="0"/>
              </a:spcAft>
              <a:buNone/>
            </a:pPr>
            <a:r>
              <a:rPr lang="en-GB" sz="1200" b="0" i="0" u="sng" strike="noStrike" cap="none">
                <a:solidFill>
                  <a:schemeClr val="dk1"/>
                </a:solidFill>
                <a:effectLst/>
                <a:latin typeface="+mn-lt"/>
                <a:ea typeface="Calibri"/>
                <a:cs typeface="Calibri"/>
                <a:sym typeface="Calibri"/>
              </a:rPr>
              <a:t>References/further reading</a:t>
            </a:r>
          </a:p>
          <a:p>
            <a:pPr marL="0" lvl="0" indent="0">
              <a:buFont typeface="Arial" panose="020B0604020202020204" pitchFamily="34" charset="0"/>
              <a:buNone/>
            </a:pPr>
            <a:r>
              <a:rPr lang="en-IE" sz="1200" b="1" kern="1200">
                <a:solidFill>
                  <a:schemeClr val="tx1"/>
                </a:solidFill>
                <a:effectLst/>
                <a:latin typeface="+mn-lt"/>
                <a:ea typeface="+mn-ea"/>
                <a:cs typeface="+mn-cs"/>
              </a:rPr>
              <a:t>IATG 02.20 – Quantity and Separation Distances</a:t>
            </a:r>
          </a:p>
          <a:p>
            <a:pPr marL="171450" indent="-171450">
              <a:buFont typeface="Arial" panose="020B0604020202020204" pitchFamily="34" charset="0"/>
              <a:buChar char="•"/>
            </a:pPr>
            <a:r>
              <a:rPr lang="en-IE" sz="1200" kern="1200">
                <a:solidFill>
                  <a:schemeClr val="tx1"/>
                </a:solidFill>
                <a:effectLst/>
                <a:latin typeface="+mn-lt"/>
                <a:ea typeface="+mn-ea"/>
                <a:cs typeface="+mn-cs"/>
              </a:rPr>
              <a:t>The location of PES with respect to each other and to other ES is based on the total NEQ in the individual PES unless this total NEQ is subdivided such that an incident involving any one of the smaller concentrations cannot produce a practically instantaneous explosion in adjacent stacks. </a:t>
            </a:r>
          </a:p>
          <a:p>
            <a:pPr marL="171450" indent="-171450">
              <a:buFont typeface="Arial" panose="020B0604020202020204" pitchFamily="34" charset="0"/>
              <a:buChar char="•"/>
            </a:pPr>
            <a:r>
              <a:rPr lang="en-IE" sz="1200" kern="1200">
                <a:solidFill>
                  <a:schemeClr val="tx1"/>
                </a:solidFill>
                <a:effectLst/>
                <a:latin typeface="+mn-lt"/>
                <a:ea typeface="+mn-ea"/>
                <a:cs typeface="+mn-cs"/>
              </a:rPr>
              <a:t>The QD required between each of two or more nearby storage sites or ammunition process buildings that contain explosives of one HD only are determined by considering each as a PES. </a:t>
            </a:r>
          </a:p>
          <a:p>
            <a:pPr marL="171450" indent="-171450">
              <a:buFont typeface="Arial" panose="020B0604020202020204" pitchFamily="34" charset="0"/>
              <a:buChar char="•"/>
            </a:pPr>
            <a:r>
              <a:rPr lang="en-IE" sz="1200" kern="1200">
                <a:solidFill>
                  <a:schemeClr val="tx1"/>
                </a:solidFill>
                <a:effectLst/>
                <a:latin typeface="+mn-lt"/>
                <a:ea typeface="+mn-ea"/>
                <a:cs typeface="+mn-cs"/>
              </a:rPr>
              <a:t>The NEQ permitted in the storage sites or ammunition process buildings is limited to the least amount allowed by the appropriate table for the distances separating the storage sites or ammunition process buildings concerned. </a:t>
            </a:r>
          </a:p>
          <a:p>
            <a:pPr marL="0" lvl="0" indent="0">
              <a:buFont typeface="Arial" panose="020B0604020202020204" pitchFamily="34" charset="0"/>
              <a:buNone/>
            </a:pPr>
            <a:endParaRPr lang="en-IE" sz="120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E91D3BD-5E5A-7743-9F40-8526F1D1808C}" type="slidenum">
              <a:rPr kumimoji="0" lang="en-I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120</a:t>
            </a:fld>
            <a:endParaRPr kumimoji="0" lang="en-I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2002126"/>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dirty="0">
                <a:solidFill>
                  <a:schemeClr val="dk1"/>
                </a:solidFill>
                <a:effectLst/>
                <a:latin typeface="+mn-lt"/>
                <a:ea typeface="Calibri"/>
                <a:cs typeface="Calibri"/>
                <a:sym typeface="Calibri"/>
              </a:rPr>
              <a:t>Main idea/objective for slide:</a:t>
            </a:r>
          </a:p>
          <a:p>
            <a:pPr marL="171450" lvl="0" indent="-171450">
              <a:buFont typeface="Arial" panose="020B0604020202020204" pitchFamily="34" charset="0"/>
              <a:buChar char="•"/>
            </a:pPr>
            <a:r>
              <a:rPr lang="en-GB" sz="1200" b="1" kern="1200" dirty="0">
                <a:solidFill>
                  <a:schemeClr val="tx1"/>
                </a:solidFill>
                <a:effectLst/>
                <a:latin typeface="+mn-lt"/>
                <a:ea typeface="+mn-ea"/>
                <a:cs typeface="+mn-cs"/>
              </a:rPr>
              <a:t>Calculating Quantity Distance based on NEQ &amp; Distances</a:t>
            </a:r>
          </a:p>
          <a:p>
            <a:pPr marL="171450" lvl="0" indent="-171450">
              <a:buFont typeface="Arial" panose="020B0604020202020204" pitchFamily="34" charset="0"/>
              <a:buChar char="•"/>
            </a:pPr>
            <a:endParaRPr lang="en-GB" sz="1200" b="0" i="0" u="sng" strike="noStrike" cap="none" dirty="0">
              <a:solidFill>
                <a:schemeClr val="dk1"/>
              </a:solidFill>
              <a:effectLst/>
              <a:latin typeface="+mn-lt"/>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0" i="0" u="sng" strike="noStrike" cap="none" dirty="0">
                <a:solidFill>
                  <a:schemeClr val="dk1"/>
                </a:solidFill>
                <a:effectLst/>
                <a:latin typeface="+mn-lt"/>
                <a:ea typeface="Calibri"/>
                <a:cs typeface="Calibri"/>
                <a:sym typeface="Calibri"/>
              </a:rPr>
              <a:t>What the instructor should cover (in addition to slide content)</a:t>
            </a:r>
            <a:endParaRPr lang="en-GB" b="0" u="sng" dirty="0">
              <a:latin typeface="Arial"/>
              <a:ea typeface="Arial"/>
              <a:cs typeface="Arial"/>
              <a:sym typeface="Arial"/>
            </a:endParaRPr>
          </a:p>
          <a:p>
            <a:pPr marL="171450" indent="-171450">
              <a:buFont typeface="Arial" panose="020B0604020202020204" pitchFamily="34" charset="0"/>
              <a:buChar char="•"/>
            </a:pPr>
            <a:r>
              <a:rPr lang="en-IE" dirty="0">
                <a:cs typeface="Calibri"/>
              </a:rPr>
              <a:t>Work out these examples on a White board</a:t>
            </a:r>
            <a:endParaRPr lang="en-IE" sz="1200" kern="1200" dirty="0">
              <a:solidFill>
                <a:schemeClr val="tx1"/>
              </a:solidFill>
              <a:effectLst/>
              <a:latin typeface="+mn-lt"/>
              <a:cs typeface="Calibri"/>
            </a:endParaRPr>
          </a:p>
          <a:p>
            <a:pPr marL="171450" indent="-171450">
              <a:buFont typeface="Arial" panose="020B0604020202020204" pitchFamily="34" charset="0"/>
              <a:buChar char="•"/>
            </a:pPr>
            <a:r>
              <a:rPr lang="en-IE" dirty="0">
                <a:solidFill>
                  <a:schemeClr val="dk1"/>
                </a:solidFill>
                <a:ea typeface="Calibri"/>
                <a:cs typeface="Calibri"/>
              </a:rPr>
              <a:t>The instructor can complete the first question and have the participants complete the second.</a:t>
            </a:r>
            <a:endParaRPr lang="en-IE" sz="1200" i="0" u="none" strike="noStrike" cap="none" dirty="0">
              <a:solidFill>
                <a:schemeClr val="dk1"/>
              </a:solidFill>
              <a:effectLst/>
              <a:latin typeface="+mn-lt"/>
              <a:ea typeface="Calibri"/>
              <a:cs typeface="Calibri"/>
            </a:endParaRPr>
          </a:p>
          <a:p>
            <a:pPr marL="0" lvl="0" indent="0" algn="l" rtl="0">
              <a:spcBef>
                <a:spcPts val="0"/>
              </a:spcBef>
              <a:spcAft>
                <a:spcPts val="0"/>
              </a:spcAft>
              <a:buNone/>
            </a:pPr>
            <a:endParaRPr lang="en-GB" sz="1200" b="0" i="0" u="none" strike="noStrike" cap="none" dirty="0">
              <a:solidFill>
                <a:schemeClr val="dk1"/>
              </a:solidFill>
              <a:effectLst/>
              <a:latin typeface="+mn-lt"/>
              <a:ea typeface="Calibri"/>
              <a:cs typeface="Calibri"/>
              <a:sym typeface="Calibri"/>
            </a:endParaRPr>
          </a:p>
          <a:p>
            <a:endParaRPr lang="en-GB" u="sng" dirty="0">
              <a:solidFill>
                <a:schemeClr val="dk1"/>
              </a:solidFill>
              <a:ea typeface="Calibri"/>
              <a:cs typeface="Calibri"/>
            </a:endParaRPr>
          </a:p>
          <a:p>
            <a:pPr marL="0" lvl="0" indent="0" algn="l" rtl="0">
              <a:spcBef>
                <a:spcPts val="0"/>
              </a:spcBef>
              <a:spcAft>
                <a:spcPts val="0"/>
              </a:spcAft>
              <a:buNone/>
            </a:pPr>
            <a:r>
              <a:rPr lang="en-GB" sz="1200" b="0" i="0" u="sng" strike="noStrike" cap="none" dirty="0">
                <a:solidFill>
                  <a:schemeClr val="dk1"/>
                </a:solidFill>
                <a:effectLst/>
                <a:latin typeface="+mn-lt"/>
                <a:ea typeface="Calibri"/>
                <a:cs typeface="Calibri"/>
                <a:sym typeface="Calibri"/>
              </a:rPr>
              <a:t>References/further reading</a:t>
            </a:r>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E91D3BD-5E5A-7743-9F40-8526F1D1808C}" type="slidenum">
              <a:rPr kumimoji="0" lang="en-I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121</a:t>
            </a:fld>
            <a:endParaRPr kumimoji="0" lang="en-I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4589447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dirty="0">
                <a:solidFill>
                  <a:schemeClr val="dk1"/>
                </a:solidFill>
                <a:effectLst/>
                <a:latin typeface="+mn-lt"/>
                <a:ea typeface="Calibri"/>
                <a:cs typeface="Calibri"/>
                <a:sym typeface="Calibri"/>
              </a:rPr>
              <a:t>Main idea/objective for slide:</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kern="1200" dirty="0">
                <a:solidFill>
                  <a:schemeClr val="tx1"/>
                </a:solidFill>
                <a:effectLst/>
                <a:latin typeface="+mn-lt"/>
                <a:ea typeface="+mn-ea"/>
                <a:cs typeface="+mn-cs"/>
              </a:rPr>
              <a:t>Provide relevant definitions related to Quantity Distances</a:t>
            </a:r>
            <a:endParaRPr lang="en-GB" sz="1200" b="1" i="0" u="sng" strike="noStrike" cap="none" dirty="0">
              <a:solidFill>
                <a:schemeClr val="dk1"/>
              </a:solidFill>
              <a:effectLst/>
              <a:latin typeface="+mn-lt"/>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GB" sz="1200" b="0" i="0" u="sng" strike="noStrike" cap="none" dirty="0">
              <a:solidFill>
                <a:schemeClr val="dk1"/>
              </a:solidFill>
              <a:effectLst/>
              <a:latin typeface="+mn-lt"/>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0" i="0" u="sng" strike="noStrike" cap="none" dirty="0">
                <a:solidFill>
                  <a:schemeClr val="dk1"/>
                </a:solidFill>
                <a:effectLst/>
                <a:latin typeface="+mn-lt"/>
                <a:ea typeface="Calibri"/>
                <a:cs typeface="Calibri"/>
                <a:sym typeface="Calibri"/>
              </a:rPr>
              <a:t>What the instructor should cover (in addition to slide content)</a:t>
            </a:r>
            <a:endParaRPr lang="en-GB" b="0" u="sng" dirty="0">
              <a:latin typeface="Arial"/>
              <a:ea typeface="Arial"/>
              <a:cs typeface="Arial"/>
              <a:sym typeface="Arial"/>
            </a:endParaRPr>
          </a:p>
          <a:p>
            <a:pPr>
              <a:buSzPts val="1400"/>
              <a:defRPr/>
            </a:pPr>
            <a:r>
              <a:rPr lang="en-GB" dirty="0">
                <a:solidFill>
                  <a:schemeClr val="dk1"/>
                </a:solidFill>
                <a:ea typeface="Calibri"/>
                <a:cs typeface="Calibri"/>
              </a:rPr>
              <a:t>Spend some time explaining these definitions as they will be significant throughout the lesson</a:t>
            </a:r>
            <a:endParaRPr lang="en-GB" sz="1200" b="0" i="0" strike="noStrike" cap="none" dirty="0">
              <a:solidFill>
                <a:schemeClr val="dk1"/>
              </a:solidFill>
              <a:effectLst/>
              <a:latin typeface="+mn-lt"/>
              <a:ea typeface="Calibri"/>
              <a:cs typeface="Calibri"/>
            </a:endParaRPr>
          </a:p>
          <a:p>
            <a:pPr marL="0" lvl="0" indent="0" algn="l" rtl="0">
              <a:spcBef>
                <a:spcPts val="0"/>
              </a:spcBef>
              <a:spcAft>
                <a:spcPts val="0"/>
              </a:spcAft>
              <a:buNone/>
            </a:pPr>
            <a:endParaRPr lang="en-GB" sz="1200" b="0" i="0" u="none" strike="noStrike" cap="none" dirty="0">
              <a:solidFill>
                <a:schemeClr val="dk1"/>
              </a:solidFill>
              <a:effectLst/>
              <a:latin typeface="+mn-lt"/>
              <a:ea typeface="Calibri"/>
              <a:cs typeface="Calibri"/>
              <a:sym typeface="Calibri"/>
            </a:endParaRPr>
          </a:p>
          <a:p>
            <a:pPr marL="0" lvl="0" indent="0" algn="l" rtl="0">
              <a:spcBef>
                <a:spcPts val="0"/>
              </a:spcBef>
              <a:spcAft>
                <a:spcPts val="0"/>
              </a:spcAft>
              <a:buNone/>
            </a:pPr>
            <a:endParaRPr lang="en-GB" sz="1200" b="0" i="0" u="none" strike="noStrike" cap="none" dirty="0">
              <a:solidFill>
                <a:schemeClr val="dk1"/>
              </a:solidFill>
              <a:effectLst/>
              <a:latin typeface="+mn-lt"/>
              <a:ea typeface="Calibri"/>
              <a:cs typeface="Calibri"/>
              <a:sym typeface="Calibri"/>
            </a:endParaRPr>
          </a:p>
          <a:p>
            <a:pPr marL="0" lvl="0" indent="0" algn="l" rtl="0">
              <a:spcBef>
                <a:spcPts val="0"/>
              </a:spcBef>
              <a:spcAft>
                <a:spcPts val="0"/>
              </a:spcAft>
              <a:buNone/>
            </a:pPr>
            <a:r>
              <a:rPr lang="en-GB" sz="1200" b="0" i="0" u="sng" strike="noStrike" cap="none" dirty="0">
                <a:solidFill>
                  <a:schemeClr val="dk1"/>
                </a:solidFill>
                <a:effectLst/>
                <a:latin typeface="+mn-lt"/>
                <a:ea typeface="Calibri"/>
                <a:cs typeface="Calibri"/>
                <a:sym typeface="Calibri"/>
              </a:rPr>
              <a:t>References/further reading</a:t>
            </a:r>
          </a:p>
          <a:p>
            <a:pPr marL="0" lvl="0" indent="0">
              <a:buFont typeface="Arial" panose="020B0604020202020204" pitchFamily="34" charset="0"/>
              <a:buNone/>
            </a:pPr>
            <a:r>
              <a:rPr lang="en-IE" sz="1200" b="1" kern="1200" dirty="0">
                <a:solidFill>
                  <a:schemeClr val="tx1"/>
                </a:solidFill>
                <a:effectLst/>
                <a:latin typeface="+mn-lt"/>
                <a:ea typeface="+mn-ea"/>
                <a:cs typeface="+mn-cs"/>
              </a:rPr>
              <a:t>IATG 02.20 – Quantity and Separation Distances</a:t>
            </a:r>
          </a:p>
          <a:p>
            <a:pPr marL="171450" indent="-171450">
              <a:buFont typeface="Arial" panose="020B0604020202020204" pitchFamily="34" charset="0"/>
              <a:buChar char="•"/>
            </a:pPr>
            <a:endParaRPr lang="en-US" sz="1200" i="1" kern="1200" dirty="0">
              <a:solidFill>
                <a:schemeClr val="tx1"/>
              </a:solidFill>
              <a:effectLst/>
              <a:latin typeface="+mn-lt"/>
              <a:ea typeface="+mn-ea"/>
              <a:cs typeface="+mn-cs"/>
            </a:endParaRPr>
          </a:p>
          <a:p>
            <a:pPr marL="171450" indent="-171450">
              <a:buFont typeface="Arial" panose="020B0604020202020204" pitchFamily="34" charset="0"/>
              <a:buChar char="•"/>
            </a:pPr>
            <a:endParaRPr lang="en-IE" sz="1200" kern="1200" dirty="0">
              <a:solidFill>
                <a:schemeClr val="tx1"/>
              </a:solidFill>
              <a:effectLst/>
              <a:latin typeface="+mn-lt"/>
              <a:ea typeface="+mn-ea"/>
              <a:cs typeface="+mn-cs"/>
            </a:endParaRPr>
          </a:p>
          <a:p>
            <a:pPr marL="0" lvl="0" indent="0">
              <a:buFont typeface="Arial" panose="020B0604020202020204" pitchFamily="34" charset="0"/>
              <a:buNone/>
            </a:pPr>
            <a:endParaRPr lang="en-IE" sz="1200" kern="1200" dirty="0">
              <a:solidFill>
                <a:schemeClr val="tx1"/>
              </a:solidFill>
              <a:effectLst/>
              <a:latin typeface="+mn-lt"/>
              <a:ea typeface="+mn-ea"/>
              <a:cs typeface="+mn-cs"/>
            </a:endParaRPr>
          </a:p>
          <a:p>
            <a:pPr marL="0" lvl="0" indent="0">
              <a:buFont typeface="Arial" panose="020B0604020202020204" pitchFamily="34" charset="0"/>
              <a:buNone/>
            </a:pP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1E91D3BD-5E5A-7743-9F40-8526F1D1808C}" type="slidenum">
              <a:rPr lang="en-IE" smtClean="0"/>
              <a:t>12</a:t>
            </a:fld>
            <a:endParaRPr lang="en-IE"/>
          </a:p>
        </p:txBody>
      </p:sp>
    </p:spTree>
    <p:extLst>
      <p:ext uri="{BB962C8B-B14F-4D97-AF65-F5344CB8AC3E}">
        <p14:creationId xmlns:p14="http://schemas.microsoft.com/office/powerpoint/2010/main" val="300996283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dirty="0">
                <a:solidFill>
                  <a:schemeClr val="dk1"/>
                </a:solidFill>
                <a:effectLst/>
                <a:latin typeface="+mn-lt"/>
                <a:ea typeface="Calibri"/>
                <a:cs typeface="Calibri"/>
                <a:sym typeface="Calibri"/>
              </a:rPr>
              <a:t>Main idea/objective for slide:</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kern="1200" dirty="0">
                <a:solidFill>
                  <a:schemeClr val="tx1"/>
                </a:solidFill>
                <a:effectLst/>
                <a:latin typeface="+mn-lt"/>
                <a:ea typeface="+mn-ea"/>
                <a:cs typeface="+mn-cs"/>
              </a:rPr>
              <a:t>Provide relevant definitions related to Quantity Distances</a:t>
            </a:r>
            <a:endParaRPr lang="en-GB" sz="1200" b="1" i="0" u="sng" strike="noStrike" cap="none" dirty="0">
              <a:solidFill>
                <a:schemeClr val="dk1"/>
              </a:solidFill>
              <a:effectLst/>
              <a:latin typeface="+mn-lt"/>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GB" sz="1200" b="0" i="0" u="sng" strike="noStrike" cap="none" dirty="0">
              <a:solidFill>
                <a:schemeClr val="dk1"/>
              </a:solidFill>
              <a:effectLst/>
              <a:latin typeface="+mn-lt"/>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0" i="0" u="sng" strike="noStrike" cap="none" dirty="0">
                <a:solidFill>
                  <a:schemeClr val="dk1"/>
                </a:solidFill>
                <a:effectLst/>
                <a:latin typeface="+mn-lt"/>
                <a:ea typeface="Calibri"/>
                <a:cs typeface="Calibri"/>
                <a:sym typeface="Calibri"/>
              </a:rPr>
              <a:t>What the instructor should cover (in addition to slide content)</a:t>
            </a:r>
            <a:endParaRPr lang="en-GB" b="0" u="sng" dirty="0">
              <a:latin typeface="Arial"/>
              <a:ea typeface="Arial"/>
              <a:cs typeface="Arial"/>
              <a:sym typeface="Arial"/>
            </a:endParaRPr>
          </a:p>
          <a:p>
            <a:pPr>
              <a:defRPr/>
            </a:pPr>
            <a:r>
              <a:rPr lang="en-GB" dirty="0"/>
              <a:t>Spend some time explaining these definitions as they will be significant throughout the lesson</a:t>
            </a:r>
          </a:p>
          <a:p>
            <a:pPr marL="0" lvl="0" indent="0" algn="l" rtl="0">
              <a:spcBef>
                <a:spcPts val="0"/>
              </a:spcBef>
              <a:spcAft>
                <a:spcPts val="0"/>
              </a:spcAft>
              <a:buNone/>
            </a:pPr>
            <a:endParaRPr lang="en-GB" sz="1200" b="0" i="0" u="none" strike="noStrike" cap="none" dirty="0">
              <a:solidFill>
                <a:schemeClr val="dk1"/>
              </a:solidFill>
              <a:effectLst/>
              <a:latin typeface="+mn-lt"/>
              <a:ea typeface="Calibri"/>
              <a:cs typeface="Calibri"/>
              <a:sym typeface="Calibri"/>
            </a:endParaRPr>
          </a:p>
          <a:p>
            <a:pPr marL="0" lvl="0" indent="0" algn="l" rtl="0">
              <a:spcBef>
                <a:spcPts val="0"/>
              </a:spcBef>
              <a:spcAft>
                <a:spcPts val="0"/>
              </a:spcAft>
              <a:buNone/>
            </a:pPr>
            <a:endParaRPr lang="en-GB" sz="1200" b="0" i="0" u="none" strike="noStrike" cap="none" dirty="0">
              <a:solidFill>
                <a:schemeClr val="dk1"/>
              </a:solidFill>
              <a:effectLst/>
              <a:latin typeface="+mn-lt"/>
              <a:ea typeface="Calibri"/>
              <a:cs typeface="Calibri"/>
              <a:sym typeface="Calibri"/>
            </a:endParaRPr>
          </a:p>
          <a:p>
            <a:pPr marL="0" lvl="0" indent="0" algn="l" rtl="0">
              <a:spcBef>
                <a:spcPts val="0"/>
              </a:spcBef>
              <a:spcAft>
                <a:spcPts val="0"/>
              </a:spcAft>
              <a:buNone/>
            </a:pPr>
            <a:r>
              <a:rPr lang="en-GB" sz="1200" b="0" i="0" u="sng" strike="noStrike" cap="none" dirty="0">
                <a:solidFill>
                  <a:schemeClr val="dk1"/>
                </a:solidFill>
                <a:effectLst/>
                <a:latin typeface="+mn-lt"/>
                <a:ea typeface="Calibri"/>
                <a:cs typeface="Calibri"/>
                <a:sym typeface="Calibri"/>
              </a:rPr>
              <a:t>References/further reading</a:t>
            </a:r>
          </a:p>
          <a:p>
            <a:pPr marL="0" lvl="0" indent="0">
              <a:buFont typeface="Arial" panose="020B0604020202020204" pitchFamily="34" charset="0"/>
              <a:buNone/>
            </a:pPr>
            <a:r>
              <a:rPr lang="en-IE" sz="1200" b="1" kern="1200" dirty="0">
                <a:solidFill>
                  <a:schemeClr val="tx1"/>
                </a:solidFill>
                <a:effectLst/>
                <a:latin typeface="+mn-lt"/>
                <a:ea typeface="+mn-ea"/>
                <a:cs typeface="+mn-cs"/>
              </a:rPr>
              <a:t>IATG 02.20 – Quantity and Separation Distances</a:t>
            </a:r>
          </a:p>
          <a:p>
            <a:pPr marL="171450" indent="-171450">
              <a:buFont typeface="Arial" panose="020B0604020202020204" pitchFamily="34" charset="0"/>
              <a:buChar char="•"/>
            </a:pPr>
            <a:endParaRPr lang="en-US" sz="1200" i="1" kern="1200" dirty="0">
              <a:solidFill>
                <a:schemeClr val="tx1"/>
              </a:solidFill>
              <a:effectLst/>
              <a:latin typeface="+mn-lt"/>
              <a:ea typeface="+mn-ea"/>
              <a:cs typeface="+mn-cs"/>
            </a:endParaRPr>
          </a:p>
          <a:p>
            <a:pPr marL="171450" indent="-171450">
              <a:buFont typeface="Arial" panose="020B0604020202020204" pitchFamily="34" charset="0"/>
              <a:buChar char="•"/>
            </a:pPr>
            <a:endParaRPr lang="en-IE" sz="1200" kern="1200" dirty="0">
              <a:solidFill>
                <a:schemeClr val="tx1"/>
              </a:solidFill>
              <a:effectLst/>
              <a:latin typeface="+mn-lt"/>
              <a:ea typeface="+mn-ea"/>
              <a:cs typeface="+mn-cs"/>
            </a:endParaRPr>
          </a:p>
          <a:p>
            <a:pPr marL="0" lvl="0" indent="0">
              <a:buFont typeface="Arial" panose="020B0604020202020204" pitchFamily="34" charset="0"/>
              <a:buNone/>
            </a:pPr>
            <a:endParaRPr lang="en-IE" sz="1200" kern="1200" dirty="0">
              <a:solidFill>
                <a:schemeClr val="tx1"/>
              </a:solidFill>
              <a:effectLst/>
              <a:latin typeface="+mn-lt"/>
              <a:ea typeface="+mn-ea"/>
              <a:cs typeface="+mn-cs"/>
            </a:endParaRPr>
          </a:p>
          <a:p>
            <a:pPr marL="0" lvl="0" indent="0">
              <a:buFont typeface="Arial" panose="020B0604020202020204" pitchFamily="34" charset="0"/>
              <a:buNone/>
            </a:pP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1E91D3BD-5E5A-7743-9F40-8526F1D1808C}" type="slidenum">
              <a:rPr lang="en-IE" smtClean="0"/>
              <a:t>13</a:t>
            </a:fld>
            <a:endParaRPr lang="en-IE"/>
          </a:p>
        </p:txBody>
      </p:sp>
    </p:spTree>
    <p:extLst>
      <p:ext uri="{BB962C8B-B14F-4D97-AF65-F5344CB8AC3E}">
        <p14:creationId xmlns:p14="http://schemas.microsoft.com/office/powerpoint/2010/main" val="80064708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a:solidFill>
                  <a:schemeClr val="dk1"/>
                </a:solidFill>
                <a:effectLst/>
                <a:latin typeface="+mn-lt"/>
                <a:ea typeface="Calibri"/>
                <a:cs typeface="Calibri"/>
                <a:sym typeface="Calibri"/>
              </a:rPr>
              <a:t>Main idea/objective for slide:</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kern="1200">
                <a:solidFill>
                  <a:schemeClr val="tx1"/>
                </a:solidFill>
                <a:effectLst/>
                <a:latin typeface="+mn-lt"/>
                <a:ea typeface="+mn-ea"/>
                <a:cs typeface="+mn-cs"/>
              </a:rPr>
              <a:t>Provide relevant definitions related to Quantity Distances</a:t>
            </a:r>
            <a:endParaRPr lang="en-GB" sz="1200" b="1" i="0" u="sng" strike="noStrike" cap="none">
              <a:solidFill>
                <a:schemeClr val="dk1"/>
              </a:solidFill>
              <a:effectLst/>
              <a:latin typeface="+mn-lt"/>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GB" sz="1200" b="0" i="0" u="sng" strike="noStrike" cap="none">
              <a:solidFill>
                <a:schemeClr val="dk1"/>
              </a:solidFill>
              <a:effectLst/>
              <a:latin typeface="+mn-lt"/>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0" i="0" u="sng" strike="noStrike" cap="none">
                <a:solidFill>
                  <a:schemeClr val="dk1"/>
                </a:solidFill>
                <a:effectLst/>
                <a:latin typeface="+mn-lt"/>
                <a:ea typeface="Calibri"/>
                <a:cs typeface="Calibri"/>
                <a:sym typeface="Calibri"/>
              </a:rPr>
              <a:t>What the instructor should cover (in addition to slide content)</a:t>
            </a:r>
            <a:endParaRPr lang="en-GB" b="0" u="sng">
              <a:latin typeface="Arial"/>
              <a:ea typeface="Arial"/>
              <a:cs typeface="Arial"/>
              <a:sym typeface="Arial"/>
            </a:endParaRPr>
          </a:p>
          <a:p>
            <a:pPr>
              <a:defRPr/>
            </a:pPr>
            <a:r>
              <a:rPr lang="en-GB"/>
              <a:t>Spend some time explaining these definitions as they will be significant throughout the lesson</a:t>
            </a:r>
          </a:p>
          <a:p>
            <a:pPr marL="0" lvl="0" indent="0" algn="l" rtl="0">
              <a:spcBef>
                <a:spcPts val="0"/>
              </a:spcBef>
              <a:spcAft>
                <a:spcPts val="0"/>
              </a:spcAft>
              <a:buNone/>
            </a:pPr>
            <a:endParaRPr lang="en-GB" sz="1200" b="0" i="0" u="none" strike="noStrike" cap="none">
              <a:solidFill>
                <a:schemeClr val="dk1"/>
              </a:solidFill>
              <a:effectLst/>
              <a:latin typeface="+mn-lt"/>
              <a:ea typeface="Calibri"/>
              <a:cs typeface="Calibri"/>
              <a:sym typeface="Calibri"/>
            </a:endParaRPr>
          </a:p>
          <a:p>
            <a:pPr marL="0" lvl="0" indent="0" algn="l" rtl="0">
              <a:spcBef>
                <a:spcPts val="0"/>
              </a:spcBef>
              <a:spcAft>
                <a:spcPts val="0"/>
              </a:spcAft>
              <a:buNone/>
            </a:pPr>
            <a:endParaRPr lang="en-GB" sz="1200" b="0" i="0" u="none" strike="noStrike" cap="none">
              <a:solidFill>
                <a:schemeClr val="dk1"/>
              </a:solidFill>
              <a:effectLst/>
              <a:latin typeface="+mn-lt"/>
              <a:ea typeface="Calibri"/>
              <a:cs typeface="Calibri"/>
              <a:sym typeface="Calibri"/>
            </a:endParaRPr>
          </a:p>
          <a:p>
            <a:pPr marL="0" lvl="0" indent="0" algn="l" rtl="0">
              <a:spcBef>
                <a:spcPts val="0"/>
              </a:spcBef>
              <a:spcAft>
                <a:spcPts val="0"/>
              </a:spcAft>
              <a:buNone/>
            </a:pPr>
            <a:r>
              <a:rPr lang="en-GB" sz="1200" b="0" i="0" u="sng" strike="noStrike" cap="none">
                <a:solidFill>
                  <a:schemeClr val="dk1"/>
                </a:solidFill>
                <a:effectLst/>
                <a:latin typeface="+mn-lt"/>
                <a:ea typeface="Calibri"/>
                <a:cs typeface="Calibri"/>
                <a:sym typeface="Calibri"/>
              </a:rPr>
              <a:t>References/further reading</a:t>
            </a:r>
            <a:endParaRPr lang="en-IE" sz="1200" kern="1200">
              <a:solidFill>
                <a:schemeClr val="tx1"/>
              </a:solidFill>
              <a:effectLst/>
              <a:latin typeface="+mn-lt"/>
              <a:ea typeface="+mn-ea"/>
              <a:cs typeface="+mn-cs"/>
            </a:endParaRPr>
          </a:p>
          <a:p>
            <a:pPr marL="0" lvl="0" indent="0">
              <a:buFont typeface="Arial" panose="020B0604020202020204" pitchFamily="34" charset="0"/>
              <a:buNone/>
            </a:pPr>
            <a:r>
              <a:rPr lang="en-IE" sz="1200" b="1" kern="1200">
                <a:solidFill>
                  <a:schemeClr val="tx1"/>
                </a:solidFill>
                <a:effectLst/>
                <a:latin typeface="+mn-lt"/>
                <a:ea typeface="+mn-ea"/>
                <a:cs typeface="+mn-cs"/>
              </a:rPr>
              <a:t>IATG 02.20 – Quantity and Separation Distances</a:t>
            </a:r>
          </a:p>
          <a:p>
            <a:pPr marL="171450" indent="-171450">
              <a:buFont typeface="Arial" panose="020B0604020202020204" pitchFamily="34" charset="0"/>
              <a:buChar char="•"/>
            </a:pPr>
            <a:endParaRPr lang="en-US" sz="1200" i="1" kern="1200">
              <a:solidFill>
                <a:schemeClr val="tx1"/>
              </a:solidFill>
              <a:effectLst/>
              <a:latin typeface="+mn-lt"/>
              <a:ea typeface="+mn-ea"/>
              <a:cs typeface="+mn-cs"/>
            </a:endParaRPr>
          </a:p>
          <a:p>
            <a:pPr marL="171450" indent="-171450">
              <a:buFont typeface="Arial" panose="020B0604020202020204" pitchFamily="34" charset="0"/>
              <a:buChar char="•"/>
            </a:pPr>
            <a:endParaRPr lang="en-IE" sz="1200" kern="1200">
              <a:solidFill>
                <a:schemeClr val="tx1"/>
              </a:solidFill>
              <a:effectLst/>
              <a:latin typeface="+mn-lt"/>
              <a:ea typeface="+mn-ea"/>
              <a:cs typeface="+mn-cs"/>
            </a:endParaRPr>
          </a:p>
          <a:p>
            <a:pPr marL="0" lvl="0" indent="0">
              <a:buFont typeface="Arial" panose="020B0604020202020204" pitchFamily="34" charset="0"/>
              <a:buNone/>
            </a:pPr>
            <a:endParaRPr lang="en-IE" sz="1200" kern="1200">
              <a:solidFill>
                <a:schemeClr val="tx1"/>
              </a:solidFill>
              <a:effectLst/>
              <a:latin typeface="+mn-lt"/>
              <a:ea typeface="+mn-ea"/>
              <a:cs typeface="+mn-cs"/>
            </a:endParaRPr>
          </a:p>
          <a:p>
            <a:pPr marL="0" lvl="0" indent="0">
              <a:buFont typeface="Arial" panose="020B0604020202020204" pitchFamily="34" charset="0"/>
              <a:buNone/>
            </a:pPr>
            <a:endParaRPr lang="en-GB" sz="120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1E91D3BD-5E5A-7743-9F40-8526F1D1808C}" type="slidenum">
              <a:rPr lang="en-IE" smtClean="0"/>
              <a:t>14</a:t>
            </a:fld>
            <a:endParaRPr lang="en-IE"/>
          </a:p>
        </p:txBody>
      </p:sp>
    </p:spTree>
    <p:extLst>
      <p:ext uri="{BB962C8B-B14F-4D97-AF65-F5344CB8AC3E}">
        <p14:creationId xmlns:p14="http://schemas.microsoft.com/office/powerpoint/2010/main" val="331520359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a:solidFill>
                  <a:schemeClr val="dk1"/>
                </a:solidFill>
                <a:effectLst/>
                <a:latin typeface="+mn-lt"/>
                <a:ea typeface="Calibri"/>
                <a:cs typeface="Calibri"/>
                <a:sym typeface="Calibri"/>
              </a:rPr>
              <a:t>Main idea/objective for slide:</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kern="1200">
                <a:solidFill>
                  <a:schemeClr val="tx1"/>
                </a:solidFill>
                <a:effectLst/>
                <a:latin typeface="+mn-lt"/>
                <a:ea typeface="+mn-ea"/>
                <a:cs typeface="+mn-cs"/>
              </a:rPr>
              <a:t>Provide relevant definitions related to Quantity Distances</a:t>
            </a:r>
            <a:endParaRPr lang="en-GB" sz="1200" b="1" i="0" u="sng" strike="noStrike" cap="none">
              <a:solidFill>
                <a:schemeClr val="dk1"/>
              </a:solidFill>
              <a:effectLst/>
              <a:latin typeface="+mn-lt"/>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GB" sz="1200" b="0" i="0" u="sng" strike="noStrike" cap="none">
              <a:solidFill>
                <a:schemeClr val="dk1"/>
              </a:solidFill>
              <a:effectLst/>
              <a:latin typeface="+mn-lt"/>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0" i="0" u="sng" strike="noStrike" cap="none">
                <a:solidFill>
                  <a:schemeClr val="dk1"/>
                </a:solidFill>
                <a:effectLst/>
                <a:latin typeface="+mn-lt"/>
                <a:ea typeface="Calibri"/>
                <a:cs typeface="Calibri"/>
                <a:sym typeface="Calibri"/>
              </a:rPr>
              <a:t>What the instructor should cover (in addition to slide content)</a:t>
            </a:r>
            <a:endParaRPr lang="en-GB" b="0" u="sng">
              <a:latin typeface="Arial"/>
              <a:ea typeface="Arial"/>
              <a:cs typeface="Arial"/>
              <a:sym typeface="Arial"/>
            </a:endParaRPr>
          </a:p>
          <a:p>
            <a:pPr>
              <a:defRPr/>
            </a:pPr>
            <a:r>
              <a:rPr lang="en-GB"/>
              <a:t>Spend some time explaining these definitions as they will be significant throughout the lesson</a:t>
            </a:r>
          </a:p>
          <a:p>
            <a:pPr marL="0" lvl="0" indent="0" algn="l" rtl="0">
              <a:spcBef>
                <a:spcPts val="0"/>
              </a:spcBef>
              <a:spcAft>
                <a:spcPts val="0"/>
              </a:spcAft>
              <a:buNone/>
            </a:pPr>
            <a:endParaRPr lang="en-GB" sz="1200" b="0" i="0" u="none" strike="noStrike" cap="none">
              <a:solidFill>
                <a:schemeClr val="dk1"/>
              </a:solidFill>
              <a:effectLst/>
              <a:latin typeface="+mn-lt"/>
              <a:ea typeface="Calibri"/>
              <a:cs typeface="Calibri"/>
              <a:sym typeface="Calibri"/>
            </a:endParaRPr>
          </a:p>
          <a:p>
            <a:pPr marL="0" lvl="0" indent="0" algn="l" rtl="0">
              <a:spcBef>
                <a:spcPts val="0"/>
              </a:spcBef>
              <a:spcAft>
                <a:spcPts val="0"/>
              </a:spcAft>
              <a:buNone/>
            </a:pPr>
            <a:endParaRPr lang="en-GB" sz="1200" b="0" i="0" u="none" strike="noStrike" cap="none">
              <a:solidFill>
                <a:schemeClr val="dk1"/>
              </a:solidFill>
              <a:effectLst/>
              <a:latin typeface="+mn-lt"/>
              <a:ea typeface="Calibri"/>
              <a:cs typeface="Calibri"/>
              <a:sym typeface="Calibri"/>
            </a:endParaRPr>
          </a:p>
          <a:p>
            <a:pPr marL="0" lvl="0" indent="0" algn="l" rtl="0">
              <a:spcBef>
                <a:spcPts val="0"/>
              </a:spcBef>
              <a:spcAft>
                <a:spcPts val="0"/>
              </a:spcAft>
              <a:buNone/>
            </a:pPr>
            <a:r>
              <a:rPr lang="en-GB" sz="1200" b="0" i="0" u="sng" strike="noStrike" cap="none">
                <a:solidFill>
                  <a:schemeClr val="dk1"/>
                </a:solidFill>
                <a:effectLst/>
                <a:latin typeface="+mn-lt"/>
                <a:ea typeface="Calibri"/>
                <a:cs typeface="Calibri"/>
                <a:sym typeface="Calibri"/>
              </a:rPr>
              <a:t>References/further reading</a:t>
            </a:r>
          </a:p>
          <a:p>
            <a:pPr marL="0" lvl="0" indent="0">
              <a:buFont typeface="Arial" panose="020B0604020202020204" pitchFamily="34" charset="0"/>
              <a:buNone/>
            </a:pPr>
            <a:r>
              <a:rPr lang="en-IE" sz="1200" b="1" kern="1200">
                <a:solidFill>
                  <a:schemeClr val="tx1"/>
                </a:solidFill>
                <a:effectLst/>
                <a:latin typeface="+mn-lt"/>
                <a:ea typeface="+mn-ea"/>
                <a:cs typeface="+mn-cs"/>
              </a:rPr>
              <a:t>IATG 02.20 – Quantity and Separation Distances</a:t>
            </a:r>
          </a:p>
          <a:p>
            <a:pPr marL="171450" indent="-171450">
              <a:buFont typeface="Arial" panose="020B0604020202020204" pitchFamily="34" charset="0"/>
              <a:buChar char="•"/>
            </a:pPr>
            <a:endParaRPr lang="en-US" sz="1200" i="1" kern="1200">
              <a:solidFill>
                <a:schemeClr val="tx1"/>
              </a:solidFill>
              <a:effectLst/>
              <a:latin typeface="+mn-lt"/>
              <a:ea typeface="+mn-ea"/>
              <a:cs typeface="+mn-cs"/>
            </a:endParaRPr>
          </a:p>
          <a:p>
            <a:pPr marL="171450" indent="-171450">
              <a:buFont typeface="Arial" panose="020B0604020202020204" pitchFamily="34" charset="0"/>
              <a:buChar char="•"/>
            </a:pPr>
            <a:endParaRPr lang="en-IE" sz="1200" kern="1200">
              <a:solidFill>
                <a:schemeClr val="tx1"/>
              </a:solidFill>
              <a:effectLst/>
              <a:latin typeface="+mn-lt"/>
              <a:ea typeface="+mn-ea"/>
              <a:cs typeface="+mn-cs"/>
            </a:endParaRPr>
          </a:p>
          <a:p>
            <a:pPr marL="0" lvl="0" indent="0">
              <a:buFont typeface="Arial" panose="020B0604020202020204" pitchFamily="34" charset="0"/>
              <a:buNone/>
            </a:pPr>
            <a:endParaRPr lang="en-IE" sz="1200" kern="1200">
              <a:solidFill>
                <a:schemeClr val="tx1"/>
              </a:solidFill>
              <a:effectLst/>
              <a:latin typeface="+mn-lt"/>
              <a:ea typeface="+mn-ea"/>
              <a:cs typeface="+mn-cs"/>
            </a:endParaRPr>
          </a:p>
          <a:p>
            <a:pPr marL="0" lvl="0" indent="0">
              <a:buFont typeface="Arial" panose="020B0604020202020204" pitchFamily="34" charset="0"/>
              <a:buNone/>
            </a:pPr>
            <a:endParaRPr lang="en-GB" sz="120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1E91D3BD-5E5A-7743-9F40-8526F1D1808C}" type="slidenum">
              <a:rPr lang="en-IE" smtClean="0"/>
              <a:t>15</a:t>
            </a:fld>
            <a:endParaRPr lang="en-IE"/>
          </a:p>
        </p:txBody>
      </p:sp>
    </p:spTree>
    <p:extLst>
      <p:ext uri="{BB962C8B-B14F-4D97-AF65-F5344CB8AC3E}">
        <p14:creationId xmlns:p14="http://schemas.microsoft.com/office/powerpoint/2010/main" val="217342267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dirty="0">
                <a:solidFill>
                  <a:schemeClr val="dk1"/>
                </a:solidFill>
                <a:effectLst/>
                <a:latin typeface="+mn-lt"/>
                <a:ea typeface="Calibri"/>
                <a:cs typeface="Calibri"/>
                <a:sym typeface="Calibri"/>
              </a:rPr>
              <a:t>Main idea/objective for slide:</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kern="1200" dirty="0">
                <a:solidFill>
                  <a:schemeClr val="tx1"/>
                </a:solidFill>
                <a:effectLst/>
                <a:latin typeface="+mn-lt"/>
                <a:ea typeface="+mn-ea"/>
                <a:cs typeface="+mn-cs"/>
              </a:rPr>
              <a:t>Provide relevant definitions related to Quantity Distances</a:t>
            </a:r>
            <a:endParaRPr lang="en-GB" sz="1200" b="1" i="0" u="sng" strike="noStrike" cap="none" dirty="0">
              <a:solidFill>
                <a:schemeClr val="dk1"/>
              </a:solidFill>
              <a:effectLst/>
              <a:latin typeface="+mn-lt"/>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GB" sz="1200" b="0" i="0" u="sng" strike="noStrike" cap="none" dirty="0">
              <a:solidFill>
                <a:schemeClr val="dk1"/>
              </a:solidFill>
              <a:effectLst/>
              <a:latin typeface="+mn-lt"/>
              <a:ea typeface="Calibri"/>
              <a:cs typeface="Calibri"/>
              <a:sym typeface="Calibri"/>
            </a:endParaRPr>
          </a:p>
          <a:p>
            <a:pPr>
              <a:buClr>
                <a:srgbClr val="000000"/>
              </a:buClr>
              <a:buSzPts val="1400"/>
              <a:defRPr/>
            </a:pPr>
            <a:r>
              <a:rPr lang="en-GB" sz="1200" b="0" i="0" u="sng" strike="noStrike" cap="none" dirty="0">
                <a:solidFill>
                  <a:schemeClr val="dk1"/>
                </a:solidFill>
                <a:effectLst/>
                <a:latin typeface="+mn-lt"/>
                <a:ea typeface="Calibri"/>
                <a:cs typeface="Calibri"/>
                <a:sym typeface="Calibri"/>
              </a:rPr>
              <a:t>What the instructor should cover (in addition to slide content)</a:t>
            </a:r>
            <a:endParaRPr lang="en-GB" dirty="0">
              <a:solidFill>
                <a:schemeClr val="dk1"/>
              </a:solidFill>
              <a:ea typeface="Calibri"/>
              <a:cs typeface="Calibri"/>
            </a:endParaRPr>
          </a:p>
          <a:p>
            <a:pPr>
              <a:buSzPts val="1400"/>
              <a:defRPr/>
            </a:pPr>
            <a:r>
              <a:rPr lang="en-GB" dirty="0">
                <a:solidFill>
                  <a:schemeClr val="dk1"/>
                </a:solidFill>
                <a:ea typeface="Calibri"/>
                <a:cs typeface="Calibri"/>
              </a:rPr>
              <a:t>Provide this table as a Handout for future reference for participants.   </a:t>
            </a:r>
            <a:r>
              <a:rPr lang="en-GB" dirty="0">
                <a:hlinkClick r:id="rId3"/>
              </a:rPr>
              <a:t>http://data.unsaferguard.org/iatg/en/IATG-02.20-Quantity-separation-distances-IATG-V.3.pdf</a:t>
            </a:r>
            <a:r>
              <a:rPr lang="en-GB" dirty="0"/>
              <a:t>   page 5</a:t>
            </a:r>
            <a:endParaRPr lang="en-GB" sz="1200" b="0" i="0" strike="noStrike" cap="none" dirty="0">
              <a:solidFill>
                <a:schemeClr val="dk1"/>
              </a:solidFill>
              <a:effectLst/>
              <a:latin typeface="+mn-lt"/>
              <a:ea typeface="Calibri"/>
              <a:cs typeface="Calibri"/>
            </a:endParaRPr>
          </a:p>
          <a:p>
            <a:pPr marL="0" lvl="0" indent="0" algn="l" rtl="0">
              <a:spcBef>
                <a:spcPts val="0"/>
              </a:spcBef>
              <a:spcAft>
                <a:spcPts val="0"/>
              </a:spcAft>
              <a:buNone/>
            </a:pPr>
            <a:endParaRPr lang="en-GB" sz="1200" b="0" i="0" u="none" strike="noStrike" cap="none" dirty="0">
              <a:solidFill>
                <a:schemeClr val="dk1"/>
              </a:solidFill>
              <a:effectLst/>
              <a:latin typeface="+mn-lt"/>
              <a:ea typeface="Calibri"/>
              <a:cs typeface="Calibri"/>
              <a:sym typeface="Calibri"/>
            </a:endParaRPr>
          </a:p>
          <a:p>
            <a:pPr marL="0" lvl="0" indent="0" algn="l" rtl="0">
              <a:spcBef>
                <a:spcPts val="0"/>
              </a:spcBef>
              <a:spcAft>
                <a:spcPts val="0"/>
              </a:spcAft>
              <a:buNone/>
            </a:pPr>
            <a:endParaRPr lang="en-GB" sz="1200" b="0" i="0" u="none" strike="noStrike" cap="none" dirty="0">
              <a:solidFill>
                <a:schemeClr val="dk1"/>
              </a:solidFill>
              <a:effectLst/>
              <a:latin typeface="+mn-lt"/>
              <a:ea typeface="Calibri"/>
              <a:cs typeface="Calibri"/>
              <a:sym typeface="Calibri"/>
            </a:endParaRPr>
          </a:p>
          <a:p>
            <a:pPr marL="0" lvl="0" indent="0" algn="l" rtl="0">
              <a:spcBef>
                <a:spcPts val="0"/>
              </a:spcBef>
              <a:spcAft>
                <a:spcPts val="0"/>
              </a:spcAft>
              <a:buNone/>
            </a:pPr>
            <a:r>
              <a:rPr lang="en-GB" sz="1200" b="0" i="0" u="sng" strike="noStrike" cap="none" dirty="0">
                <a:solidFill>
                  <a:schemeClr val="dk1"/>
                </a:solidFill>
                <a:effectLst/>
                <a:latin typeface="+mn-lt"/>
                <a:ea typeface="Calibri"/>
                <a:cs typeface="Calibri"/>
                <a:sym typeface="Calibri"/>
              </a:rPr>
              <a:t>References/further reading</a:t>
            </a:r>
          </a:p>
          <a:p>
            <a:pPr marL="0" lvl="0" indent="0">
              <a:buFont typeface="Arial" panose="020B0604020202020204" pitchFamily="34" charset="0"/>
              <a:buNone/>
            </a:pPr>
            <a:r>
              <a:rPr lang="en-IE" sz="1200" b="1" kern="1200" dirty="0">
                <a:solidFill>
                  <a:schemeClr val="tx1"/>
                </a:solidFill>
                <a:effectLst/>
                <a:latin typeface="+mn-lt"/>
                <a:ea typeface="+mn-ea"/>
                <a:cs typeface="+mn-cs"/>
              </a:rPr>
              <a:t>IATG 02.20 – Quantity and Separation Distances</a:t>
            </a:r>
          </a:p>
          <a:p>
            <a:pPr marL="171450" indent="-171450">
              <a:buFont typeface="Arial" panose="020B0604020202020204" pitchFamily="34" charset="0"/>
              <a:buChar char="•"/>
            </a:pPr>
            <a:endParaRPr lang="en-US" sz="1200" i="1" kern="1200" dirty="0">
              <a:solidFill>
                <a:schemeClr val="tx1"/>
              </a:solidFill>
              <a:effectLst/>
              <a:latin typeface="+mn-lt"/>
              <a:ea typeface="+mn-ea"/>
              <a:cs typeface="+mn-cs"/>
            </a:endParaRPr>
          </a:p>
          <a:p>
            <a:pPr marL="171450" indent="-171450">
              <a:buFont typeface="Arial" panose="020B0604020202020204" pitchFamily="34" charset="0"/>
              <a:buChar char="•"/>
            </a:pPr>
            <a:endParaRPr lang="en-IE" sz="1200" kern="1200" dirty="0">
              <a:solidFill>
                <a:schemeClr val="tx1"/>
              </a:solidFill>
              <a:effectLst/>
              <a:latin typeface="+mn-lt"/>
              <a:ea typeface="+mn-ea"/>
              <a:cs typeface="+mn-cs"/>
            </a:endParaRPr>
          </a:p>
          <a:p>
            <a:pPr marL="0" lvl="0" indent="0">
              <a:buFont typeface="Arial" panose="020B0604020202020204" pitchFamily="34" charset="0"/>
              <a:buNone/>
            </a:pPr>
            <a:endParaRPr lang="en-IE" sz="1200" kern="1200" dirty="0">
              <a:solidFill>
                <a:schemeClr val="tx1"/>
              </a:solidFill>
              <a:effectLst/>
              <a:latin typeface="+mn-lt"/>
              <a:ea typeface="+mn-ea"/>
              <a:cs typeface="+mn-cs"/>
            </a:endParaRPr>
          </a:p>
          <a:p>
            <a:pPr marL="0" lvl="0" indent="0">
              <a:buFont typeface="Arial" panose="020B0604020202020204" pitchFamily="34" charset="0"/>
              <a:buNone/>
            </a:pP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1E91D3BD-5E5A-7743-9F40-8526F1D1808C}" type="slidenum">
              <a:rPr lang="en-IE" smtClean="0"/>
              <a:t>16</a:t>
            </a:fld>
            <a:endParaRPr lang="en-IE"/>
          </a:p>
        </p:txBody>
      </p:sp>
    </p:spTree>
    <p:extLst>
      <p:ext uri="{BB962C8B-B14F-4D97-AF65-F5344CB8AC3E}">
        <p14:creationId xmlns:p14="http://schemas.microsoft.com/office/powerpoint/2010/main" val="232364107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dirty="0">
                <a:solidFill>
                  <a:schemeClr val="dk1"/>
                </a:solidFill>
                <a:effectLst/>
                <a:latin typeface="+mn-lt"/>
                <a:ea typeface="Calibri"/>
                <a:cs typeface="Calibri"/>
                <a:sym typeface="Calibri"/>
              </a:rPr>
              <a:t>Main idea/objective for slide:</a:t>
            </a:r>
          </a:p>
          <a:p>
            <a:pPr marL="171450" lvl="0" indent="-171450">
              <a:buFont typeface="Arial" panose="020B0604020202020204" pitchFamily="34" charset="0"/>
              <a:buChar char="•"/>
            </a:pPr>
            <a:r>
              <a:rPr lang="en-GB" sz="1200" b="1" kern="1200" dirty="0">
                <a:solidFill>
                  <a:schemeClr val="tx1"/>
                </a:solidFill>
                <a:effectLst/>
                <a:latin typeface="+mn-lt"/>
                <a:ea typeface="+mn-ea"/>
                <a:cs typeface="+mn-cs"/>
              </a:rPr>
              <a:t>methods to measure quantity distances</a:t>
            </a:r>
          </a:p>
          <a:p>
            <a:pPr marL="171450" lvl="0" indent="-171450">
              <a:buFont typeface="Arial" panose="020B0604020202020204" pitchFamily="34" charset="0"/>
              <a:buChar char="•"/>
            </a:pPr>
            <a:endParaRPr lang="en-GB" sz="1200" b="0" i="0" u="sng" strike="noStrike" cap="none" dirty="0">
              <a:solidFill>
                <a:schemeClr val="dk1"/>
              </a:solidFill>
              <a:effectLst/>
              <a:latin typeface="+mn-lt"/>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0" i="0" u="sng" strike="noStrike" cap="none" dirty="0">
                <a:solidFill>
                  <a:schemeClr val="dk1"/>
                </a:solidFill>
                <a:effectLst/>
                <a:latin typeface="+mn-lt"/>
                <a:ea typeface="Calibri"/>
                <a:cs typeface="Calibri"/>
                <a:sym typeface="Calibri"/>
              </a:rPr>
              <a:t>What the instructor should cover (in addition to slide content)</a:t>
            </a:r>
            <a:endParaRPr lang="en-GB" b="0" u="sng" dirty="0">
              <a:latin typeface="Arial"/>
              <a:ea typeface="Arial"/>
              <a:cs typeface="Arial"/>
              <a:sym typeface="Arial"/>
            </a:endParaRPr>
          </a:p>
          <a:p>
            <a:pPr marL="0" marR="0" lvl="0" indent="0" algn="l" defTabSz="914400" rtl="0" eaLnBrk="1" fontAlgn="auto" latinLnBrk="0" hangingPunct="1">
              <a:lnSpc>
                <a:spcPct val="100000"/>
              </a:lnSpc>
              <a:spcBef>
                <a:spcPts val="0"/>
              </a:spcBef>
              <a:spcAft>
                <a:spcPts val="0"/>
              </a:spcAft>
              <a:buClrTx/>
              <a:buSzPts val="1400"/>
              <a:buFont typeface="Arial"/>
              <a:buNone/>
              <a:tabLst/>
              <a:defRPr/>
            </a:pPr>
            <a:r>
              <a:rPr lang="en-GB" sz="1200" kern="1200" dirty="0">
                <a:solidFill>
                  <a:schemeClr val="tx1"/>
                </a:solidFill>
                <a:effectLst/>
                <a:latin typeface="+mn-lt"/>
                <a:ea typeface="+mn-ea"/>
                <a:cs typeface="+mn-cs"/>
              </a:rPr>
              <a:t>Ask the participants the methods by which you can measure quantity distances </a:t>
            </a:r>
          </a:p>
          <a:p>
            <a:pPr marL="0" marR="0" lvl="0" indent="0" algn="l" defTabSz="914400" rtl="0" eaLnBrk="1" fontAlgn="auto" latinLnBrk="0" hangingPunct="1">
              <a:lnSpc>
                <a:spcPct val="100000"/>
              </a:lnSpc>
              <a:spcBef>
                <a:spcPts val="0"/>
              </a:spcBef>
              <a:spcAft>
                <a:spcPts val="0"/>
              </a:spcAft>
              <a:buClrTx/>
              <a:buSzPts val="1400"/>
              <a:buFont typeface="Arial"/>
              <a:buNone/>
              <a:tabLst/>
              <a:defRPr/>
            </a:pPr>
            <a:r>
              <a:rPr lang="en-GB" sz="1200" kern="1200" dirty="0">
                <a:solidFill>
                  <a:schemeClr val="tx1"/>
                </a:solidFill>
                <a:effectLst/>
                <a:latin typeface="+mn-lt"/>
                <a:ea typeface="+mn-ea"/>
                <a:cs typeface="+mn-cs"/>
              </a:rPr>
              <a:t>Ask the participants what methods they have used/would expect to use when on the UN mission.</a:t>
            </a:r>
            <a:endParaRPr lang="en-IE" sz="1200" kern="1200" dirty="0">
              <a:solidFill>
                <a:schemeClr val="tx1"/>
              </a:solidFill>
              <a:effectLst/>
              <a:latin typeface="+mn-lt"/>
              <a:ea typeface="+mn-ea"/>
              <a:cs typeface="+mn-cs"/>
            </a:endParaRPr>
          </a:p>
          <a:p>
            <a:pPr marL="0" lvl="0" indent="0" algn="l" rtl="0">
              <a:spcBef>
                <a:spcPts val="0"/>
              </a:spcBef>
              <a:spcAft>
                <a:spcPts val="0"/>
              </a:spcAft>
              <a:buNone/>
            </a:pPr>
            <a:endParaRPr lang="en-GB" sz="1200" b="0" i="0" u="none" strike="noStrike" cap="none" dirty="0">
              <a:solidFill>
                <a:schemeClr val="dk1"/>
              </a:solidFill>
              <a:effectLst/>
              <a:latin typeface="+mn-lt"/>
              <a:ea typeface="Calibri"/>
              <a:cs typeface="Calibri"/>
              <a:sym typeface="Calibri"/>
            </a:endParaRPr>
          </a:p>
          <a:p>
            <a:pPr marL="0" lvl="0" indent="0" algn="l" rtl="0">
              <a:spcBef>
                <a:spcPts val="0"/>
              </a:spcBef>
              <a:spcAft>
                <a:spcPts val="0"/>
              </a:spcAft>
              <a:buNone/>
            </a:pPr>
            <a:r>
              <a:rPr lang="en-GB" sz="1200" b="0" i="0" u="none" strike="noStrike" cap="none" dirty="0">
                <a:solidFill>
                  <a:schemeClr val="dk1"/>
                </a:solidFill>
                <a:effectLst/>
                <a:latin typeface="+mn-lt"/>
                <a:ea typeface="Calibri"/>
                <a:cs typeface="Calibri"/>
                <a:sym typeface="Calibri"/>
              </a:rPr>
              <a:t>Tape measure, laser range-finder, google earth etc. </a:t>
            </a:r>
          </a:p>
          <a:p>
            <a:pPr marL="0" lvl="0" indent="0" algn="l" rtl="0">
              <a:spcBef>
                <a:spcPts val="0"/>
              </a:spcBef>
              <a:spcAft>
                <a:spcPts val="0"/>
              </a:spcAft>
              <a:buNone/>
            </a:pPr>
            <a:endParaRPr lang="en-GB" sz="1200" b="0" i="0" u="none" strike="noStrike" cap="none" dirty="0">
              <a:solidFill>
                <a:schemeClr val="dk1"/>
              </a:solidFill>
              <a:effectLst/>
              <a:latin typeface="+mn-lt"/>
              <a:ea typeface="Calibri"/>
              <a:cs typeface="Calibri"/>
              <a:sym typeface="Calibri"/>
            </a:endParaRPr>
          </a:p>
          <a:p>
            <a:pPr marL="0" lvl="0" indent="0" algn="l" rtl="0">
              <a:spcBef>
                <a:spcPts val="0"/>
              </a:spcBef>
              <a:spcAft>
                <a:spcPts val="0"/>
              </a:spcAft>
              <a:buNone/>
            </a:pPr>
            <a:r>
              <a:rPr lang="en-GB" sz="1200" b="0" i="0" u="sng" strike="noStrike" cap="none" dirty="0">
                <a:solidFill>
                  <a:schemeClr val="dk1"/>
                </a:solidFill>
                <a:effectLst/>
                <a:latin typeface="+mn-lt"/>
                <a:ea typeface="Calibri"/>
                <a:cs typeface="Calibri"/>
                <a:sym typeface="Calibri"/>
              </a:rPr>
              <a:t>References/further reading</a:t>
            </a:r>
          </a:p>
          <a:p>
            <a:pPr marL="171450" indent="-171450">
              <a:buFont typeface="Arial" panose="020B0604020202020204" pitchFamily="34" charset="0"/>
              <a:buChar char="•"/>
            </a:pPr>
            <a:endParaRPr lang="en-IE" sz="1200" kern="1200" dirty="0">
              <a:solidFill>
                <a:schemeClr val="tx1"/>
              </a:solidFill>
              <a:effectLst/>
              <a:latin typeface="+mn-lt"/>
              <a:ea typeface="+mn-ea"/>
              <a:cs typeface="+mn-cs"/>
            </a:endParaRPr>
          </a:p>
          <a:p>
            <a:pPr marL="171450" lvl="0" indent="-171450">
              <a:buFont typeface="Arial" panose="020B0604020202020204" pitchFamily="34" charset="0"/>
              <a:buChar char="•"/>
            </a:pPr>
            <a:endParaRPr lang="en-IE"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1E91D3BD-5E5A-7743-9F40-8526F1D1808C}" type="slidenum">
              <a:rPr lang="en-IE" smtClean="0"/>
              <a:t>17</a:t>
            </a:fld>
            <a:endParaRPr lang="en-IE"/>
          </a:p>
        </p:txBody>
      </p:sp>
    </p:spTree>
    <p:extLst>
      <p:ext uri="{BB962C8B-B14F-4D97-AF65-F5344CB8AC3E}">
        <p14:creationId xmlns:p14="http://schemas.microsoft.com/office/powerpoint/2010/main" val="153586233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dirty="0">
                <a:solidFill>
                  <a:schemeClr val="dk1"/>
                </a:solidFill>
                <a:effectLst/>
                <a:latin typeface="+mn-lt"/>
                <a:ea typeface="Calibri"/>
                <a:cs typeface="Calibri"/>
                <a:sym typeface="Calibri"/>
              </a:rPr>
              <a:t>Main idea/objective for slide:</a:t>
            </a:r>
          </a:p>
          <a:p>
            <a:pPr marL="171450" lvl="0" indent="-171450">
              <a:buFont typeface="Arial" panose="020B0604020202020204" pitchFamily="34" charset="0"/>
              <a:buChar char="•"/>
            </a:pPr>
            <a:r>
              <a:rPr lang="en-GB" sz="1200" b="1" kern="1200" dirty="0">
                <a:solidFill>
                  <a:schemeClr val="tx1"/>
                </a:solidFill>
                <a:effectLst/>
                <a:latin typeface="+mn-lt"/>
                <a:ea typeface="+mn-ea"/>
                <a:cs typeface="+mn-cs"/>
              </a:rPr>
              <a:t>methods to measure quantity distances</a:t>
            </a:r>
          </a:p>
          <a:p>
            <a:pPr marL="171450" lvl="0" indent="-171450">
              <a:buFont typeface="Arial" panose="020B0604020202020204" pitchFamily="34" charset="0"/>
              <a:buChar char="•"/>
            </a:pPr>
            <a:endParaRPr lang="en-GB" sz="1200" b="0" i="0" u="sng" strike="noStrike" cap="none" dirty="0">
              <a:solidFill>
                <a:schemeClr val="dk1"/>
              </a:solidFill>
              <a:effectLst/>
              <a:latin typeface="+mn-lt"/>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0" i="0" u="sng" strike="noStrike" cap="none" dirty="0">
                <a:solidFill>
                  <a:schemeClr val="dk1"/>
                </a:solidFill>
                <a:effectLst/>
                <a:latin typeface="+mn-lt"/>
                <a:ea typeface="Calibri"/>
                <a:cs typeface="Calibri"/>
                <a:sym typeface="Calibri"/>
              </a:rPr>
              <a:t>What the instructor should cover (in addition to slide content)</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GB" sz="1200" b="0" i="0" u="sng" strike="noStrike" cap="none" dirty="0">
              <a:solidFill>
                <a:schemeClr val="dk1"/>
              </a:solidFill>
              <a:effectLst/>
              <a:latin typeface="+mn-lt"/>
              <a:ea typeface="Arial"/>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0" i="0" u="none" strike="noStrike" cap="none" dirty="0">
                <a:solidFill>
                  <a:schemeClr val="dk1"/>
                </a:solidFill>
                <a:effectLst/>
                <a:latin typeface="+mn-lt"/>
                <a:ea typeface="Arial"/>
                <a:cs typeface="Calibri"/>
                <a:sym typeface="Calibri"/>
              </a:rPr>
              <a:t>Different measuring criteria depending on construction and contents.</a:t>
            </a:r>
            <a:endParaRPr lang="en-GB" b="0" u="none" dirty="0">
              <a:latin typeface="Arial"/>
              <a:ea typeface="Arial"/>
              <a:cs typeface="Arial"/>
              <a:sym typeface="Arial"/>
            </a:endParaRPr>
          </a:p>
          <a:p>
            <a:pPr marL="0" lvl="0" indent="0" algn="l" rtl="0">
              <a:spcBef>
                <a:spcPts val="0"/>
              </a:spcBef>
              <a:spcAft>
                <a:spcPts val="0"/>
              </a:spcAft>
              <a:buNone/>
            </a:pPr>
            <a:endParaRPr lang="en-GB" sz="1200" b="0" i="0" u="sng" strike="noStrike" cap="none" dirty="0">
              <a:solidFill>
                <a:schemeClr val="dk1"/>
              </a:solidFill>
              <a:effectLst/>
              <a:latin typeface="+mn-lt"/>
              <a:ea typeface="Calibri"/>
              <a:cs typeface="Calibri"/>
              <a:sym typeface="Calibri"/>
            </a:endParaRPr>
          </a:p>
          <a:p>
            <a:pPr marL="0" lvl="0" indent="0" algn="l" rtl="0">
              <a:spcBef>
                <a:spcPts val="0"/>
              </a:spcBef>
              <a:spcAft>
                <a:spcPts val="0"/>
              </a:spcAft>
              <a:buNone/>
            </a:pPr>
            <a:endParaRPr lang="en-GB" sz="1200" b="0" i="0" u="sng" strike="noStrike" cap="none" dirty="0">
              <a:solidFill>
                <a:schemeClr val="dk1"/>
              </a:solidFill>
              <a:effectLst/>
              <a:latin typeface="+mn-lt"/>
              <a:ea typeface="Calibri"/>
              <a:cs typeface="Calibri"/>
              <a:sym typeface="Calibri"/>
            </a:endParaRPr>
          </a:p>
          <a:p>
            <a:pPr marL="0" lvl="0" indent="0" algn="l" rtl="0">
              <a:spcBef>
                <a:spcPts val="0"/>
              </a:spcBef>
              <a:spcAft>
                <a:spcPts val="0"/>
              </a:spcAft>
              <a:buNone/>
            </a:pPr>
            <a:r>
              <a:rPr lang="en-GB" sz="1200" b="0" i="0" u="sng" strike="noStrike" cap="none" dirty="0">
                <a:solidFill>
                  <a:schemeClr val="dk1"/>
                </a:solidFill>
                <a:effectLst/>
                <a:latin typeface="+mn-lt"/>
                <a:ea typeface="Calibri"/>
                <a:cs typeface="Calibri"/>
                <a:sym typeface="Calibri"/>
              </a:rPr>
              <a:t>References/further reading</a:t>
            </a:r>
          </a:p>
        </p:txBody>
      </p:sp>
      <p:sp>
        <p:nvSpPr>
          <p:cNvPr id="4" name="Slide Number Placeholder 3"/>
          <p:cNvSpPr>
            <a:spLocks noGrp="1"/>
          </p:cNvSpPr>
          <p:nvPr>
            <p:ph type="sldNum" sz="quarter" idx="5"/>
          </p:nvPr>
        </p:nvSpPr>
        <p:spPr/>
        <p:txBody>
          <a:bodyPr/>
          <a:lstStyle/>
          <a:p>
            <a:fld id="{1E91D3BD-5E5A-7743-9F40-8526F1D1808C}" type="slidenum">
              <a:rPr lang="en-IE" smtClean="0"/>
              <a:t>18</a:t>
            </a:fld>
            <a:endParaRPr lang="en-IE"/>
          </a:p>
        </p:txBody>
      </p:sp>
    </p:spTree>
    <p:extLst>
      <p:ext uri="{BB962C8B-B14F-4D97-AF65-F5344CB8AC3E}">
        <p14:creationId xmlns:p14="http://schemas.microsoft.com/office/powerpoint/2010/main" val="52214851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u="sng" dirty="0"/>
              <a:t>Main idea/objective for slide:</a:t>
            </a:r>
            <a:endParaRPr lang="en-US" dirty="0"/>
          </a:p>
          <a:p>
            <a:pPr marL="171450" indent="-171450">
              <a:buFont typeface="Arial,Sans-Serif"/>
              <a:buChar char="•"/>
            </a:pPr>
            <a:r>
              <a:rPr lang="en-GB" b="1" dirty="0">
                <a:ea typeface="Calibri"/>
                <a:cs typeface="Calibri"/>
              </a:rPr>
              <a:t>Define the important distance</a:t>
            </a:r>
          </a:p>
          <a:p>
            <a:pPr marL="171450" indent="-171450">
              <a:buFont typeface="Arial,Sans-Serif"/>
              <a:buChar char="•"/>
            </a:pPr>
            <a:endParaRPr lang="en-GB" dirty="0"/>
          </a:p>
          <a:p>
            <a:endParaRPr lang="en-GB" dirty="0"/>
          </a:p>
          <a:p>
            <a:endParaRPr lang="en-GB" dirty="0"/>
          </a:p>
        </p:txBody>
      </p:sp>
      <p:sp>
        <p:nvSpPr>
          <p:cNvPr id="4" name="Slide Number Placeholder 3"/>
          <p:cNvSpPr>
            <a:spLocks noGrp="1"/>
          </p:cNvSpPr>
          <p:nvPr>
            <p:ph type="sldNum" sz="quarter" idx="5"/>
          </p:nvPr>
        </p:nvSpPr>
        <p:spPr/>
        <p:txBody>
          <a:bodyPr/>
          <a:lstStyle/>
          <a:p>
            <a:fld id="{1E91D3BD-5E5A-7743-9F40-8526F1D1808C}" type="slidenum">
              <a:rPr lang="en-IE" smtClean="0"/>
              <a:t>19</a:t>
            </a:fld>
            <a:endParaRPr lang="en-IE"/>
          </a:p>
        </p:txBody>
      </p:sp>
    </p:spTree>
    <p:extLst>
      <p:ext uri="{BB962C8B-B14F-4D97-AF65-F5344CB8AC3E}">
        <p14:creationId xmlns:p14="http://schemas.microsoft.com/office/powerpoint/2010/main" val="15806162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spcBef>
                <a:spcPts val="0"/>
              </a:spcBef>
              <a:spcAft>
                <a:spcPts val="0"/>
              </a:spcAft>
              <a:buNone/>
            </a:pPr>
            <a:r>
              <a:rPr lang="en-GB" sz="1200" b="1" i="0" u="sng" strike="noStrike" cap="none" dirty="0">
                <a:solidFill>
                  <a:schemeClr val="dk1"/>
                </a:solidFill>
                <a:effectLst/>
                <a:latin typeface="+mn-lt"/>
                <a:ea typeface="Calibri"/>
                <a:cs typeface="Calibri"/>
                <a:sym typeface="Calibri"/>
              </a:rPr>
              <a:t>Main idea/objective for slide:</a:t>
            </a:r>
          </a:p>
          <a:p>
            <a:pPr marL="0" lvl="0" indent="0" algn="l" rtl="0">
              <a:spcBef>
                <a:spcPts val="0"/>
              </a:spcBef>
              <a:spcAft>
                <a:spcPts val="0"/>
              </a:spcAft>
              <a:buNone/>
            </a:pPr>
            <a:r>
              <a:rPr lang="en-GB" sz="1200" b="1" i="0" u="none" strike="noStrike" cap="none" dirty="0">
                <a:solidFill>
                  <a:schemeClr val="dk1"/>
                </a:solidFill>
                <a:latin typeface="+mn-lt"/>
                <a:ea typeface="Calibri"/>
                <a:cs typeface="Calibri"/>
                <a:sym typeface="Calibri"/>
              </a:rPr>
              <a:t>Phase 1. Introduction - Introduce the objectives of the lesson.</a:t>
            </a:r>
            <a:endParaRPr lang="en-GB" dirty="0">
              <a:latin typeface="Arial"/>
              <a:ea typeface="Arial"/>
              <a:cs typeface="Arial"/>
              <a:sym typeface="Arial"/>
            </a:endParaRPr>
          </a:p>
          <a:p>
            <a:pPr marL="0" marR="0" lvl="0" indent="0" algn="l" rtl="0">
              <a:lnSpc>
                <a:spcPct val="100000"/>
              </a:lnSpc>
              <a:spcBef>
                <a:spcPts val="0"/>
              </a:spcBef>
              <a:spcAft>
                <a:spcPts val="0"/>
              </a:spcAft>
              <a:buClr>
                <a:schemeClr val="dk1"/>
              </a:buClr>
              <a:buSzPts val="1200"/>
              <a:buFont typeface="Calibri"/>
              <a:buNone/>
            </a:pPr>
            <a:r>
              <a:rPr lang="en-GB" dirty="0">
                <a:latin typeface="Arial"/>
                <a:ea typeface="Arial"/>
                <a:cs typeface="Arial"/>
                <a:sym typeface="Arial"/>
              </a:rPr>
              <a:t>(Enabling Objective: </a:t>
            </a:r>
            <a:r>
              <a:rPr lang="en-GB" sz="1200" kern="1200" dirty="0">
                <a:solidFill>
                  <a:schemeClr val="tx1"/>
                </a:solidFill>
                <a:effectLst/>
                <a:latin typeface="+mn-lt"/>
                <a:ea typeface="+mn-ea"/>
                <a:cs typeface="+mn-cs"/>
              </a:rPr>
              <a:t>2.2.10 Compile an explosive safety case to qualify an ammunition storage licence</a:t>
            </a:r>
            <a:r>
              <a:rPr lang="en-GB" sz="1200" dirty="0">
                <a:solidFill>
                  <a:schemeClr val="dk1"/>
                </a:solidFill>
                <a:latin typeface="+mn-lt"/>
                <a:ea typeface="Calibri"/>
                <a:cs typeface="Calibri"/>
                <a:sym typeface="Calibri"/>
              </a:rPr>
              <a:t>.)</a:t>
            </a:r>
            <a:endParaRPr lang="en-GB" dirty="0"/>
          </a:p>
          <a:p>
            <a:pPr marL="0" marR="0" lvl="0" indent="0" algn="l" rtl="0">
              <a:lnSpc>
                <a:spcPct val="100000"/>
              </a:lnSpc>
              <a:spcBef>
                <a:spcPts val="0"/>
              </a:spcBef>
              <a:spcAft>
                <a:spcPts val="0"/>
              </a:spcAft>
              <a:buClr>
                <a:schemeClr val="dk1"/>
              </a:buClr>
              <a:buSzPts val="1200"/>
              <a:buFont typeface="Calibri"/>
              <a:buNone/>
            </a:pPr>
            <a:endParaRPr lang="en-GB" dirty="0">
              <a:latin typeface="Arial"/>
              <a:ea typeface="Arial"/>
              <a:cs typeface="Arial"/>
              <a:sym typeface="Arial"/>
            </a:endParaRPr>
          </a:p>
          <a:p>
            <a:pPr marL="0" marR="0" lvl="0" indent="0" algn="l" defTabSz="914400" rtl="0" eaLnBrk="1" fontAlgn="auto" latinLnBrk="0" hangingPunct="1">
              <a:lnSpc>
                <a:spcPct val="100000"/>
              </a:lnSpc>
              <a:spcBef>
                <a:spcPts val="0"/>
              </a:spcBef>
              <a:spcAft>
                <a:spcPts val="0"/>
              </a:spcAft>
              <a:buClr>
                <a:schemeClr val="dk1"/>
              </a:buClr>
              <a:buSzPts val="1200"/>
              <a:buFont typeface="Calibri"/>
              <a:buNone/>
              <a:tabLst/>
              <a:defRPr/>
            </a:pPr>
            <a:r>
              <a:rPr lang="en-GB" sz="1200" b="0" i="0" u="sng" strike="noStrike" cap="none" dirty="0">
                <a:solidFill>
                  <a:schemeClr val="dk1"/>
                </a:solidFill>
                <a:effectLst/>
                <a:latin typeface="+mn-lt"/>
                <a:ea typeface="Calibri"/>
                <a:cs typeface="Calibri"/>
                <a:sym typeface="Calibri"/>
              </a:rPr>
              <a:t>What the instructor should cover (in addition to slide content)</a:t>
            </a:r>
            <a:endParaRPr lang="en-GB" dirty="0">
              <a:effectLst/>
              <a:latin typeface="Arial"/>
              <a:ea typeface="Arial"/>
              <a:cs typeface="Arial"/>
              <a:sym typeface="Arial"/>
            </a:endParaRPr>
          </a:p>
          <a:p>
            <a:pPr marL="0" marR="0" lvl="0" indent="0" algn="l" defTabSz="914400" rtl="0" eaLnBrk="1" fontAlgn="auto" latinLnBrk="0" hangingPunct="1">
              <a:lnSpc>
                <a:spcPct val="90000"/>
              </a:lnSpc>
              <a:spcBef>
                <a:spcPts val="0"/>
              </a:spcBef>
              <a:spcAft>
                <a:spcPts val="0"/>
              </a:spcAft>
              <a:buClr>
                <a:srgbClr val="000000"/>
              </a:buClr>
              <a:buSzPts val="2000"/>
              <a:buFont typeface="Arial"/>
              <a:buNone/>
              <a:tabLst/>
              <a:defRPr/>
            </a:pPr>
            <a:r>
              <a:rPr lang="en-GB" sz="1200" b="0" i="0" u="none" strike="noStrike" cap="none" dirty="0">
                <a:solidFill>
                  <a:schemeClr val="dk1"/>
                </a:solidFill>
                <a:effectLst/>
                <a:latin typeface="+mn-lt"/>
                <a:ea typeface="Calibri"/>
                <a:cs typeface="Calibri"/>
                <a:sym typeface="Calibri"/>
              </a:rPr>
              <a:t>By the end of this training session the participant will </a:t>
            </a:r>
            <a:r>
              <a:rPr lang="en-GB" sz="1200" b="0" i="0" u="none" strike="noStrike" kern="1200" cap="none" dirty="0">
                <a:solidFill>
                  <a:schemeClr val="tx1"/>
                </a:solidFill>
                <a:effectLst/>
                <a:latin typeface="+mn-lt"/>
                <a:ea typeface="+mn-ea"/>
                <a:cs typeface="+mn-cs"/>
                <a:sym typeface="Calibri"/>
              </a:rPr>
              <a:t>c</a:t>
            </a:r>
            <a:r>
              <a:rPr lang="en-GB" sz="1200" kern="1200" dirty="0">
                <a:solidFill>
                  <a:schemeClr val="tx1"/>
                </a:solidFill>
                <a:effectLst/>
                <a:latin typeface="+mn-lt"/>
                <a:ea typeface="+mn-ea"/>
                <a:cs typeface="+mn-cs"/>
              </a:rPr>
              <a:t>ompile an explosive safety case to qualify an ammunition storage licence.</a:t>
            </a:r>
            <a:r>
              <a:rPr lang="en-IE" dirty="0">
                <a:effectLst/>
              </a:rPr>
              <a:t> </a:t>
            </a:r>
            <a:endParaRPr lang="en-IE" dirty="0"/>
          </a:p>
        </p:txBody>
      </p:sp>
      <p:sp>
        <p:nvSpPr>
          <p:cNvPr id="4" name="Slide Number Placeholder 3"/>
          <p:cNvSpPr>
            <a:spLocks noGrp="1"/>
          </p:cNvSpPr>
          <p:nvPr>
            <p:ph type="sldNum" sz="quarter" idx="5"/>
          </p:nvPr>
        </p:nvSpPr>
        <p:spPr/>
        <p:txBody>
          <a:bodyPr/>
          <a:lstStyle/>
          <a:p>
            <a:fld id="{1E91D3BD-5E5A-7743-9F40-8526F1D1808C}" type="slidenum">
              <a:rPr lang="en-IE" smtClean="0"/>
              <a:t>2</a:t>
            </a:fld>
            <a:endParaRPr lang="en-IE"/>
          </a:p>
        </p:txBody>
      </p:sp>
    </p:spTree>
    <p:extLst>
      <p:ext uri="{BB962C8B-B14F-4D97-AF65-F5344CB8AC3E}">
        <p14:creationId xmlns:p14="http://schemas.microsoft.com/office/powerpoint/2010/main" val="323010629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u="sng" dirty="0"/>
              <a:t>Main idea/objective for slide:</a:t>
            </a:r>
            <a:endParaRPr lang="en-US" dirty="0"/>
          </a:p>
          <a:p>
            <a:pPr marL="171450" indent="-171450">
              <a:buFont typeface="Arial,Sans-Serif"/>
              <a:buChar char="•"/>
            </a:pPr>
            <a:r>
              <a:rPr lang="en-GB" b="1" dirty="0"/>
              <a:t>Define the important distance</a:t>
            </a:r>
            <a:endParaRPr lang="en-GB" dirty="0"/>
          </a:p>
          <a:p>
            <a:pPr marL="171450" indent="-171450">
              <a:buFont typeface="Arial,Sans-Serif"/>
              <a:buChar char="•"/>
            </a:pPr>
            <a:endParaRPr lang="en-GB" dirty="0"/>
          </a:p>
          <a:p>
            <a:endParaRPr lang="en-GB" dirty="0">
              <a:ea typeface="Calibri"/>
              <a:cs typeface="Calibri"/>
            </a:endParaRPr>
          </a:p>
          <a:p>
            <a:endParaRPr lang="en-US" dirty="0">
              <a:ea typeface="Calibri"/>
              <a:cs typeface="Calibri"/>
            </a:endParaRPr>
          </a:p>
        </p:txBody>
      </p:sp>
      <p:sp>
        <p:nvSpPr>
          <p:cNvPr id="4" name="Slide Number Placeholder 3"/>
          <p:cNvSpPr>
            <a:spLocks noGrp="1"/>
          </p:cNvSpPr>
          <p:nvPr>
            <p:ph type="sldNum" sz="quarter" idx="5"/>
          </p:nvPr>
        </p:nvSpPr>
        <p:spPr/>
        <p:txBody>
          <a:bodyPr/>
          <a:lstStyle/>
          <a:p>
            <a:fld id="{1E91D3BD-5E5A-7743-9F40-8526F1D1808C}" type="slidenum">
              <a:rPr lang="en-IE" smtClean="0"/>
              <a:t>20</a:t>
            </a:fld>
            <a:endParaRPr lang="en-IE"/>
          </a:p>
        </p:txBody>
      </p:sp>
    </p:spTree>
    <p:extLst>
      <p:ext uri="{BB962C8B-B14F-4D97-AF65-F5344CB8AC3E}">
        <p14:creationId xmlns:p14="http://schemas.microsoft.com/office/powerpoint/2010/main" val="195428320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H" dirty="0"/>
              <a:t>Total NEQ 2160kg</a:t>
            </a:r>
            <a:endParaRPr lang="en-GB" dirty="0"/>
          </a:p>
        </p:txBody>
      </p:sp>
      <p:sp>
        <p:nvSpPr>
          <p:cNvPr id="4" name="Slide Number Placeholder 3"/>
          <p:cNvSpPr>
            <a:spLocks noGrp="1"/>
          </p:cNvSpPr>
          <p:nvPr>
            <p:ph type="sldNum" sz="quarter" idx="5"/>
          </p:nvPr>
        </p:nvSpPr>
        <p:spPr/>
        <p:txBody>
          <a:bodyPr/>
          <a:lstStyle/>
          <a:p>
            <a:fld id="{1E91D3BD-5E5A-7743-9F40-8526F1D1808C}" type="slidenum">
              <a:rPr lang="en-IE" smtClean="0"/>
              <a:t>21</a:t>
            </a:fld>
            <a:endParaRPr lang="en-IE"/>
          </a:p>
        </p:txBody>
      </p:sp>
    </p:spTree>
    <p:extLst>
      <p:ext uri="{BB962C8B-B14F-4D97-AF65-F5344CB8AC3E}">
        <p14:creationId xmlns:p14="http://schemas.microsoft.com/office/powerpoint/2010/main" val="57657488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u="sng" dirty="0"/>
              <a:t>Main idea/objective for slide:</a:t>
            </a:r>
            <a:endParaRPr lang="en-US"/>
          </a:p>
          <a:p>
            <a:pPr marL="171450" indent="-171450">
              <a:buFont typeface="Arial,Sans-Serif"/>
              <a:buChar char="•"/>
            </a:pPr>
            <a:r>
              <a:rPr lang="en-GB" b="1" dirty="0"/>
              <a:t>Demonstration of the procedure with ELL Tool</a:t>
            </a:r>
            <a:endParaRPr lang="en-GB" dirty="0">
              <a:ea typeface="Calibri"/>
              <a:cs typeface="Calibri"/>
            </a:endParaRPr>
          </a:p>
          <a:p>
            <a:pPr marL="171450" indent="-171450">
              <a:buFont typeface="Arial,Sans-Serif"/>
              <a:buChar char="•"/>
            </a:pPr>
            <a:endParaRPr lang="en-GB" dirty="0"/>
          </a:p>
          <a:p>
            <a:endParaRPr lang="en-GB" u="sng" dirty="0">
              <a:ea typeface="Calibri"/>
              <a:cs typeface="Calibri"/>
            </a:endParaRPr>
          </a:p>
          <a:p>
            <a:endParaRPr lang="en-GB" dirty="0"/>
          </a:p>
          <a:p>
            <a:endParaRPr lang="en-US" dirty="0">
              <a:ea typeface="Calibri"/>
              <a:cs typeface="Calibri"/>
            </a:endParaRPr>
          </a:p>
        </p:txBody>
      </p:sp>
      <p:sp>
        <p:nvSpPr>
          <p:cNvPr id="4" name="Slide Number Placeholder 3"/>
          <p:cNvSpPr>
            <a:spLocks noGrp="1"/>
          </p:cNvSpPr>
          <p:nvPr>
            <p:ph type="sldNum" sz="quarter" idx="5"/>
          </p:nvPr>
        </p:nvSpPr>
        <p:spPr/>
        <p:txBody>
          <a:bodyPr/>
          <a:lstStyle/>
          <a:p>
            <a:fld id="{1E91D3BD-5E5A-7743-9F40-8526F1D1808C}" type="slidenum">
              <a:rPr lang="en-IE" smtClean="0"/>
              <a:t>22</a:t>
            </a:fld>
            <a:endParaRPr lang="en-IE"/>
          </a:p>
        </p:txBody>
      </p:sp>
    </p:spTree>
    <p:extLst>
      <p:ext uri="{BB962C8B-B14F-4D97-AF65-F5344CB8AC3E}">
        <p14:creationId xmlns:p14="http://schemas.microsoft.com/office/powerpoint/2010/main" val="39757771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u="sng" dirty="0"/>
              <a:t>Main idea/objective for slide:</a:t>
            </a:r>
            <a:endParaRPr lang="en-US" dirty="0"/>
          </a:p>
          <a:p>
            <a:pPr marL="171450" indent="-171450">
              <a:buFont typeface="Arial,Sans-Serif"/>
              <a:buChar char="•"/>
            </a:pPr>
            <a:r>
              <a:rPr lang="en-GB" b="1" dirty="0"/>
              <a:t>Demonstration of the procedure with ELL Tool</a:t>
            </a:r>
            <a:endParaRPr lang="en-US" dirty="0"/>
          </a:p>
          <a:p>
            <a:endParaRPr lang="en-US" dirty="0">
              <a:ea typeface="Calibri"/>
              <a:cs typeface="Calibri"/>
            </a:endParaRPr>
          </a:p>
        </p:txBody>
      </p:sp>
      <p:sp>
        <p:nvSpPr>
          <p:cNvPr id="4" name="Slide Number Placeholder 3"/>
          <p:cNvSpPr>
            <a:spLocks noGrp="1"/>
          </p:cNvSpPr>
          <p:nvPr>
            <p:ph type="sldNum" sz="quarter" idx="5"/>
          </p:nvPr>
        </p:nvSpPr>
        <p:spPr/>
        <p:txBody>
          <a:bodyPr/>
          <a:lstStyle/>
          <a:p>
            <a:fld id="{1E91D3BD-5E5A-7743-9F40-8526F1D1808C}" type="slidenum">
              <a:rPr lang="en-IE" smtClean="0"/>
              <a:t>23</a:t>
            </a:fld>
            <a:endParaRPr lang="en-IE"/>
          </a:p>
        </p:txBody>
      </p:sp>
    </p:spTree>
    <p:extLst>
      <p:ext uri="{BB962C8B-B14F-4D97-AF65-F5344CB8AC3E}">
        <p14:creationId xmlns:p14="http://schemas.microsoft.com/office/powerpoint/2010/main" val="17161792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a:solidFill>
                  <a:schemeClr val="dk1"/>
                </a:solidFill>
                <a:effectLst/>
                <a:latin typeface="+mn-lt"/>
                <a:ea typeface="Calibri"/>
                <a:cs typeface="Calibri"/>
                <a:sym typeface="Calibri"/>
              </a:rPr>
              <a:t>Main idea/objective for slide:</a:t>
            </a:r>
          </a:p>
          <a:p>
            <a:pPr marL="171450" lvl="0" indent="-171450">
              <a:buFont typeface="Arial" panose="020B0604020202020204" pitchFamily="34" charset="0"/>
              <a:buChar char="•"/>
            </a:pPr>
            <a:r>
              <a:rPr lang="en-GB" sz="1200" b="1" kern="1200">
                <a:solidFill>
                  <a:schemeClr val="tx1"/>
                </a:solidFill>
                <a:effectLst/>
                <a:latin typeface="+mn-lt"/>
                <a:ea typeface="+mn-ea"/>
                <a:cs typeface="+mn-cs"/>
              </a:rPr>
              <a:t>Discuss the concept of aggregation of Net Explosive Quantity and temporary storage</a:t>
            </a:r>
          </a:p>
          <a:p>
            <a:pPr marL="171450" lvl="0" indent="-171450">
              <a:buFont typeface="Arial" panose="020B0604020202020204" pitchFamily="34" charset="0"/>
              <a:buChar char="•"/>
            </a:pPr>
            <a:endParaRPr lang="en-GB" sz="1200" b="0" i="0" u="sng" strike="noStrike" cap="none">
              <a:solidFill>
                <a:schemeClr val="dk1"/>
              </a:solidFill>
              <a:effectLst/>
              <a:latin typeface="+mn-lt"/>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0" i="0" u="sng" strike="noStrike" cap="none">
                <a:solidFill>
                  <a:schemeClr val="dk1"/>
                </a:solidFill>
                <a:effectLst/>
                <a:latin typeface="+mn-lt"/>
                <a:ea typeface="Calibri"/>
                <a:cs typeface="Calibri"/>
                <a:sym typeface="Calibri"/>
              </a:rPr>
              <a:t>What the instructor should cover (in addition to slide content)</a:t>
            </a:r>
            <a:endParaRPr lang="en-GB" b="0" u="sng">
              <a:latin typeface="Arial"/>
              <a:ea typeface="Arial"/>
              <a:cs typeface="Arial"/>
              <a:sym typeface="Arial"/>
            </a:endParaRPr>
          </a:p>
          <a:p>
            <a:r>
              <a:rPr lang="en-IE">
                <a:cs typeface="Calibri"/>
              </a:rPr>
              <a:t>Discuss each serial in this table</a:t>
            </a:r>
            <a:endParaRPr lang="en-IE" err="1">
              <a:cs typeface="Calibri"/>
            </a:endParaRPr>
          </a:p>
          <a:p>
            <a:r>
              <a:rPr lang="en-IE">
                <a:cs typeface="Calibri"/>
              </a:rPr>
              <a:t>Give this table as a handout</a:t>
            </a:r>
            <a:endParaRPr lang="en-IE" sz="1200" kern="1200">
              <a:solidFill>
                <a:schemeClr val="tx1"/>
              </a:solidFill>
              <a:effectLst/>
              <a:latin typeface="+mn-lt"/>
              <a:cs typeface="Calibri" panose="020F0502020204030204"/>
            </a:endParaRPr>
          </a:p>
          <a:p>
            <a:r>
              <a:rPr lang="en-GB">
                <a:hlinkClick r:id="" action="ppaction://noaction"/>
              </a:rPr>
              <a:t>http://data.unsaferguard.org/iatg/en/IATG-02.20-Quantity-separation-distances-IATG-V.3.pdf. </a:t>
            </a:r>
            <a:r>
              <a:rPr lang="en-GB"/>
              <a:t>   page 8</a:t>
            </a:r>
            <a:endParaRPr lang="en-GB">
              <a:cs typeface="Calibri"/>
              <a:hlinkClick r:id="" action="ppaction://noaction"/>
            </a:endParaRPr>
          </a:p>
          <a:p>
            <a:pPr marL="0" lvl="0" indent="0" algn="l" rtl="0">
              <a:spcBef>
                <a:spcPts val="0"/>
              </a:spcBef>
              <a:spcAft>
                <a:spcPts val="0"/>
              </a:spcAft>
              <a:buNone/>
            </a:pPr>
            <a:endParaRPr lang="en-GB" sz="1200" b="0" i="0" u="none" strike="noStrike" cap="none">
              <a:solidFill>
                <a:schemeClr val="dk1"/>
              </a:solidFill>
              <a:effectLst/>
              <a:latin typeface="+mn-lt"/>
              <a:ea typeface="Calibri"/>
              <a:cs typeface="Calibri"/>
              <a:sym typeface="Calibri"/>
            </a:endParaRPr>
          </a:p>
          <a:p>
            <a:pPr marL="0" lvl="0" indent="0" algn="l" rtl="0">
              <a:spcBef>
                <a:spcPts val="0"/>
              </a:spcBef>
              <a:spcAft>
                <a:spcPts val="0"/>
              </a:spcAft>
              <a:buNone/>
            </a:pPr>
            <a:r>
              <a:rPr lang="en-GB" sz="1200" b="0" i="0" u="sng" strike="noStrike" cap="none">
                <a:solidFill>
                  <a:schemeClr val="dk1"/>
                </a:solidFill>
                <a:effectLst/>
                <a:latin typeface="+mn-lt"/>
                <a:ea typeface="Calibri"/>
                <a:cs typeface="Calibri"/>
                <a:sym typeface="Calibri"/>
              </a:rPr>
              <a:t>References/further reading</a:t>
            </a:r>
          </a:p>
          <a:p>
            <a:r>
              <a:rPr lang="en-IE" sz="1200" b="1" kern="1200">
                <a:solidFill>
                  <a:schemeClr val="tx1"/>
                </a:solidFill>
                <a:effectLst/>
                <a:latin typeface="+mn-lt"/>
                <a:ea typeface="+mn-ea"/>
                <a:cs typeface="+mn-cs"/>
              </a:rPr>
              <a:t>IATG </a:t>
            </a:r>
            <a:r>
              <a:rPr lang="en-IE" b="1"/>
              <a:t>02.20</a:t>
            </a:r>
            <a:r>
              <a:rPr lang="en-IE" sz="1200" b="1" kern="1200">
                <a:solidFill>
                  <a:schemeClr val="tx1"/>
                </a:solidFill>
                <a:effectLst/>
                <a:latin typeface="+mn-lt"/>
                <a:ea typeface="+mn-ea"/>
                <a:cs typeface="+mn-cs"/>
              </a:rPr>
              <a:t> – </a:t>
            </a:r>
            <a:r>
              <a:rPr lang="en-IE" b="1"/>
              <a:t>Quantity Separation Distances</a:t>
            </a:r>
            <a:endParaRPr lang="en-IE" sz="1200" b="1" kern="1200">
              <a:solidFill>
                <a:schemeClr val="tx1"/>
              </a:solidFill>
              <a:effectLst/>
              <a:latin typeface="+mn-lt"/>
              <a:cs typeface="Calibri"/>
            </a:endParaRPr>
          </a:p>
        </p:txBody>
      </p:sp>
      <p:sp>
        <p:nvSpPr>
          <p:cNvPr id="4" name="Slide Number Placeholder 3"/>
          <p:cNvSpPr>
            <a:spLocks noGrp="1"/>
          </p:cNvSpPr>
          <p:nvPr>
            <p:ph type="sldNum" sz="quarter" idx="5"/>
          </p:nvPr>
        </p:nvSpPr>
        <p:spPr/>
        <p:txBody>
          <a:bodyPr/>
          <a:lstStyle/>
          <a:p>
            <a:fld id="{1E91D3BD-5E5A-7743-9F40-8526F1D1808C}" type="slidenum">
              <a:rPr lang="en-IE" smtClean="0"/>
              <a:t>24</a:t>
            </a:fld>
            <a:endParaRPr lang="en-IE"/>
          </a:p>
        </p:txBody>
      </p:sp>
    </p:spTree>
    <p:extLst>
      <p:ext uri="{BB962C8B-B14F-4D97-AF65-F5344CB8AC3E}">
        <p14:creationId xmlns:p14="http://schemas.microsoft.com/office/powerpoint/2010/main" val="49078980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dirty="0">
                <a:solidFill>
                  <a:schemeClr val="dk1"/>
                </a:solidFill>
                <a:effectLst/>
                <a:latin typeface="+mn-lt"/>
                <a:ea typeface="Calibri"/>
                <a:cs typeface="Calibri"/>
                <a:sym typeface="Calibri"/>
              </a:rPr>
              <a:t>Main idea/objective for slide:</a:t>
            </a:r>
          </a:p>
          <a:p>
            <a:pPr marL="171450" lvl="0" indent="-171450">
              <a:buFont typeface="Arial" panose="020B0604020202020204" pitchFamily="34" charset="0"/>
              <a:buChar char="•"/>
            </a:pPr>
            <a:r>
              <a:rPr lang="en-GB" sz="1200" b="1" kern="1200" dirty="0">
                <a:solidFill>
                  <a:schemeClr val="tx1"/>
                </a:solidFill>
                <a:effectLst/>
                <a:latin typeface="+mn-lt"/>
                <a:ea typeface="+mn-ea"/>
                <a:cs typeface="+mn-cs"/>
              </a:rPr>
              <a:t>Discuss the concept of aggregation of Net Explosive Quantity and temporary storage</a:t>
            </a:r>
          </a:p>
          <a:p>
            <a:pPr marL="171450" lvl="0" indent="-171450">
              <a:buFont typeface="Arial" panose="020B0604020202020204" pitchFamily="34" charset="0"/>
              <a:buChar char="•"/>
            </a:pPr>
            <a:endParaRPr lang="en-GB" sz="1200" b="0" i="0" u="sng" strike="noStrike" cap="none" dirty="0">
              <a:solidFill>
                <a:schemeClr val="dk1"/>
              </a:solidFill>
              <a:effectLst/>
              <a:latin typeface="+mn-lt"/>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0" i="0" u="sng" strike="noStrike" cap="none" dirty="0">
                <a:solidFill>
                  <a:schemeClr val="dk1"/>
                </a:solidFill>
                <a:effectLst/>
                <a:latin typeface="+mn-lt"/>
                <a:ea typeface="Calibri"/>
                <a:cs typeface="Calibri"/>
                <a:sym typeface="Calibri"/>
              </a:rPr>
              <a:t>What the instructor should cover (in addition to slide content)</a:t>
            </a:r>
            <a:endParaRPr lang="en-IE" sz="1200" b="1" kern="1200" dirty="0">
              <a:solidFill>
                <a:schemeClr val="tx1"/>
              </a:solidFill>
              <a:effectLst/>
              <a:latin typeface="+mn-lt"/>
              <a:ea typeface="+mn-ea"/>
              <a:cs typeface="+mn-cs"/>
            </a:endParaRPr>
          </a:p>
          <a:p>
            <a:r>
              <a:rPr lang="en-GB" dirty="0">
                <a:solidFill>
                  <a:schemeClr val="dk1"/>
                </a:solidFill>
                <a:ea typeface="Calibri"/>
                <a:cs typeface="Calibri"/>
              </a:rPr>
              <a:t>Ensure participants understand that all ammunition is classed as HD1.1 under temporary storage , unless it is HD1.4</a:t>
            </a:r>
            <a:endParaRPr lang="en-GB" sz="1200" b="0" i="0" u="none" strike="noStrike" cap="none" dirty="0">
              <a:solidFill>
                <a:schemeClr val="dk1"/>
              </a:solidFill>
              <a:effectLst/>
              <a:latin typeface="+mn-lt"/>
              <a:ea typeface="Calibri"/>
              <a:cs typeface="Calibri"/>
              <a:sym typeface="Calibri"/>
            </a:endParaRPr>
          </a:p>
          <a:p>
            <a:pPr marL="0" lvl="0" indent="0" algn="l" rtl="0">
              <a:spcBef>
                <a:spcPts val="0"/>
              </a:spcBef>
              <a:spcAft>
                <a:spcPts val="0"/>
              </a:spcAft>
              <a:buNone/>
            </a:pPr>
            <a:endParaRPr lang="en-GB" sz="1200" b="0" i="0" u="none" strike="noStrike" cap="none" dirty="0">
              <a:solidFill>
                <a:schemeClr val="dk1"/>
              </a:solidFill>
              <a:effectLst/>
              <a:latin typeface="+mn-lt"/>
              <a:ea typeface="Calibri"/>
              <a:cs typeface="Calibri"/>
              <a:sym typeface="Calibri"/>
            </a:endParaRPr>
          </a:p>
          <a:p>
            <a:pPr marL="0" lvl="0" indent="0" algn="l" rtl="0">
              <a:spcBef>
                <a:spcPts val="0"/>
              </a:spcBef>
              <a:spcAft>
                <a:spcPts val="0"/>
              </a:spcAft>
              <a:buNone/>
            </a:pPr>
            <a:r>
              <a:rPr lang="en-GB" sz="1200" b="0" i="0" u="sng" strike="noStrike" cap="none" dirty="0">
                <a:solidFill>
                  <a:schemeClr val="dk1"/>
                </a:solidFill>
                <a:effectLst/>
                <a:latin typeface="+mn-lt"/>
                <a:ea typeface="Calibri"/>
                <a:cs typeface="Calibri"/>
                <a:sym typeface="Calibri"/>
              </a:rPr>
              <a:t>References/further reading</a:t>
            </a:r>
          </a:p>
          <a:p>
            <a:pPr marL="0" lvl="0" indent="0">
              <a:buFont typeface="Arial" panose="020B0604020202020204" pitchFamily="34" charset="0"/>
              <a:buNone/>
            </a:pPr>
            <a:r>
              <a:rPr lang="en-IE" sz="1200" b="1" kern="1200" dirty="0">
                <a:solidFill>
                  <a:schemeClr val="tx1"/>
                </a:solidFill>
                <a:effectLst/>
                <a:latin typeface="+mn-lt"/>
                <a:ea typeface="+mn-ea"/>
                <a:cs typeface="+mn-cs"/>
              </a:rPr>
              <a:t>IATG 04.10 – Temporary Storage</a:t>
            </a:r>
          </a:p>
          <a:p>
            <a:pPr marL="171450" indent="-171450">
              <a:buFont typeface="Arial" panose="020B0604020202020204" pitchFamily="34" charset="0"/>
              <a:buChar char="•"/>
            </a:pPr>
            <a:endParaRPr lang="en-GB" sz="1200" kern="1200" dirty="0">
              <a:solidFill>
                <a:schemeClr val="tx1"/>
              </a:solidFill>
              <a:effectLst/>
              <a:latin typeface="+mn-lt"/>
              <a:cs typeface="Calibri"/>
            </a:endParaRPr>
          </a:p>
        </p:txBody>
      </p:sp>
      <p:sp>
        <p:nvSpPr>
          <p:cNvPr id="4" name="Slide Number Placeholder 3"/>
          <p:cNvSpPr>
            <a:spLocks noGrp="1"/>
          </p:cNvSpPr>
          <p:nvPr>
            <p:ph type="sldNum" sz="quarter" idx="5"/>
          </p:nvPr>
        </p:nvSpPr>
        <p:spPr/>
        <p:txBody>
          <a:bodyPr/>
          <a:lstStyle/>
          <a:p>
            <a:fld id="{1E91D3BD-5E5A-7743-9F40-8526F1D1808C}" type="slidenum">
              <a:rPr lang="en-IE" smtClean="0"/>
              <a:t>25</a:t>
            </a:fld>
            <a:endParaRPr lang="en-IE"/>
          </a:p>
        </p:txBody>
      </p:sp>
    </p:spTree>
    <p:extLst>
      <p:ext uri="{BB962C8B-B14F-4D97-AF65-F5344CB8AC3E}">
        <p14:creationId xmlns:p14="http://schemas.microsoft.com/office/powerpoint/2010/main" val="45804801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a:solidFill>
                  <a:schemeClr val="dk1"/>
                </a:solidFill>
                <a:effectLst/>
                <a:latin typeface="+mn-lt"/>
                <a:ea typeface="Calibri"/>
                <a:cs typeface="Calibri"/>
                <a:sym typeface="Calibri"/>
              </a:rPr>
              <a:t>Main idea/objective for slide:</a:t>
            </a:r>
          </a:p>
          <a:p>
            <a:pPr marL="171450" lvl="0" indent="-171450">
              <a:buFont typeface="Arial" panose="020B0604020202020204" pitchFamily="34" charset="0"/>
              <a:buChar char="•"/>
            </a:pPr>
            <a:r>
              <a:rPr lang="en-GB" sz="1200" b="1" kern="1200">
                <a:solidFill>
                  <a:schemeClr val="tx1"/>
                </a:solidFill>
                <a:effectLst/>
                <a:latin typeface="+mn-lt"/>
                <a:ea typeface="+mn-ea"/>
                <a:cs typeface="+mn-cs"/>
              </a:rPr>
              <a:t>Calculating Quantity Distance based on NEQ</a:t>
            </a:r>
          </a:p>
          <a:p>
            <a:pPr marL="171450" lvl="0" indent="-171450">
              <a:buFont typeface="Arial" panose="020B0604020202020204" pitchFamily="34" charset="0"/>
              <a:buChar char="•"/>
            </a:pPr>
            <a:endParaRPr lang="en-GB" sz="1200" b="0" i="0" u="sng" strike="noStrike" cap="none">
              <a:solidFill>
                <a:schemeClr val="dk1"/>
              </a:solidFill>
              <a:effectLst/>
              <a:latin typeface="+mn-lt"/>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0" i="0" u="sng" strike="noStrike" cap="none">
                <a:solidFill>
                  <a:schemeClr val="dk1"/>
                </a:solidFill>
                <a:effectLst/>
                <a:latin typeface="+mn-lt"/>
                <a:ea typeface="Calibri"/>
                <a:cs typeface="Calibri"/>
                <a:sym typeface="Calibri"/>
              </a:rPr>
              <a:t>What the instructor should cover (in addition to slide content)</a:t>
            </a:r>
            <a:endParaRPr lang="en-GB" b="0" u="sng">
              <a:latin typeface="Arial"/>
              <a:ea typeface="Arial"/>
              <a:cs typeface="Arial"/>
              <a:sym typeface="Arial"/>
            </a:endParaRPr>
          </a:p>
          <a:p>
            <a:pPr marL="171450" indent="-171450">
              <a:buFont typeface="Arial" panose="020B0604020202020204" pitchFamily="34" charset="0"/>
              <a:buChar char="•"/>
            </a:pPr>
            <a:r>
              <a:rPr lang="en-IE">
                <a:cs typeface="Calibri"/>
              </a:rPr>
              <a:t>Explain each term in this formula</a:t>
            </a:r>
            <a:endParaRPr lang="en-IE" sz="1200" kern="1200">
              <a:solidFill>
                <a:schemeClr val="tx1"/>
              </a:solidFill>
              <a:effectLst/>
              <a:latin typeface="+mn-lt"/>
              <a:ea typeface="+mn-ea"/>
              <a:cs typeface="+mn-cs"/>
            </a:endParaRPr>
          </a:p>
          <a:p>
            <a:endParaRPr lang="en-GB">
              <a:solidFill>
                <a:schemeClr val="dk1"/>
              </a:solidFill>
              <a:ea typeface="Calibri"/>
              <a:cs typeface="Calibri"/>
            </a:endParaRPr>
          </a:p>
          <a:p>
            <a:endParaRPr lang="en-GB">
              <a:solidFill>
                <a:schemeClr val="dk1"/>
              </a:solidFill>
              <a:ea typeface="Calibri"/>
              <a:cs typeface="Calibri"/>
              <a:sym typeface="Calibri"/>
            </a:endParaRPr>
          </a:p>
          <a:p>
            <a:pPr marL="0" lvl="0" indent="0" algn="l" rtl="0">
              <a:spcBef>
                <a:spcPts val="0"/>
              </a:spcBef>
              <a:spcAft>
                <a:spcPts val="0"/>
              </a:spcAft>
              <a:buNone/>
            </a:pPr>
            <a:r>
              <a:rPr lang="en-GB" sz="1200" b="0" i="0" u="sng" strike="noStrike" cap="none">
                <a:solidFill>
                  <a:schemeClr val="dk1"/>
                </a:solidFill>
                <a:effectLst/>
                <a:latin typeface="+mn-lt"/>
                <a:ea typeface="Calibri"/>
                <a:cs typeface="Calibri"/>
                <a:sym typeface="Calibri"/>
              </a:rPr>
              <a:t>References/further reading</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IE" sz="1200" b="1" kern="1200">
                <a:solidFill>
                  <a:schemeClr val="tx1"/>
                </a:solidFill>
                <a:effectLst/>
                <a:latin typeface="+mn-lt"/>
                <a:ea typeface="+mn-ea"/>
                <a:cs typeface="+mn-cs"/>
              </a:rPr>
              <a:t>IATG 02.20 – Quantity and Separation Distances</a:t>
            </a:r>
            <a:endParaRPr lang="en-GB" sz="1200" kern="1200">
              <a:solidFill>
                <a:schemeClr val="tx1"/>
              </a:solidFill>
              <a:effectLst/>
              <a:latin typeface="+mn-lt"/>
              <a:ea typeface="+mn-ea"/>
              <a:cs typeface="+mn-cs"/>
            </a:endParaRPr>
          </a:p>
          <a:p>
            <a:pPr marL="171450" indent="-171450">
              <a:buFont typeface="Arial" panose="020B0604020202020204" pitchFamily="34" charset="0"/>
              <a:buChar char="•"/>
            </a:pPr>
            <a:r>
              <a:rPr lang="en-IE" sz="1200" kern="1200">
                <a:solidFill>
                  <a:schemeClr val="tx1"/>
                </a:solidFill>
                <a:effectLst/>
                <a:latin typeface="+mn-lt"/>
                <a:ea typeface="+mn-ea"/>
                <a:cs typeface="+mn-cs"/>
              </a:rPr>
              <a:t>Many States use rules based upon the explosives, their quantity, and the distance from the explosive to where people and, in some cases, critical facilities/equipment are at risk. </a:t>
            </a:r>
          </a:p>
          <a:p>
            <a:pPr marL="171450" indent="-171450">
              <a:buFont typeface="Arial" panose="020B0604020202020204" pitchFamily="34" charset="0"/>
              <a:buChar char="•"/>
            </a:pPr>
            <a:r>
              <a:rPr lang="en-IE" sz="1200" kern="1200">
                <a:solidFill>
                  <a:schemeClr val="tx1"/>
                </a:solidFill>
                <a:effectLst/>
                <a:latin typeface="+mn-lt"/>
                <a:ea typeface="+mn-ea"/>
                <a:cs typeface="+mn-cs"/>
              </a:rPr>
              <a:t>These rules are known as Quantity-Distance (Q-D) criteria and are based on the approach derived from the </a:t>
            </a:r>
            <a:r>
              <a:rPr lang="en-IE" sz="1200" i="1" kern="1200">
                <a:solidFill>
                  <a:schemeClr val="tx1"/>
                </a:solidFill>
                <a:effectLst/>
                <a:latin typeface="+mn-lt"/>
                <a:ea typeface="+mn-ea"/>
                <a:cs typeface="+mn-cs"/>
              </a:rPr>
              <a:t>Hopkinson-Cranz Scaling Law</a:t>
            </a:r>
            <a:r>
              <a:rPr lang="en-IE" sz="1200" kern="1200">
                <a:solidFill>
                  <a:schemeClr val="tx1"/>
                </a:solidFill>
                <a:effectLst/>
                <a:latin typeface="+mn-lt"/>
                <a:ea typeface="+mn-ea"/>
                <a:cs typeface="+mn-cs"/>
              </a:rPr>
              <a:t>, which is further amended by a range of coefficients.</a:t>
            </a:r>
            <a:r>
              <a:rPr lang="en-IE"/>
              <a:t> </a:t>
            </a:r>
            <a:endParaRPr lang="en-IE" sz="1200" kern="1200">
              <a:solidFill>
                <a:schemeClr val="tx1"/>
              </a:solidFill>
              <a:effectLst/>
              <a:latin typeface="+mn-lt"/>
              <a:ea typeface="+mn-ea"/>
              <a:cs typeface="+mn-cs"/>
            </a:endParaRPr>
          </a:p>
          <a:p>
            <a:pPr marL="171450" indent="-171450">
              <a:buFont typeface="Arial" panose="020B0604020202020204" pitchFamily="34" charset="0"/>
              <a:buChar char="•"/>
            </a:pPr>
            <a:r>
              <a:rPr lang="en-IE" sz="1200" kern="1200">
                <a:solidFill>
                  <a:schemeClr val="tx1"/>
                </a:solidFill>
                <a:effectLst/>
                <a:latin typeface="+mn-lt"/>
                <a:ea typeface="+mn-ea"/>
                <a:cs typeface="+mn-cs"/>
              </a:rPr>
              <a:t>It is the basis of much of the work on the estimation of appropriate quantity and separation distances. </a:t>
            </a:r>
          </a:p>
          <a:p>
            <a:pPr marL="171450" indent="-171450">
              <a:buFont typeface="Arial" panose="020B0604020202020204" pitchFamily="34" charset="0"/>
              <a:buChar char="•"/>
            </a:pPr>
            <a:r>
              <a:rPr lang="en-IE" sz="1200" kern="1200">
                <a:solidFill>
                  <a:schemeClr val="tx1"/>
                </a:solidFill>
                <a:effectLst/>
                <a:latin typeface="+mn-lt"/>
                <a:ea typeface="+mn-ea"/>
                <a:cs typeface="+mn-cs"/>
              </a:rPr>
              <a:t>The </a:t>
            </a:r>
            <a:r>
              <a:rPr lang="en-IE" sz="1200" i="1" kern="1200">
                <a:solidFill>
                  <a:schemeClr val="tx1"/>
                </a:solidFill>
                <a:effectLst/>
                <a:latin typeface="+mn-lt"/>
                <a:ea typeface="+mn-ea"/>
                <a:cs typeface="+mn-cs"/>
              </a:rPr>
              <a:t>Hopkinson-Cranz Scaling Law </a:t>
            </a:r>
            <a:r>
              <a:rPr lang="en-IE" sz="1200" kern="1200">
                <a:solidFill>
                  <a:schemeClr val="tx1"/>
                </a:solidFill>
                <a:effectLst/>
                <a:latin typeface="+mn-lt"/>
                <a:ea typeface="+mn-ea"/>
                <a:cs typeface="+mn-cs"/>
              </a:rPr>
              <a:t>is also referred to as the </a:t>
            </a:r>
            <a:r>
              <a:rPr lang="en-IE" sz="1200" i="1" kern="1200">
                <a:solidFill>
                  <a:schemeClr val="tx1"/>
                </a:solidFill>
                <a:effectLst/>
                <a:latin typeface="+mn-lt"/>
                <a:ea typeface="+mn-ea"/>
                <a:cs typeface="+mn-cs"/>
              </a:rPr>
              <a:t>Cube Root Scaling Law </a:t>
            </a:r>
            <a:endParaRPr lang="en-IE" sz="1200" kern="120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IE" sz="1200" kern="120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IE" sz="120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1E91D3BD-5E5A-7743-9F40-8526F1D1808C}" type="slidenum">
              <a:rPr lang="en-IE" smtClean="0"/>
              <a:t>26</a:t>
            </a:fld>
            <a:endParaRPr lang="en-IE"/>
          </a:p>
        </p:txBody>
      </p:sp>
    </p:spTree>
    <p:extLst>
      <p:ext uri="{BB962C8B-B14F-4D97-AF65-F5344CB8AC3E}">
        <p14:creationId xmlns:p14="http://schemas.microsoft.com/office/powerpoint/2010/main" val="188976748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a:solidFill>
                  <a:schemeClr val="dk1"/>
                </a:solidFill>
                <a:effectLst/>
                <a:latin typeface="+mn-lt"/>
                <a:ea typeface="Calibri"/>
                <a:cs typeface="Calibri"/>
                <a:sym typeface="Calibri"/>
              </a:rPr>
              <a:t>Main idea/objective for slide:</a:t>
            </a:r>
          </a:p>
          <a:p>
            <a:pPr marL="171450" lvl="0" indent="-171450">
              <a:buFont typeface="Arial" panose="020B0604020202020204" pitchFamily="34" charset="0"/>
              <a:buChar char="•"/>
            </a:pPr>
            <a:r>
              <a:rPr lang="en-GB" sz="1200" b="1" kern="1200">
                <a:solidFill>
                  <a:schemeClr val="tx1"/>
                </a:solidFill>
                <a:effectLst/>
                <a:latin typeface="+mn-lt"/>
                <a:ea typeface="+mn-ea"/>
                <a:cs typeface="+mn-cs"/>
              </a:rPr>
              <a:t>Calculating Quantity Distance based on NEQ – understanding the Q coefficient</a:t>
            </a:r>
          </a:p>
          <a:p>
            <a:pPr marL="171450" lvl="0" indent="-171450">
              <a:buFont typeface="Arial" panose="020B0604020202020204" pitchFamily="34" charset="0"/>
              <a:buChar char="•"/>
            </a:pPr>
            <a:endParaRPr lang="en-GB" sz="1200" b="0" i="0" u="sng" strike="noStrike" cap="none">
              <a:solidFill>
                <a:schemeClr val="dk1"/>
              </a:solidFill>
              <a:effectLst/>
              <a:latin typeface="+mn-lt"/>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0" i="0" u="sng" strike="noStrike" cap="none">
                <a:solidFill>
                  <a:schemeClr val="dk1"/>
                </a:solidFill>
                <a:effectLst/>
                <a:latin typeface="+mn-lt"/>
                <a:ea typeface="Calibri"/>
                <a:cs typeface="Calibri"/>
                <a:sym typeface="Calibri"/>
              </a:rPr>
              <a:t>What the instructor should cover (in addition to slide content)</a:t>
            </a:r>
            <a:endParaRPr lang="en-GB" b="0" u="sng">
              <a:latin typeface="Arial"/>
              <a:ea typeface="Arial"/>
              <a:cs typeface="Arial"/>
              <a:sym typeface="Arial"/>
            </a:endParaRPr>
          </a:p>
          <a:p>
            <a:pPr marL="171450" indent="-171450">
              <a:buFont typeface="Arial" panose="020B0604020202020204" pitchFamily="34" charset="0"/>
              <a:buChar char="•"/>
            </a:pPr>
            <a:r>
              <a:rPr lang="en-IE">
                <a:cs typeface="Calibri"/>
              </a:rPr>
              <a:t>Give this table as a handout    </a:t>
            </a:r>
            <a:r>
              <a:rPr lang="en-IE">
                <a:hlinkClick r:id="rId3"/>
              </a:rPr>
              <a:t>http://data.unsaferguard.org/iatg/en/IATG-02.20-Quantity-separation-distances-IATG-V.3.pdf</a:t>
            </a:r>
            <a:r>
              <a:rPr lang="en-IE"/>
              <a:t>   page 4</a:t>
            </a:r>
            <a:endParaRPr lang="en-IE" sz="1200" kern="1200">
              <a:solidFill>
                <a:schemeClr val="tx1"/>
              </a:solidFill>
              <a:effectLst/>
              <a:latin typeface="+mn-lt"/>
              <a:ea typeface="+mn-ea"/>
              <a:cs typeface="+mn-cs"/>
            </a:endParaRPr>
          </a:p>
          <a:p>
            <a:pPr marL="0" lvl="0" indent="0" algn="l" rtl="0">
              <a:spcBef>
                <a:spcPts val="0"/>
              </a:spcBef>
              <a:spcAft>
                <a:spcPts val="0"/>
              </a:spcAft>
              <a:buNone/>
            </a:pPr>
            <a:endParaRPr lang="en-GB" sz="1200" b="0" i="0" u="none" strike="noStrike" cap="none">
              <a:solidFill>
                <a:schemeClr val="dk1"/>
              </a:solidFill>
              <a:effectLst/>
              <a:latin typeface="+mn-lt"/>
              <a:ea typeface="Calibri"/>
              <a:cs typeface="Calibri"/>
              <a:sym typeface="Calibri"/>
            </a:endParaRPr>
          </a:p>
          <a:p>
            <a:pPr marL="0" lvl="0" indent="0" algn="l" rtl="0">
              <a:spcBef>
                <a:spcPts val="0"/>
              </a:spcBef>
              <a:spcAft>
                <a:spcPts val="0"/>
              </a:spcAft>
              <a:buNone/>
            </a:pPr>
            <a:endParaRPr lang="en-GB" sz="1200" b="0" i="0" u="none" strike="noStrike" cap="none">
              <a:solidFill>
                <a:schemeClr val="dk1"/>
              </a:solidFill>
              <a:effectLst/>
              <a:latin typeface="+mn-lt"/>
              <a:ea typeface="Calibri"/>
              <a:cs typeface="Calibri"/>
              <a:sym typeface="Calibri"/>
            </a:endParaRPr>
          </a:p>
          <a:p>
            <a:pPr marL="0" lvl="0" indent="0" algn="l" rtl="0">
              <a:spcBef>
                <a:spcPts val="0"/>
              </a:spcBef>
              <a:spcAft>
                <a:spcPts val="0"/>
              </a:spcAft>
              <a:buNone/>
            </a:pPr>
            <a:r>
              <a:rPr lang="en-GB" sz="1200" b="0" i="0" u="sng" strike="noStrike" cap="none">
                <a:solidFill>
                  <a:schemeClr val="dk1"/>
                </a:solidFill>
                <a:effectLst/>
                <a:latin typeface="+mn-lt"/>
                <a:ea typeface="Calibri"/>
                <a:cs typeface="Calibri"/>
                <a:sym typeface="Calibri"/>
              </a:rPr>
              <a:t>References/further reading</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IE" sz="1200" b="1" kern="1200">
                <a:solidFill>
                  <a:schemeClr val="tx1"/>
                </a:solidFill>
                <a:effectLst/>
                <a:latin typeface="+mn-lt"/>
                <a:ea typeface="+mn-ea"/>
                <a:cs typeface="+mn-cs"/>
              </a:rPr>
              <a:t>IATG 02.20 – Quantity and Separation Distances</a:t>
            </a:r>
            <a:endParaRPr lang="en-GB" sz="1200" kern="120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IE" sz="1200" kern="1200">
                <a:solidFill>
                  <a:schemeClr val="tx1"/>
                </a:solidFill>
                <a:effectLst/>
                <a:latin typeface="+mn-lt"/>
                <a:ea typeface="+mn-ea"/>
                <a:cs typeface="+mn-cs"/>
              </a:rPr>
              <a:t>The particular QD coefficients ‘Q’ shown at Table 2 are based on trials and other data, but are susceptible to uncertainty owing to the variability of the nature of explosions and the incompleteness of the trials data.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IE" sz="1200" kern="1200">
                <a:solidFill>
                  <a:schemeClr val="tx1"/>
                </a:solidFill>
                <a:effectLst/>
                <a:latin typeface="+mn-lt"/>
                <a:ea typeface="+mn-ea"/>
                <a:cs typeface="+mn-cs"/>
              </a:rPr>
              <a:t>Because of this, QD should be subject to continuing refinement, as further data becomes available. </a:t>
            </a:r>
          </a:p>
          <a:p>
            <a:pPr marL="0" lvl="0" indent="0">
              <a:buFont typeface="Arial" panose="020B0604020202020204" pitchFamily="34" charset="0"/>
              <a:buNone/>
            </a:pPr>
            <a:endParaRPr lang="en-IE" sz="120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1E91D3BD-5E5A-7743-9F40-8526F1D1808C}" type="slidenum">
              <a:rPr lang="en-IE" smtClean="0"/>
              <a:t>27</a:t>
            </a:fld>
            <a:endParaRPr lang="en-IE"/>
          </a:p>
        </p:txBody>
      </p:sp>
    </p:spTree>
    <p:extLst>
      <p:ext uri="{BB962C8B-B14F-4D97-AF65-F5344CB8AC3E}">
        <p14:creationId xmlns:p14="http://schemas.microsoft.com/office/powerpoint/2010/main" val="389940057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a:solidFill>
                  <a:schemeClr val="dk1"/>
                </a:solidFill>
                <a:effectLst/>
                <a:latin typeface="+mn-lt"/>
                <a:ea typeface="Calibri"/>
                <a:cs typeface="Calibri"/>
                <a:sym typeface="Calibri"/>
              </a:rPr>
              <a:t>Main idea/objective for slide:</a:t>
            </a:r>
          </a:p>
          <a:p>
            <a:pPr marL="171450" lvl="0" indent="-171450">
              <a:buFont typeface="Arial" panose="020B0604020202020204" pitchFamily="34" charset="0"/>
              <a:buChar char="•"/>
            </a:pPr>
            <a:r>
              <a:rPr lang="en-GB" sz="1200" b="1" kern="1200">
                <a:solidFill>
                  <a:schemeClr val="tx1"/>
                </a:solidFill>
                <a:effectLst/>
                <a:latin typeface="+mn-lt"/>
                <a:ea typeface="+mn-ea"/>
                <a:cs typeface="+mn-cs"/>
              </a:rPr>
              <a:t>Calculating Quantity Distance – Public traffic route distances </a:t>
            </a:r>
          </a:p>
          <a:p>
            <a:pPr marL="171450" lvl="0" indent="-171450">
              <a:buFont typeface="Arial" panose="020B0604020202020204" pitchFamily="34" charset="0"/>
              <a:buChar char="•"/>
            </a:pPr>
            <a:endParaRPr lang="en-GB" sz="1200" b="0" i="0" u="sng" strike="noStrike" cap="none">
              <a:solidFill>
                <a:schemeClr val="dk1"/>
              </a:solidFill>
              <a:effectLst/>
              <a:latin typeface="+mn-lt"/>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0" i="0" u="sng" strike="noStrike" cap="none">
                <a:solidFill>
                  <a:schemeClr val="dk1"/>
                </a:solidFill>
                <a:effectLst/>
                <a:latin typeface="+mn-lt"/>
                <a:ea typeface="Calibri"/>
                <a:cs typeface="Calibri"/>
                <a:sym typeface="Calibri"/>
              </a:rPr>
              <a:t>What the instructor should cover (in addition to slide content)</a:t>
            </a:r>
            <a:endParaRPr lang="en-GB" b="0" u="sng">
              <a:latin typeface="Arial"/>
              <a:ea typeface="Arial"/>
              <a:cs typeface="Arial"/>
              <a:sym typeface="Arial"/>
            </a:endParaRPr>
          </a:p>
          <a:p>
            <a:pPr marL="171450" indent="-171450">
              <a:buFont typeface="Arial" panose="020B0604020202020204" pitchFamily="34" charset="0"/>
              <a:buChar char="•"/>
            </a:pPr>
            <a:r>
              <a:rPr lang="en-IE">
                <a:cs typeface="Calibri"/>
              </a:rPr>
              <a:t>Provide a hand out </a:t>
            </a:r>
            <a:r>
              <a:rPr lang="en-IE" b="1">
                <a:cs typeface="Calibri"/>
              </a:rPr>
              <a:t>    </a:t>
            </a:r>
            <a:r>
              <a:rPr lang="en-IE">
                <a:hlinkClick r:id="rId3"/>
              </a:rPr>
              <a:t>http://data.unsaferguard.org/iatg/en/IATG-02.20-Quantity-separation-distances-IATG-V.3.pdf</a:t>
            </a:r>
            <a:r>
              <a:rPr lang="en-IE"/>
              <a:t>   page 6</a:t>
            </a:r>
            <a:endParaRPr lang="en-IE" kern="1200">
              <a:effectLst/>
              <a:cs typeface="Calibri"/>
            </a:endParaRPr>
          </a:p>
          <a:p>
            <a:pPr marL="0" lvl="0" indent="0" algn="l" rtl="0">
              <a:spcBef>
                <a:spcPts val="0"/>
              </a:spcBef>
              <a:spcAft>
                <a:spcPts val="0"/>
              </a:spcAft>
              <a:buNone/>
            </a:pPr>
            <a:endParaRPr lang="en-GB" sz="1200" b="0" i="0" u="none" strike="noStrike" cap="none">
              <a:solidFill>
                <a:schemeClr val="dk1"/>
              </a:solidFill>
              <a:effectLst/>
              <a:latin typeface="+mn-lt"/>
              <a:ea typeface="Calibri"/>
              <a:cs typeface="Calibri"/>
              <a:sym typeface="Calibri"/>
            </a:endParaRPr>
          </a:p>
          <a:p>
            <a:pPr marL="0" lvl="0" indent="0" algn="l" rtl="0">
              <a:spcBef>
                <a:spcPts val="0"/>
              </a:spcBef>
              <a:spcAft>
                <a:spcPts val="0"/>
              </a:spcAft>
              <a:buNone/>
            </a:pPr>
            <a:endParaRPr lang="en-GB" sz="1200" b="0" i="0" u="none" strike="noStrike" cap="none">
              <a:solidFill>
                <a:schemeClr val="dk1"/>
              </a:solidFill>
              <a:effectLst/>
              <a:latin typeface="+mn-lt"/>
              <a:ea typeface="Calibri"/>
              <a:cs typeface="Calibri"/>
              <a:sym typeface="Calibri"/>
            </a:endParaRPr>
          </a:p>
          <a:p>
            <a:pPr marL="0" lvl="0" indent="0" algn="l" rtl="0">
              <a:spcBef>
                <a:spcPts val="0"/>
              </a:spcBef>
              <a:spcAft>
                <a:spcPts val="0"/>
              </a:spcAft>
              <a:buNone/>
            </a:pPr>
            <a:r>
              <a:rPr lang="en-GB" sz="1200" b="0" i="0" u="sng" strike="noStrike" cap="none">
                <a:solidFill>
                  <a:schemeClr val="dk1"/>
                </a:solidFill>
                <a:effectLst/>
                <a:latin typeface="+mn-lt"/>
                <a:ea typeface="Calibri"/>
                <a:cs typeface="Calibri"/>
                <a:sym typeface="Calibri"/>
              </a:rPr>
              <a:t>References/further reading</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IE" sz="1200" b="1" kern="1200">
                <a:solidFill>
                  <a:schemeClr val="tx1"/>
                </a:solidFill>
                <a:effectLst/>
                <a:latin typeface="+mn-lt"/>
                <a:ea typeface="+mn-ea"/>
                <a:cs typeface="+mn-cs"/>
              </a:rPr>
              <a:t>IATG 02.20 – Quantity and Separation Distances</a:t>
            </a:r>
            <a:endParaRPr lang="en-GB" sz="1200" kern="1200">
              <a:solidFill>
                <a:schemeClr val="tx1"/>
              </a:solidFill>
              <a:effectLst/>
              <a:latin typeface="+mn-lt"/>
              <a:ea typeface="+mn-ea"/>
              <a:cs typeface="+mn-cs"/>
            </a:endParaRPr>
          </a:p>
          <a:p>
            <a:pPr marL="171450" indent="-171450">
              <a:buFont typeface="Arial" panose="020B0604020202020204" pitchFamily="34" charset="0"/>
              <a:buChar char="•"/>
            </a:pPr>
            <a:r>
              <a:rPr lang="en-IE" sz="1200" kern="1200">
                <a:solidFill>
                  <a:schemeClr val="tx1"/>
                </a:solidFill>
                <a:effectLst/>
                <a:latin typeface="+mn-lt"/>
                <a:ea typeface="+mn-ea"/>
                <a:cs typeface="+mn-cs"/>
              </a:rPr>
              <a:t>PTRD should be the distances to be observed between PES and routes used by the general public, which are generically referred to as Public Traffic Routes. </a:t>
            </a:r>
          </a:p>
          <a:p>
            <a:pPr marL="171450" indent="-171450">
              <a:buFont typeface="Arial" panose="020B0604020202020204" pitchFamily="34" charset="0"/>
              <a:buChar char="•"/>
            </a:pPr>
            <a:r>
              <a:rPr lang="en-IE" sz="1200" kern="1200">
                <a:solidFill>
                  <a:schemeClr val="tx1"/>
                </a:solidFill>
                <a:effectLst/>
                <a:latin typeface="+mn-lt"/>
                <a:ea typeface="+mn-ea"/>
                <a:cs typeface="+mn-cs"/>
              </a:rPr>
              <a:t>These include: </a:t>
            </a:r>
          </a:p>
          <a:p>
            <a:pPr marL="628650" lvl="1" indent="-171450">
              <a:buFont typeface="Arial" panose="020B0604020202020204" pitchFamily="34" charset="0"/>
              <a:buChar char="•"/>
            </a:pPr>
            <a:r>
              <a:rPr lang="en-IE" sz="1200" kern="1200">
                <a:solidFill>
                  <a:schemeClr val="tx1"/>
                </a:solidFill>
                <a:effectLst/>
                <a:latin typeface="+mn-lt"/>
                <a:ea typeface="+mn-ea"/>
                <a:cs typeface="+mn-cs"/>
              </a:rPr>
              <a:t>roads; </a:t>
            </a:r>
          </a:p>
          <a:p>
            <a:pPr marL="628650" lvl="1" indent="-171450">
              <a:buFont typeface="Arial" panose="020B0604020202020204" pitchFamily="34" charset="0"/>
              <a:buChar char="•"/>
            </a:pPr>
            <a:r>
              <a:rPr lang="en-IE" sz="1200" kern="1200">
                <a:solidFill>
                  <a:schemeClr val="tx1"/>
                </a:solidFill>
                <a:effectLst/>
                <a:latin typeface="+mn-lt"/>
                <a:ea typeface="+mn-ea"/>
                <a:cs typeface="+mn-cs"/>
              </a:rPr>
              <a:t>railways; </a:t>
            </a:r>
          </a:p>
          <a:p>
            <a:pPr marL="628650" lvl="1" indent="-171450">
              <a:buFont typeface="Arial" panose="020B0604020202020204" pitchFamily="34" charset="0"/>
              <a:buChar char="•"/>
            </a:pPr>
            <a:r>
              <a:rPr lang="en-IE" sz="1200" kern="1200">
                <a:solidFill>
                  <a:schemeClr val="tx1"/>
                </a:solidFill>
                <a:effectLst/>
                <a:latin typeface="+mn-lt"/>
                <a:ea typeface="+mn-ea"/>
                <a:cs typeface="+mn-cs"/>
              </a:rPr>
              <a:t>waterways, including rivers, canals and lakes; </a:t>
            </a:r>
          </a:p>
          <a:p>
            <a:pPr marL="628650" lvl="1" indent="-171450">
              <a:buFont typeface="Arial" panose="020B0604020202020204" pitchFamily="34" charset="0"/>
              <a:buChar char="•"/>
            </a:pPr>
            <a:r>
              <a:rPr lang="en-IE" sz="1200" kern="1200">
                <a:solidFill>
                  <a:schemeClr val="tx1"/>
                </a:solidFill>
                <a:effectLst/>
                <a:latin typeface="+mn-lt"/>
                <a:ea typeface="+mn-ea"/>
                <a:cs typeface="+mn-cs"/>
              </a:rPr>
              <a:t>runways, taxi ways and aircraft parking areas; and </a:t>
            </a:r>
          </a:p>
          <a:p>
            <a:pPr marL="628650" lvl="1" indent="-171450">
              <a:buFont typeface="Arial" panose="020B0604020202020204" pitchFamily="34" charset="0"/>
              <a:buChar char="•"/>
            </a:pPr>
            <a:r>
              <a:rPr lang="en-IE" sz="1200" kern="1200">
                <a:solidFill>
                  <a:schemeClr val="tx1"/>
                </a:solidFill>
                <a:effectLst/>
                <a:latin typeface="+mn-lt"/>
                <a:ea typeface="+mn-ea"/>
                <a:cs typeface="+mn-cs"/>
              </a:rPr>
              <a:t>public rights of way (e.g. footpaths). </a:t>
            </a:r>
          </a:p>
          <a:p>
            <a:pPr marL="171450" indent="-171450">
              <a:buFont typeface="Arial" panose="020B0604020202020204" pitchFamily="34" charset="0"/>
              <a:buChar char="•"/>
            </a:pPr>
            <a:r>
              <a:rPr lang="en-IE" sz="1200" kern="1200">
                <a:solidFill>
                  <a:schemeClr val="tx1"/>
                </a:solidFill>
                <a:effectLst/>
                <a:latin typeface="+mn-lt"/>
                <a:ea typeface="+mn-ea"/>
                <a:cs typeface="+mn-cs"/>
              </a:rPr>
              <a:t>The distance required is based on the amount of usage of the route by vehicles, people, etc., also known as traffic density. </a:t>
            </a:r>
          </a:p>
          <a:p>
            <a:pPr marL="171450" indent="-171450">
              <a:buFont typeface="Arial" panose="020B0604020202020204" pitchFamily="34" charset="0"/>
              <a:buChar char="•"/>
            </a:pPr>
            <a:r>
              <a:rPr lang="en-IE" sz="1200" kern="1200">
                <a:solidFill>
                  <a:schemeClr val="tx1"/>
                </a:solidFill>
                <a:effectLst/>
                <a:latin typeface="+mn-lt"/>
                <a:ea typeface="+mn-ea"/>
                <a:cs typeface="+mn-cs"/>
              </a:rPr>
              <a:t>The numbers of people exposed to the hazard and their relative times of exposure should be determined by the average of the traffic or people counted, as appropriate, over a number of 24 hour periods. </a:t>
            </a:r>
          </a:p>
          <a:p>
            <a:pPr marL="171450" indent="-171450">
              <a:buFont typeface="Arial" panose="020B0604020202020204" pitchFamily="34" charset="0"/>
              <a:buChar char="•"/>
            </a:pPr>
            <a:r>
              <a:rPr lang="en-IE" sz="1200" kern="1200">
                <a:solidFill>
                  <a:schemeClr val="tx1"/>
                </a:solidFill>
                <a:effectLst/>
                <a:latin typeface="+mn-lt"/>
                <a:ea typeface="+mn-ea"/>
                <a:cs typeface="+mn-cs"/>
              </a:rPr>
              <a:t>Similar QD to those suggested for public rights of way should be applied to playing fields, golf courses and similar recreational facilities. </a:t>
            </a:r>
          </a:p>
          <a:p>
            <a:pPr marL="171450" indent="-171450">
              <a:buFont typeface="Arial" panose="020B0604020202020204" pitchFamily="34" charset="0"/>
              <a:buChar char="•"/>
            </a:pPr>
            <a:r>
              <a:rPr lang="en-IE" sz="1200" kern="1200">
                <a:solidFill>
                  <a:schemeClr val="tx1"/>
                </a:solidFill>
                <a:effectLst/>
                <a:latin typeface="+mn-lt"/>
                <a:ea typeface="+mn-ea"/>
                <a:cs typeface="+mn-cs"/>
              </a:rPr>
              <a:t>These should be subject to the same minimum QD requirements </a:t>
            </a:r>
          </a:p>
          <a:p>
            <a:pPr marL="171450" indent="-171450">
              <a:buFont typeface="Arial" panose="020B0604020202020204" pitchFamily="34" charset="0"/>
              <a:buChar char="•"/>
            </a:pPr>
            <a:endParaRPr lang="en-IE" sz="1200" kern="1200">
              <a:solidFill>
                <a:schemeClr val="tx1"/>
              </a:solidFill>
              <a:effectLst/>
              <a:latin typeface="+mn-lt"/>
              <a:ea typeface="+mn-ea"/>
              <a:cs typeface="+mn-cs"/>
            </a:endParaRPr>
          </a:p>
          <a:p>
            <a:pPr marL="0" lvl="0" indent="0">
              <a:buFont typeface="Arial" panose="020B0604020202020204" pitchFamily="34" charset="0"/>
              <a:buNone/>
            </a:pPr>
            <a:endParaRPr lang="en-IE" sz="120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1E91D3BD-5E5A-7743-9F40-8526F1D1808C}" type="slidenum">
              <a:rPr lang="en-IE" smtClean="0"/>
              <a:t>28</a:t>
            </a:fld>
            <a:endParaRPr lang="en-IE"/>
          </a:p>
        </p:txBody>
      </p:sp>
    </p:spTree>
    <p:extLst>
      <p:ext uri="{BB962C8B-B14F-4D97-AF65-F5344CB8AC3E}">
        <p14:creationId xmlns:p14="http://schemas.microsoft.com/office/powerpoint/2010/main" val="114073894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a:solidFill>
                  <a:schemeClr val="dk1"/>
                </a:solidFill>
                <a:effectLst/>
                <a:latin typeface="+mn-lt"/>
                <a:ea typeface="Calibri"/>
                <a:cs typeface="Calibri"/>
                <a:sym typeface="Calibri"/>
              </a:rPr>
              <a:t>Main idea/objective for slide:</a:t>
            </a:r>
          </a:p>
          <a:p>
            <a:pPr marL="171450" lvl="0" indent="-171450">
              <a:buFont typeface="Arial" panose="020B0604020202020204" pitchFamily="34" charset="0"/>
              <a:buChar char="•"/>
            </a:pPr>
            <a:r>
              <a:rPr lang="en-GB" sz="1200" b="1" kern="1200">
                <a:solidFill>
                  <a:schemeClr val="tx1"/>
                </a:solidFill>
                <a:effectLst/>
                <a:latin typeface="+mn-lt"/>
                <a:ea typeface="+mn-ea"/>
                <a:cs typeface="+mn-cs"/>
              </a:rPr>
              <a:t>QD criteria and examples – vulnerable building</a:t>
            </a:r>
          </a:p>
          <a:p>
            <a:pPr marL="171450" lvl="0" indent="-171450">
              <a:buFont typeface="Arial" panose="020B0604020202020204" pitchFamily="34" charset="0"/>
              <a:buChar char="•"/>
            </a:pPr>
            <a:endParaRPr lang="en-GB" sz="1200" b="0" i="0" u="sng" strike="noStrike" cap="none">
              <a:solidFill>
                <a:schemeClr val="dk1"/>
              </a:solidFill>
              <a:effectLst/>
              <a:latin typeface="+mn-lt"/>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0" i="0" u="sng" strike="noStrike" cap="none">
                <a:solidFill>
                  <a:schemeClr val="dk1"/>
                </a:solidFill>
                <a:effectLst/>
                <a:latin typeface="+mn-lt"/>
                <a:ea typeface="Calibri"/>
                <a:cs typeface="Calibri"/>
                <a:sym typeface="Calibri"/>
              </a:rPr>
              <a:t>What the instructor should cover (in addition to slide content)</a:t>
            </a:r>
            <a:endParaRPr lang="en-GB" b="0" u="sng">
              <a:latin typeface="Arial"/>
              <a:ea typeface="Arial"/>
              <a:cs typeface="Arial"/>
              <a:sym typeface="Arial"/>
            </a:endParaRPr>
          </a:p>
          <a:p>
            <a:pPr marL="171450" indent="-171450">
              <a:buFont typeface="Arial" panose="020B0604020202020204" pitchFamily="34" charset="0"/>
              <a:buChar char="•"/>
            </a:pPr>
            <a:r>
              <a:rPr lang="en-IE"/>
              <a:t>Provide a hand out </a:t>
            </a:r>
            <a:r>
              <a:rPr lang="en-IE" b="1"/>
              <a:t>    </a:t>
            </a:r>
            <a:r>
              <a:rPr lang="en-IE">
                <a:hlinkClick r:id="rId3"/>
              </a:rPr>
              <a:t>http://data.unsaferguard.org/iatg/en/IATG-02.20-Quantity-separation-distances-IATG-V.3.pdf</a:t>
            </a:r>
            <a:r>
              <a:rPr lang="en-IE"/>
              <a:t>   page 10-12</a:t>
            </a:r>
            <a:endParaRPr lang="en-IE" sz="1200" b="1" kern="1200">
              <a:solidFill>
                <a:schemeClr val="tx1"/>
              </a:solidFill>
              <a:effectLst/>
              <a:latin typeface="+mn-lt"/>
              <a:ea typeface="+mn-ea"/>
              <a:cs typeface="+mn-cs"/>
            </a:endParaRPr>
          </a:p>
          <a:p>
            <a:pPr marL="171450" indent="-171450">
              <a:buFont typeface="Arial" panose="020B0604020202020204" pitchFamily="34" charset="0"/>
              <a:buChar char="•"/>
            </a:pPr>
            <a:r>
              <a:rPr lang="en-IE">
                <a:solidFill>
                  <a:schemeClr val="dk1"/>
                </a:solidFill>
                <a:ea typeface="Calibri"/>
                <a:cs typeface="Calibri"/>
              </a:rPr>
              <a:t>Emphasise the importance of the Purple Line</a:t>
            </a:r>
            <a:endParaRPr lang="en-IE" sz="1200" b="0" i="0" u="none" strike="noStrike" cap="none">
              <a:solidFill>
                <a:schemeClr val="dk1"/>
              </a:solidFill>
              <a:effectLst/>
              <a:latin typeface="+mn-lt"/>
              <a:ea typeface="Calibri"/>
              <a:cs typeface="Calibri"/>
            </a:endParaRPr>
          </a:p>
          <a:p>
            <a:pPr marL="0" lvl="0" indent="0" algn="l" rtl="0">
              <a:spcBef>
                <a:spcPts val="0"/>
              </a:spcBef>
              <a:spcAft>
                <a:spcPts val="0"/>
              </a:spcAft>
              <a:buNone/>
            </a:pPr>
            <a:endParaRPr lang="en-GB" sz="1200" b="0" i="0" u="none" strike="noStrike" cap="none">
              <a:solidFill>
                <a:schemeClr val="dk1"/>
              </a:solidFill>
              <a:effectLst/>
              <a:latin typeface="+mn-lt"/>
              <a:ea typeface="Calibri"/>
              <a:cs typeface="Calibri"/>
              <a:sym typeface="Calibri"/>
            </a:endParaRPr>
          </a:p>
          <a:p>
            <a:endParaRPr lang="en-GB">
              <a:solidFill>
                <a:schemeClr val="dk1"/>
              </a:solidFill>
              <a:ea typeface="Calibri"/>
              <a:cs typeface="Calibri"/>
              <a:sym typeface="Calibri"/>
            </a:endParaRPr>
          </a:p>
          <a:p>
            <a:pPr marL="0" lvl="0" indent="0" algn="l" rtl="0">
              <a:spcBef>
                <a:spcPts val="0"/>
              </a:spcBef>
              <a:spcAft>
                <a:spcPts val="0"/>
              </a:spcAft>
              <a:buNone/>
            </a:pPr>
            <a:r>
              <a:rPr lang="en-GB" sz="1200" b="0" i="0" u="sng" strike="noStrike" cap="none">
                <a:solidFill>
                  <a:schemeClr val="dk1"/>
                </a:solidFill>
                <a:effectLst/>
                <a:latin typeface="+mn-lt"/>
                <a:ea typeface="Calibri"/>
                <a:cs typeface="Calibri"/>
                <a:sym typeface="Calibri"/>
              </a:rPr>
              <a:t>References/further reading</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IE" sz="1200" b="1" kern="1200">
                <a:solidFill>
                  <a:schemeClr val="tx1"/>
                </a:solidFill>
                <a:effectLst/>
                <a:latin typeface="+mn-lt"/>
                <a:ea typeface="+mn-ea"/>
                <a:cs typeface="+mn-cs"/>
              </a:rPr>
              <a:t>IATG 02.20 – Quantity and Separation Distances</a:t>
            </a:r>
            <a:endParaRPr lang="en-GB" sz="1200" kern="1200">
              <a:solidFill>
                <a:schemeClr val="tx1"/>
              </a:solidFill>
              <a:effectLst/>
              <a:latin typeface="+mn-lt"/>
              <a:ea typeface="+mn-ea"/>
              <a:cs typeface="+mn-cs"/>
            </a:endParaRPr>
          </a:p>
          <a:p>
            <a:pPr marL="171450" indent="-171450">
              <a:buFont typeface="Arial" panose="020B0604020202020204" pitchFamily="34" charset="0"/>
              <a:buChar char="•"/>
            </a:pPr>
            <a:r>
              <a:rPr lang="en-US" sz="1200" kern="1200">
                <a:solidFill>
                  <a:schemeClr val="tx1"/>
                </a:solidFill>
                <a:effectLst/>
                <a:latin typeface="+mn-lt"/>
                <a:ea typeface="+mn-ea"/>
                <a:cs typeface="+mn-cs"/>
              </a:rPr>
              <a:t>Where an inhabited building is of vulnerable construction (e.g. glass facade) or is a large facility of special importance (e.g. a school), larger distances (normally 44.4Q1/3) shall be applied from PES containing HD 1.1 to afford a higher degree of protection</a:t>
            </a:r>
            <a:r>
              <a:rPr lang="en-IE">
                <a:effectLst/>
              </a:rPr>
              <a:t> </a:t>
            </a:r>
            <a:endParaRPr lang="en-IE" sz="1200" kern="1200">
              <a:solidFill>
                <a:schemeClr val="tx1"/>
              </a:solidFill>
              <a:effectLst/>
              <a:latin typeface="+mn-lt"/>
              <a:ea typeface="+mn-ea"/>
              <a:cs typeface="+mn-cs"/>
            </a:endParaRPr>
          </a:p>
          <a:p>
            <a:pPr marL="0" lvl="0" indent="0">
              <a:buFont typeface="Arial" panose="020B0604020202020204" pitchFamily="34" charset="0"/>
              <a:buNone/>
            </a:pPr>
            <a:endParaRPr lang="en-IE" sz="120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1E91D3BD-5E5A-7743-9F40-8526F1D1808C}" type="slidenum">
              <a:rPr lang="en-IE" smtClean="0"/>
              <a:t>29</a:t>
            </a:fld>
            <a:endParaRPr lang="en-IE"/>
          </a:p>
        </p:txBody>
      </p:sp>
    </p:spTree>
    <p:extLst>
      <p:ext uri="{BB962C8B-B14F-4D97-AF65-F5344CB8AC3E}">
        <p14:creationId xmlns:p14="http://schemas.microsoft.com/office/powerpoint/2010/main" val="79415843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spcBef>
                <a:spcPts val="0"/>
              </a:spcBef>
              <a:spcAft>
                <a:spcPts val="0"/>
              </a:spcAft>
              <a:buNone/>
            </a:pPr>
            <a:r>
              <a:rPr lang="en-GB" sz="1200" b="1" i="0" u="sng" strike="noStrike" cap="none" dirty="0">
                <a:solidFill>
                  <a:schemeClr val="dk1"/>
                </a:solidFill>
                <a:effectLst/>
                <a:latin typeface="+mn-lt"/>
                <a:ea typeface="Calibri"/>
                <a:cs typeface="Calibri"/>
                <a:sym typeface="Calibri"/>
              </a:rPr>
              <a:t>Main idea/objective for slide:</a:t>
            </a:r>
          </a:p>
          <a:p>
            <a:pPr marL="0" lvl="0" indent="0" algn="l" rtl="0">
              <a:spcBef>
                <a:spcPts val="0"/>
              </a:spcBef>
              <a:spcAft>
                <a:spcPts val="0"/>
              </a:spcAft>
              <a:buNone/>
            </a:pPr>
            <a:r>
              <a:rPr lang="en-GB" sz="1200" b="1" i="0" u="none" strike="noStrike" cap="none" dirty="0">
                <a:solidFill>
                  <a:schemeClr val="dk1"/>
                </a:solidFill>
                <a:latin typeface="+mn-lt"/>
                <a:ea typeface="Calibri"/>
                <a:cs typeface="Calibri"/>
                <a:sym typeface="Calibri"/>
              </a:rPr>
              <a:t>Introduce the Key Learning Points</a:t>
            </a:r>
            <a:endParaRPr lang="en-GB" dirty="0">
              <a:latin typeface="Arial"/>
              <a:ea typeface="Arial"/>
              <a:cs typeface="Arial"/>
              <a:sym typeface="Arial"/>
            </a:endParaRPr>
          </a:p>
          <a:p>
            <a:pPr marL="0" marR="0" lvl="0" indent="0" algn="l" rtl="0">
              <a:lnSpc>
                <a:spcPct val="100000"/>
              </a:lnSpc>
              <a:spcBef>
                <a:spcPts val="0"/>
              </a:spcBef>
              <a:spcAft>
                <a:spcPts val="0"/>
              </a:spcAft>
              <a:buClr>
                <a:schemeClr val="dk1"/>
              </a:buClr>
              <a:buSzPts val="1200"/>
              <a:buFont typeface="Calibri"/>
              <a:buNone/>
            </a:pPr>
            <a:endParaRPr lang="en-GB" dirty="0">
              <a:latin typeface="Arial"/>
              <a:ea typeface="Arial"/>
              <a:cs typeface="Arial"/>
              <a:sym typeface="Arial"/>
            </a:endParaRPr>
          </a:p>
          <a:p>
            <a:pPr marL="0" marR="0" lvl="0" indent="0" algn="l" defTabSz="914400" rtl="0" eaLnBrk="1" fontAlgn="auto" latinLnBrk="0" hangingPunct="1">
              <a:lnSpc>
                <a:spcPct val="100000"/>
              </a:lnSpc>
              <a:spcBef>
                <a:spcPts val="0"/>
              </a:spcBef>
              <a:spcAft>
                <a:spcPts val="0"/>
              </a:spcAft>
              <a:buClr>
                <a:schemeClr val="dk1"/>
              </a:buClr>
              <a:buSzPts val="1200"/>
              <a:buFont typeface="Calibri"/>
              <a:buNone/>
              <a:tabLst/>
              <a:defRPr/>
            </a:pPr>
            <a:r>
              <a:rPr lang="en-GB" sz="1200" b="0" i="0" u="sng" strike="noStrike" cap="none" dirty="0">
                <a:solidFill>
                  <a:schemeClr val="dk1"/>
                </a:solidFill>
                <a:effectLst/>
                <a:latin typeface="+mn-lt"/>
                <a:ea typeface="Calibri"/>
                <a:cs typeface="Calibri"/>
                <a:sym typeface="Calibri"/>
              </a:rPr>
              <a:t>What the instructor should cover (in addition to slide content)</a:t>
            </a:r>
          </a:p>
          <a:p>
            <a:endParaRPr lang="en-GB" sz="1200" b="0" i="0" u="none" strike="noStrike" cap="none" dirty="0">
              <a:solidFill>
                <a:schemeClr val="dk1"/>
              </a:solidFill>
              <a:effectLst/>
              <a:latin typeface="+mn-lt"/>
              <a:ea typeface="Calibri"/>
              <a:cs typeface="Calibri"/>
              <a:sym typeface="Calibri"/>
            </a:endParaRPr>
          </a:p>
          <a:p>
            <a:endParaRPr lang="en-GB" sz="1200" b="0" i="0" u="none" strike="noStrike" cap="none" dirty="0">
              <a:solidFill>
                <a:schemeClr val="dk1"/>
              </a:solidFill>
              <a:effectLst/>
              <a:latin typeface="+mn-lt"/>
              <a:ea typeface="Calibri"/>
              <a:cs typeface="Calibri"/>
              <a:sym typeface="Calibri"/>
            </a:endParaRPr>
          </a:p>
          <a:p>
            <a:r>
              <a:rPr lang="en-GB" sz="1200" b="0" i="0" u="none" strike="noStrike" cap="none" dirty="0">
                <a:solidFill>
                  <a:schemeClr val="dk1"/>
                </a:solidFill>
                <a:effectLst/>
                <a:latin typeface="+mn-lt"/>
                <a:ea typeface="Calibri"/>
                <a:cs typeface="Calibri"/>
                <a:sym typeface="Calibri"/>
              </a:rPr>
              <a:t>Key Learning Points</a:t>
            </a:r>
          </a:p>
          <a:p>
            <a:r>
              <a:rPr lang="en-GB" sz="1200" kern="1200" dirty="0">
                <a:solidFill>
                  <a:schemeClr val="tx1"/>
                </a:solidFill>
                <a:effectLst/>
                <a:latin typeface="+mn-lt"/>
                <a:ea typeface="+mn-ea"/>
                <a:cs typeface="+mn-cs"/>
              </a:rPr>
              <a:t>2.2.10.1 Recall the contents of an explosive safety case</a:t>
            </a:r>
            <a:endParaRPr lang="en-IE"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2.2.10.2 Recall the principles of siting an Explosive Storage Site and licensing criteria</a:t>
            </a:r>
            <a:endParaRPr lang="en-IE"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2.2.10.3 Discuss the principles of siting an Explosive Storage Site and licensing criteria</a:t>
            </a:r>
            <a:endParaRPr lang="en-IE"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2.2.10.4 Apply the regulations pertaining to storage conditions, storage housing, traversing and safety requirements</a:t>
            </a:r>
            <a:endParaRPr lang="en-IE"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2.2.10.5 Apply the procedures for determining the tolerable NEQs based on the Quantity-Distance Formulae</a:t>
            </a:r>
            <a:endParaRPr lang="en-IE"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2.2.10.6 Describe the Mapping, Yellow &amp; Purple Lines and Directional Weapons Map</a:t>
            </a:r>
            <a:endParaRPr lang="en-IE"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2.2.10.7 Examine how to safely control &amp; maintain an ammunition store</a:t>
            </a:r>
            <a:endParaRPr lang="en-IE"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2.2.10.8 Evaluate the permissible storage limits at a </a:t>
            </a:r>
            <a:r>
              <a:rPr lang="en-GB" dirty="0"/>
              <a:t>temporary storage</a:t>
            </a:r>
            <a:r>
              <a:rPr lang="en-GB" sz="1200" kern="1200" dirty="0">
                <a:solidFill>
                  <a:schemeClr val="tx1"/>
                </a:solidFill>
                <a:effectLst/>
                <a:latin typeface="+mn-lt"/>
                <a:ea typeface="+mn-ea"/>
                <a:cs typeface="+mn-cs"/>
              </a:rPr>
              <a:t> area based on safeguarding good practice</a:t>
            </a:r>
            <a:endParaRPr lang="en-IE"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2.2.10.9 Compile an explosive safety case to qualify an ammunition storage licence for </a:t>
            </a:r>
            <a:r>
              <a:rPr lang="en-GB" dirty="0"/>
              <a:t>a temporary </a:t>
            </a:r>
            <a:r>
              <a:rPr lang="en-GB" sz="1200" kern="1200" dirty="0">
                <a:solidFill>
                  <a:schemeClr val="tx1"/>
                </a:solidFill>
                <a:effectLst/>
                <a:latin typeface="+mn-lt"/>
                <a:ea typeface="+mn-ea"/>
                <a:cs typeface="+mn-cs"/>
              </a:rPr>
              <a:t>storage area</a:t>
            </a:r>
            <a:r>
              <a:rPr lang="en-IE" dirty="0"/>
              <a:t> </a:t>
            </a:r>
          </a:p>
        </p:txBody>
      </p:sp>
      <p:sp>
        <p:nvSpPr>
          <p:cNvPr id="4" name="Slide Number Placeholder 3"/>
          <p:cNvSpPr>
            <a:spLocks noGrp="1"/>
          </p:cNvSpPr>
          <p:nvPr>
            <p:ph type="sldNum" sz="quarter" idx="5"/>
          </p:nvPr>
        </p:nvSpPr>
        <p:spPr/>
        <p:txBody>
          <a:bodyPr/>
          <a:lstStyle/>
          <a:p>
            <a:fld id="{1E91D3BD-5E5A-7743-9F40-8526F1D1808C}" type="slidenum">
              <a:rPr lang="en-IE" smtClean="0"/>
              <a:t>3</a:t>
            </a:fld>
            <a:endParaRPr lang="en-IE"/>
          </a:p>
        </p:txBody>
      </p:sp>
    </p:spTree>
    <p:extLst>
      <p:ext uri="{BB962C8B-B14F-4D97-AF65-F5344CB8AC3E}">
        <p14:creationId xmlns:p14="http://schemas.microsoft.com/office/powerpoint/2010/main" val="110144514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a:solidFill>
                  <a:schemeClr val="dk1"/>
                </a:solidFill>
                <a:effectLst/>
                <a:latin typeface="+mn-lt"/>
                <a:ea typeface="Calibri"/>
                <a:cs typeface="Calibri"/>
                <a:sym typeface="Calibri"/>
              </a:rPr>
              <a:t>Main idea/objective for slide:</a:t>
            </a:r>
          </a:p>
          <a:p>
            <a:pPr marL="171450" lvl="0" indent="-171450">
              <a:buFont typeface="Arial" panose="020B0604020202020204" pitchFamily="34" charset="0"/>
              <a:buChar char="•"/>
            </a:pPr>
            <a:r>
              <a:rPr lang="en-GB" sz="1200" b="1" kern="1200">
                <a:solidFill>
                  <a:schemeClr val="tx1"/>
                </a:solidFill>
                <a:effectLst/>
                <a:latin typeface="+mn-lt"/>
                <a:ea typeface="+mn-ea"/>
                <a:cs typeface="+mn-cs"/>
              </a:rPr>
              <a:t>QD criteria and examples – inhabited building</a:t>
            </a:r>
          </a:p>
          <a:p>
            <a:pPr marL="171450" lvl="0" indent="-171450">
              <a:buFont typeface="Arial" panose="020B0604020202020204" pitchFamily="34" charset="0"/>
              <a:buChar char="•"/>
            </a:pPr>
            <a:endParaRPr lang="en-GB" sz="1200" b="0" i="0" u="sng" strike="noStrike" cap="none">
              <a:solidFill>
                <a:schemeClr val="dk1"/>
              </a:solidFill>
              <a:effectLst/>
              <a:latin typeface="+mn-lt"/>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0" i="0" u="sng" strike="noStrike" cap="none">
                <a:solidFill>
                  <a:schemeClr val="dk1"/>
                </a:solidFill>
                <a:effectLst/>
                <a:latin typeface="+mn-lt"/>
                <a:ea typeface="Calibri"/>
                <a:cs typeface="Calibri"/>
                <a:sym typeface="Calibri"/>
              </a:rPr>
              <a:t>What the instructor should cover (in addition to slide content)</a:t>
            </a:r>
            <a:endParaRPr lang="en-GB" b="0" u="sng">
              <a:latin typeface="Arial"/>
              <a:ea typeface="Arial"/>
              <a:cs typeface="Arial"/>
              <a:sym typeface="Arial"/>
            </a:endParaRPr>
          </a:p>
          <a:p>
            <a:pPr marL="171450" indent="-171450">
              <a:buFont typeface="Arial" panose="020B0604020202020204" pitchFamily="34" charset="0"/>
              <a:buChar char="•"/>
            </a:pPr>
            <a:r>
              <a:rPr lang="en-IE"/>
              <a:t>Provide a hand out </a:t>
            </a:r>
            <a:r>
              <a:rPr lang="en-IE" b="1"/>
              <a:t>    </a:t>
            </a:r>
            <a:r>
              <a:rPr lang="en-IE">
                <a:hlinkClick r:id="rId3"/>
              </a:rPr>
              <a:t>http://data.unsaferguard.org/iatg/en/IATG-02.20-Quantity-separation-distances-IATG-V.3.pdf</a:t>
            </a:r>
            <a:r>
              <a:rPr lang="en-IE"/>
              <a:t>   page 10-12</a:t>
            </a:r>
            <a:endParaRPr lang="en-IE" sz="1200" b="1" kern="1200">
              <a:solidFill>
                <a:schemeClr val="tx1"/>
              </a:solidFill>
              <a:effectLst/>
              <a:latin typeface="+mn-lt"/>
              <a:ea typeface="+mn-ea"/>
              <a:cs typeface="+mn-cs"/>
            </a:endParaRPr>
          </a:p>
          <a:p>
            <a:pPr marL="171450" indent="-171450">
              <a:buFont typeface="Arial" panose="020B0604020202020204" pitchFamily="34" charset="0"/>
              <a:buChar char="•"/>
            </a:pPr>
            <a:r>
              <a:rPr lang="en-IE"/>
              <a:t>Emphasise the importance of the Yellow Line</a:t>
            </a:r>
            <a:endParaRPr lang="en-IE" sz="1200" b="0" i="0" u="none" strike="noStrike" cap="none">
              <a:solidFill>
                <a:schemeClr val="dk1"/>
              </a:solidFill>
              <a:effectLst/>
              <a:latin typeface="+mn-lt"/>
              <a:ea typeface="Calibri"/>
              <a:cs typeface="Calibri"/>
            </a:endParaRPr>
          </a:p>
          <a:p>
            <a:pPr marL="0" lvl="0" indent="0" algn="l" rtl="0">
              <a:spcBef>
                <a:spcPts val="0"/>
              </a:spcBef>
              <a:spcAft>
                <a:spcPts val="0"/>
              </a:spcAft>
              <a:buNone/>
            </a:pPr>
            <a:endParaRPr lang="en-GB" sz="1200" b="0" i="0" u="none" strike="noStrike" cap="none">
              <a:solidFill>
                <a:schemeClr val="dk1"/>
              </a:solidFill>
              <a:effectLst/>
              <a:latin typeface="+mn-lt"/>
              <a:ea typeface="Calibri"/>
              <a:cs typeface="Calibri"/>
              <a:sym typeface="Calibri"/>
            </a:endParaRPr>
          </a:p>
          <a:p>
            <a:endParaRPr lang="en-GB">
              <a:solidFill>
                <a:schemeClr val="dk1"/>
              </a:solidFill>
              <a:ea typeface="Calibri"/>
              <a:cs typeface="Calibri"/>
              <a:sym typeface="Calibri"/>
            </a:endParaRPr>
          </a:p>
          <a:p>
            <a:pPr marL="0" lvl="0" indent="0" algn="l" rtl="0">
              <a:spcBef>
                <a:spcPts val="0"/>
              </a:spcBef>
              <a:spcAft>
                <a:spcPts val="0"/>
              </a:spcAft>
              <a:buNone/>
            </a:pPr>
            <a:r>
              <a:rPr lang="en-GB" sz="1200" b="0" i="0" u="sng" strike="noStrike" cap="none">
                <a:solidFill>
                  <a:schemeClr val="dk1"/>
                </a:solidFill>
                <a:effectLst/>
                <a:latin typeface="+mn-lt"/>
                <a:ea typeface="Calibri"/>
                <a:cs typeface="Calibri"/>
                <a:sym typeface="Calibri"/>
              </a:rPr>
              <a:t>References/further reading</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IE" sz="1200" b="1" kern="1200">
                <a:solidFill>
                  <a:schemeClr val="tx1"/>
                </a:solidFill>
                <a:effectLst/>
                <a:latin typeface="+mn-lt"/>
                <a:ea typeface="+mn-ea"/>
                <a:cs typeface="+mn-cs"/>
              </a:rPr>
              <a:t>IATG 02.20 – Quantity and Separation Distances</a:t>
            </a:r>
            <a:endParaRPr lang="en-GB" sz="1200" kern="1200">
              <a:solidFill>
                <a:schemeClr val="tx1"/>
              </a:solidFill>
              <a:effectLst/>
              <a:latin typeface="+mn-lt"/>
              <a:ea typeface="+mn-ea"/>
              <a:cs typeface="+mn-cs"/>
            </a:endParaRPr>
          </a:p>
          <a:p>
            <a:pPr marL="171450" indent="-171450">
              <a:buFont typeface="Arial" panose="020B0604020202020204" pitchFamily="34" charset="0"/>
              <a:buChar char="•"/>
            </a:pPr>
            <a:r>
              <a:rPr lang="en-US" sz="1200" kern="1200">
                <a:solidFill>
                  <a:schemeClr val="tx1"/>
                </a:solidFill>
                <a:effectLst/>
                <a:latin typeface="+mn-lt"/>
                <a:ea typeface="+mn-ea"/>
                <a:cs typeface="+mn-cs"/>
              </a:rPr>
              <a:t>IBD should be the minimum distances to be observed between PES and buildings or sites where members of the general public, or personnel not involved in explosives-related operations, either work, live or congregate.</a:t>
            </a:r>
            <a:endParaRPr lang="en-IE" sz="1200" kern="1200">
              <a:solidFill>
                <a:schemeClr val="tx1"/>
              </a:solidFill>
              <a:effectLst/>
              <a:latin typeface="+mn-lt"/>
              <a:ea typeface="+mn-ea"/>
              <a:cs typeface="+mn-cs"/>
            </a:endParaRPr>
          </a:p>
          <a:p>
            <a:pPr marL="171450" indent="-171450">
              <a:buFont typeface="Arial" panose="020B0604020202020204" pitchFamily="34" charset="0"/>
              <a:buChar char="•"/>
            </a:pPr>
            <a:r>
              <a:rPr lang="en-US" sz="1200" kern="1200">
                <a:solidFill>
                  <a:schemeClr val="tx1"/>
                </a:solidFill>
                <a:effectLst/>
                <a:latin typeface="+mn-lt"/>
                <a:ea typeface="+mn-ea"/>
                <a:cs typeface="+mn-cs"/>
              </a:rPr>
              <a:t>The distances are intended to prevent serious structural damage to traditional types of inhabited buildings or caravans, and any consequential death or serious injury to their occupants. </a:t>
            </a:r>
          </a:p>
          <a:p>
            <a:pPr marL="171450" indent="-171450">
              <a:buFont typeface="Arial" panose="020B0604020202020204" pitchFamily="34" charset="0"/>
              <a:buChar char="•"/>
            </a:pPr>
            <a:r>
              <a:rPr lang="en-US" sz="1200" kern="1200">
                <a:solidFill>
                  <a:schemeClr val="tx1"/>
                </a:solidFill>
                <a:effectLst/>
                <a:latin typeface="+mn-lt"/>
                <a:ea typeface="+mn-ea"/>
                <a:cs typeface="+mn-cs"/>
              </a:rPr>
              <a:t>Persons in the open would not suffer direct injury from the effects of blast and radiant heat at these distances.</a:t>
            </a:r>
            <a:endParaRPr lang="en-IE" sz="1200" kern="1200">
              <a:solidFill>
                <a:schemeClr val="tx1"/>
              </a:solidFill>
              <a:effectLst/>
              <a:latin typeface="+mn-lt"/>
              <a:ea typeface="+mn-ea"/>
              <a:cs typeface="+mn-cs"/>
            </a:endParaRPr>
          </a:p>
          <a:p>
            <a:pPr marL="171450" indent="-171450">
              <a:buFont typeface="Arial" panose="020B0604020202020204" pitchFamily="34" charset="0"/>
              <a:buChar char="•"/>
            </a:pPr>
            <a:r>
              <a:rPr lang="en-US" sz="1200" kern="1200">
                <a:solidFill>
                  <a:schemeClr val="tx1"/>
                </a:solidFill>
                <a:effectLst/>
                <a:latin typeface="+mn-lt"/>
                <a:ea typeface="+mn-ea"/>
                <a:cs typeface="+mn-cs"/>
              </a:rPr>
              <a:t>Fragments and debris may cause some injuries. </a:t>
            </a:r>
          </a:p>
          <a:p>
            <a:pPr marL="171450" indent="-171450">
              <a:buFont typeface="Arial" panose="020B0604020202020204" pitchFamily="34" charset="0"/>
              <a:buChar char="•"/>
            </a:pPr>
            <a:r>
              <a:rPr lang="en-US" sz="1200" kern="1200">
                <a:solidFill>
                  <a:schemeClr val="tx1"/>
                </a:solidFill>
                <a:effectLst/>
                <a:latin typeface="+mn-lt"/>
                <a:ea typeface="+mn-ea"/>
                <a:cs typeface="+mn-cs"/>
              </a:rPr>
              <a:t>The extent of injuries will depend upon the PES structure and the NEQ and fragmentation characteristics of the ammunition and explosives involved. </a:t>
            </a:r>
          </a:p>
          <a:p>
            <a:pPr marL="171450" indent="-171450">
              <a:buFont typeface="Arial" panose="020B0604020202020204" pitchFamily="34" charset="0"/>
              <a:buChar char="•"/>
            </a:pPr>
            <a:r>
              <a:rPr lang="en-US" sz="1200" kern="1200">
                <a:solidFill>
                  <a:schemeClr val="tx1"/>
                </a:solidFill>
                <a:effectLst/>
                <a:latin typeface="+mn-lt"/>
                <a:ea typeface="+mn-ea"/>
                <a:cs typeface="+mn-cs"/>
              </a:rPr>
              <a:t>At this distance, the fragment threat is defined as one hazardous fragment of 80 joules/56m2. </a:t>
            </a:r>
          </a:p>
          <a:p>
            <a:pPr marL="171450" indent="-171450">
              <a:buFont typeface="Arial" panose="020B0604020202020204" pitchFamily="34" charset="0"/>
              <a:buChar char="•"/>
            </a:pPr>
            <a:r>
              <a:rPr lang="en-US" sz="1200" kern="1200">
                <a:solidFill>
                  <a:schemeClr val="tx1"/>
                </a:solidFill>
                <a:effectLst/>
                <a:latin typeface="+mn-lt"/>
                <a:ea typeface="+mn-ea"/>
                <a:cs typeface="+mn-cs"/>
              </a:rPr>
              <a:t>The fragment threat will decrease as the distance from the PES increases. </a:t>
            </a:r>
          </a:p>
          <a:p>
            <a:pPr marL="171450" indent="-171450">
              <a:buFont typeface="Arial" panose="020B0604020202020204" pitchFamily="34" charset="0"/>
              <a:buChar char="•"/>
            </a:pPr>
            <a:r>
              <a:rPr lang="en-US" sz="1200" kern="1200">
                <a:solidFill>
                  <a:schemeClr val="tx1"/>
                </a:solidFill>
                <a:effectLst/>
                <a:latin typeface="+mn-lt"/>
                <a:ea typeface="+mn-ea"/>
                <a:cs typeface="+mn-cs"/>
              </a:rPr>
              <a:t>The distances do not, however, exclude the risk to the public from projections falling from structures, broken glass, displaced tiles etc., or the risk of some minor injury to occupants. </a:t>
            </a:r>
          </a:p>
          <a:p>
            <a:pPr marL="171450" indent="-171450">
              <a:buFont typeface="Arial" panose="020B0604020202020204" pitchFamily="34" charset="0"/>
              <a:buChar char="•"/>
            </a:pPr>
            <a:r>
              <a:rPr lang="en-US" sz="1200" kern="1200">
                <a:solidFill>
                  <a:schemeClr val="tx1"/>
                </a:solidFill>
                <a:effectLst/>
                <a:latin typeface="+mn-lt"/>
                <a:ea typeface="+mn-ea"/>
                <a:cs typeface="+mn-cs"/>
              </a:rPr>
              <a:t>Glazing is an important factor in building occupant protection and protective features are relatively easy to provide.</a:t>
            </a:r>
            <a:endParaRPr lang="en-IE" sz="1200" kern="1200">
              <a:solidFill>
                <a:schemeClr val="tx1"/>
              </a:solidFill>
              <a:effectLst/>
              <a:latin typeface="+mn-lt"/>
              <a:ea typeface="+mn-ea"/>
              <a:cs typeface="+mn-cs"/>
            </a:endParaRPr>
          </a:p>
          <a:p>
            <a:pPr marL="171450" indent="-171450">
              <a:buFont typeface="Arial" panose="020B0604020202020204" pitchFamily="34" charset="0"/>
              <a:buChar char="•"/>
            </a:pPr>
            <a:r>
              <a:rPr lang="en-US" sz="1200" kern="1200">
                <a:solidFill>
                  <a:schemeClr val="tx1"/>
                </a:solidFill>
                <a:effectLst/>
                <a:latin typeface="+mn-lt"/>
                <a:ea typeface="+mn-ea"/>
                <a:cs typeface="+mn-cs"/>
              </a:rPr>
              <a:t>IBD are normally subject to fixed minimum distances to give protection against fragments and debris emanating from a PES.</a:t>
            </a:r>
            <a:endParaRPr lang="en-IE" sz="1200" kern="1200">
              <a:solidFill>
                <a:schemeClr val="tx1"/>
              </a:solidFill>
              <a:effectLst/>
              <a:latin typeface="+mn-lt"/>
              <a:ea typeface="+mn-ea"/>
              <a:cs typeface="+mn-cs"/>
            </a:endParaRPr>
          </a:p>
          <a:p>
            <a:pPr marL="0" lvl="0" indent="0">
              <a:buFont typeface="Arial" panose="020B0604020202020204" pitchFamily="34" charset="0"/>
              <a:buNone/>
            </a:pPr>
            <a:endParaRPr lang="en-IE" sz="120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1E91D3BD-5E5A-7743-9F40-8526F1D1808C}" type="slidenum">
              <a:rPr lang="en-IE" smtClean="0"/>
              <a:t>30</a:t>
            </a:fld>
            <a:endParaRPr lang="en-IE"/>
          </a:p>
        </p:txBody>
      </p:sp>
    </p:spTree>
    <p:extLst>
      <p:ext uri="{BB962C8B-B14F-4D97-AF65-F5344CB8AC3E}">
        <p14:creationId xmlns:p14="http://schemas.microsoft.com/office/powerpoint/2010/main" val="172746331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a:solidFill>
                  <a:schemeClr val="dk1"/>
                </a:solidFill>
                <a:effectLst/>
                <a:latin typeface="+mn-lt"/>
                <a:ea typeface="Calibri"/>
                <a:cs typeface="Calibri"/>
                <a:sym typeface="Calibri"/>
              </a:rPr>
              <a:t>Main idea/objective for slide:</a:t>
            </a:r>
          </a:p>
          <a:p>
            <a:pPr marL="171450" lvl="0" indent="-171450">
              <a:buFont typeface="Arial" panose="020B0604020202020204" pitchFamily="34" charset="0"/>
              <a:buChar char="•"/>
            </a:pPr>
            <a:r>
              <a:rPr lang="en-GB" sz="1200" b="1" kern="1200">
                <a:solidFill>
                  <a:schemeClr val="tx1"/>
                </a:solidFill>
                <a:effectLst/>
                <a:latin typeface="+mn-lt"/>
                <a:ea typeface="+mn-ea"/>
                <a:cs typeface="+mn-cs"/>
              </a:rPr>
              <a:t>QD criteria and examples – Public traffic route distance</a:t>
            </a:r>
          </a:p>
          <a:p>
            <a:pPr marL="171450" lvl="0" indent="-171450">
              <a:buFont typeface="Arial" panose="020B0604020202020204" pitchFamily="34" charset="0"/>
              <a:buChar char="•"/>
            </a:pPr>
            <a:endParaRPr lang="en-GB" sz="1200" b="0" i="0" u="sng" strike="noStrike" cap="none">
              <a:solidFill>
                <a:schemeClr val="dk1"/>
              </a:solidFill>
              <a:effectLst/>
              <a:latin typeface="+mn-lt"/>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0" i="0" u="sng" strike="noStrike" cap="none">
                <a:solidFill>
                  <a:schemeClr val="dk1"/>
                </a:solidFill>
                <a:effectLst/>
                <a:latin typeface="+mn-lt"/>
                <a:ea typeface="Calibri"/>
                <a:cs typeface="Calibri"/>
                <a:sym typeface="Calibri"/>
              </a:rPr>
              <a:t>What the instructor should cover (in addition to slide content)</a:t>
            </a:r>
            <a:endParaRPr lang="en-GB" b="0" u="sng">
              <a:latin typeface="Arial"/>
              <a:ea typeface="Arial"/>
              <a:cs typeface="Arial"/>
              <a:sym typeface="Arial"/>
            </a:endParaRPr>
          </a:p>
          <a:p>
            <a:pPr marL="171450" indent="-171450">
              <a:buFont typeface="Arial" panose="020B0604020202020204" pitchFamily="34" charset="0"/>
              <a:buChar char="•"/>
            </a:pPr>
            <a:r>
              <a:rPr lang="en-IE"/>
              <a:t>Provide a hand out </a:t>
            </a:r>
            <a:r>
              <a:rPr lang="en-IE" b="1"/>
              <a:t>    </a:t>
            </a:r>
            <a:r>
              <a:rPr lang="en-IE">
                <a:hlinkClick r:id="rId3"/>
              </a:rPr>
              <a:t>http://data.unsaferguard.org/iatg/en/IATG-02.20-Quantity-separation-distances-IATG-V.3.pdf</a:t>
            </a:r>
            <a:r>
              <a:rPr lang="en-IE"/>
              <a:t>   page 10-12</a:t>
            </a:r>
            <a:endParaRPr lang="en-IE" b="1" kern="1200">
              <a:effectLst/>
            </a:endParaRPr>
          </a:p>
          <a:p>
            <a:pPr marL="171450" indent="-171450">
              <a:buFont typeface="Arial" panose="020B0604020202020204" pitchFamily="34" charset="0"/>
              <a:buChar char="•"/>
            </a:pPr>
            <a:r>
              <a:rPr lang="en-IE"/>
              <a:t>Emphasise the importance of the Green Line</a:t>
            </a:r>
            <a:endParaRPr lang="en-IE" sz="1200" b="0" i="0" u="none" strike="noStrike" cap="none">
              <a:solidFill>
                <a:schemeClr val="dk1"/>
              </a:solidFill>
              <a:effectLst/>
              <a:latin typeface="+mn-lt"/>
              <a:ea typeface="Calibri"/>
              <a:cs typeface="Calibri"/>
            </a:endParaRPr>
          </a:p>
          <a:p>
            <a:pPr marL="0" lvl="0" indent="0" algn="l" rtl="0">
              <a:spcBef>
                <a:spcPts val="0"/>
              </a:spcBef>
              <a:spcAft>
                <a:spcPts val="0"/>
              </a:spcAft>
              <a:buNone/>
            </a:pPr>
            <a:endParaRPr lang="en-GB" sz="1200" b="0" i="0" u="none" strike="noStrike" cap="none">
              <a:solidFill>
                <a:schemeClr val="dk1"/>
              </a:solidFill>
              <a:effectLst/>
              <a:latin typeface="+mn-lt"/>
              <a:ea typeface="Calibri"/>
              <a:cs typeface="Calibri"/>
              <a:sym typeface="Calibri"/>
            </a:endParaRPr>
          </a:p>
          <a:p>
            <a:endParaRPr lang="en-GB">
              <a:solidFill>
                <a:schemeClr val="dk1"/>
              </a:solidFill>
              <a:ea typeface="Calibri"/>
              <a:cs typeface="Calibri"/>
              <a:sym typeface="Calibri"/>
            </a:endParaRPr>
          </a:p>
          <a:p>
            <a:pPr marL="0" lvl="0" indent="0" algn="l" rtl="0">
              <a:spcBef>
                <a:spcPts val="0"/>
              </a:spcBef>
              <a:spcAft>
                <a:spcPts val="0"/>
              </a:spcAft>
              <a:buNone/>
            </a:pPr>
            <a:r>
              <a:rPr lang="en-GB" sz="1200" b="0" i="0" u="sng" strike="noStrike" cap="none">
                <a:solidFill>
                  <a:schemeClr val="dk1"/>
                </a:solidFill>
                <a:effectLst/>
                <a:latin typeface="+mn-lt"/>
                <a:ea typeface="Calibri"/>
                <a:cs typeface="Calibri"/>
                <a:sym typeface="Calibri"/>
              </a:rPr>
              <a:t>References/further reading</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IE" sz="1200" b="1" kern="1200">
                <a:solidFill>
                  <a:schemeClr val="tx1"/>
                </a:solidFill>
                <a:effectLst/>
                <a:latin typeface="+mn-lt"/>
                <a:ea typeface="+mn-ea"/>
                <a:cs typeface="+mn-cs"/>
              </a:rPr>
              <a:t>IATG 02.20 – Quantity and Separation Distances</a:t>
            </a:r>
            <a:endParaRPr lang="en-GB" sz="1200" kern="1200">
              <a:solidFill>
                <a:schemeClr val="tx1"/>
              </a:solidFill>
              <a:effectLst/>
              <a:latin typeface="+mn-lt"/>
              <a:ea typeface="+mn-ea"/>
              <a:cs typeface="+mn-cs"/>
            </a:endParaRPr>
          </a:p>
          <a:p>
            <a:pPr marL="0" lvl="0" indent="0">
              <a:buFont typeface="Arial" panose="020B0604020202020204" pitchFamily="34" charset="0"/>
              <a:buNone/>
            </a:pPr>
            <a:endParaRPr lang="en-IE" sz="120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1E91D3BD-5E5A-7743-9F40-8526F1D1808C}" type="slidenum">
              <a:rPr lang="en-IE" smtClean="0"/>
              <a:t>31</a:t>
            </a:fld>
            <a:endParaRPr lang="en-IE"/>
          </a:p>
        </p:txBody>
      </p:sp>
    </p:spTree>
    <p:extLst>
      <p:ext uri="{BB962C8B-B14F-4D97-AF65-F5344CB8AC3E}">
        <p14:creationId xmlns:p14="http://schemas.microsoft.com/office/powerpoint/2010/main" val="311613312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a:solidFill>
                  <a:schemeClr val="dk1"/>
                </a:solidFill>
                <a:effectLst/>
                <a:latin typeface="+mn-lt"/>
                <a:ea typeface="Calibri"/>
                <a:cs typeface="Calibri"/>
                <a:sym typeface="Calibri"/>
              </a:rPr>
              <a:t>Main idea/objective for slide:</a:t>
            </a:r>
          </a:p>
          <a:p>
            <a:pPr marL="171450" lvl="0" indent="-171450">
              <a:buFont typeface="Arial" panose="020B0604020202020204" pitchFamily="34" charset="0"/>
              <a:buChar char="•"/>
            </a:pPr>
            <a:r>
              <a:rPr lang="en-GB" sz="1200" b="1" kern="1200">
                <a:solidFill>
                  <a:schemeClr val="tx1"/>
                </a:solidFill>
                <a:effectLst/>
                <a:latin typeface="+mn-lt"/>
                <a:ea typeface="+mn-ea"/>
                <a:cs typeface="+mn-cs"/>
              </a:rPr>
              <a:t>QD criteria and examples – Public traffic route distance, low density</a:t>
            </a:r>
          </a:p>
          <a:p>
            <a:pPr marL="171450" lvl="0" indent="-171450">
              <a:buFont typeface="Arial" panose="020B0604020202020204" pitchFamily="34" charset="0"/>
              <a:buChar char="•"/>
            </a:pPr>
            <a:endParaRPr lang="en-GB" sz="1200" b="0" i="0" u="sng" strike="noStrike" cap="none">
              <a:solidFill>
                <a:schemeClr val="dk1"/>
              </a:solidFill>
              <a:effectLst/>
              <a:latin typeface="+mn-lt"/>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0" i="0" u="sng" strike="noStrike" cap="none">
                <a:solidFill>
                  <a:schemeClr val="dk1"/>
                </a:solidFill>
                <a:effectLst/>
                <a:latin typeface="+mn-lt"/>
                <a:ea typeface="Calibri"/>
                <a:cs typeface="Calibri"/>
                <a:sym typeface="Calibri"/>
              </a:rPr>
              <a:t>What the instructor should cover (in addition to slide content)</a:t>
            </a:r>
            <a:endParaRPr lang="en-GB" b="0" u="sng">
              <a:latin typeface="Arial"/>
              <a:ea typeface="Arial"/>
              <a:cs typeface="Arial"/>
              <a:sym typeface="Arial"/>
            </a:endParaRPr>
          </a:p>
          <a:p>
            <a:pPr marL="171450" indent="-171450">
              <a:buFont typeface="Arial" panose="020B0604020202020204" pitchFamily="34" charset="0"/>
              <a:buChar char="•"/>
            </a:pPr>
            <a:r>
              <a:rPr lang="en-IE"/>
              <a:t>Provide a hand out </a:t>
            </a:r>
            <a:r>
              <a:rPr lang="en-IE" b="1"/>
              <a:t>    </a:t>
            </a:r>
            <a:r>
              <a:rPr lang="en-IE">
                <a:hlinkClick r:id="rId3"/>
              </a:rPr>
              <a:t>http://data.unsaferguard.org/iatg/en/IATG-02.20-Quantity-separation-distances-IATG-V.3.pdf</a:t>
            </a:r>
            <a:r>
              <a:rPr lang="en-IE"/>
              <a:t>   page 10-12</a:t>
            </a:r>
            <a:endParaRPr lang="en-IE" sz="1200" b="1" kern="1200">
              <a:solidFill>
                <a:schemeClr val="tx1"/>
              </a:solidFill>
              <a:effectLst/>
              <a:latin typeface="+mn-lt"/>
              <a:ea typeface="+mn-ea"/>
              <a:cs typeface="+mn-cs"/>
            </a:endParaRPr>
          </a:p>
          <a:p>
            <a:pPr marL="171450" indent="-171450">
              <a:buFont typeface="Arial" panose="020B0604020202020204" pitchFamily="34" charset="0"/>
              <a:buChar char="•"/>
            </a:pPr>
            <a:r>
              <a:rPr lang="en-IE"/>
              <a:t>Emphasise the importance of the Blue Line</a:t>
            </a:r>
            <a:endParaRPr lang="en-IE" sz="1200" b="0" i="0" u="none" strike="noStrike" cap="none">
              <a:solidFill>
                <a:schemeClr val="dk1"/>
              </a:solidFill>
              <a:effectLst/>
              <a:latin typeface="+mn-lt"/>
              <a:ea typeface="Calibri"/>
              <a:cs typeface="Calibri"/>
            </a:endParaRPr>
          </a:p>
          <a:p>
            <a:pPr marL="0" lvl="0" indent="0" algn="l" rtl="0">
              <a:spcBef>
                <a:spcPts val="0"/>
              </a:spcBef>
              <a:spcAft>
                <a:spcPts val="0"/>
              </a:spcAft>
              <a:buNone/>
            </a:pPr>
            <a:endParaRPr lang="en-GB" sz="1200" b="0" i="0" u="none" strike="noStrike" cap="none">
              <a:solidFill>
                <a:schemeClr val="dk1"/>
              </a:solidFill>
              <a:effectLst/>
              <a:latin typeface="+mn-lt"/>
              <a:ea typeface="Calibri"/>
              <a:cs typeface="Calibri"/>
              <a:sym typeface="Calibri"/>
            </a:endParaRPr>
          </a:p>
          <a:p>
            <a:endParaRPr lang="en-GB">
              <a:solidFill>
                <a:schemeClr val="dk1"/>
              </a:solidFill>
              <a:ea typeface="Calibri"/>
              <a:cs typeface="Calibri"/>
              <a:sym typeface="Calibri"/>
            </a:endParaRPr>
          </a:p>
          <a:p>
            <a:pPr marL="0" lvl="0" indent="0" algn="l" rtl="0">
              <a:spcBef>
                <a:spcPts val="0"/>
              </a:spcBef>
              <a:spcAft>
                <a:spcPts val="0"/>
              </a:spcAft>
              <a:buNone/>
            </a:pPr>
            <a:r>
              <a:rPr lang="en-GB" sz="1200" b="0" i="0" u="sng" strike="noStrike" cap="none">
                <a:solidFill>
                  <a:schemeClr val="dk1"/>
                </a:solidFill>
                <a:effectLst/>
                <a:latin typeface="+mn-lt"/>
                <a:ea typeface="Calibri"/>
                <a:cs typeface="Calibri"/>
                <a:sym typeface="Calibri"/>
              </a:rPr>
              <a:t>References/further reading</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IE" sz="1200" b="1" kern="1200">
                <a:solidFill>
                  <a:schemeClr val="tx1"/>
                </a:solidFill>
                <a:effectLst/>
                <a:latin typeface="+mn-lt"/>
                <a:ea typeface="+mn-ea"/>
                <a:cs typeface="+mn-cs"/>
              </a:rPr>
              <a:t>IATG 02.20 – Quantity and Separation Distances</a:t>
            </a:r>
            <a:endParaRPr lang="en-GB" sz="1200" kern="1200">
              <a:solidFill>
                <a:schemeClr val="tx1"/>
              </a:solidFill>
              <a:effectLst/>
              <a:latin typeface="+mn-lt"/>
              <a:ea typeface="+mn-ea"/>
              <a:cs typeface="+mn-cs"/>
            </a:endParaRPr>
          </a:p>
          <a:p>
            <a:pPr marL="0" lvl="0" indent="0">
              <a:buFont typeface="Arial" panose="020B0604020202020204" pitchFamily="34" charset="0"/>
              <a:buNone/>
            </a:pPr>
            <a:endParaRPr lang="en-IE" sz="120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1E91D3BD-5E5A-7743-9F40-8526F1D1808C}" type="slidenum">
              <a:rPr lang="en-IE" smtClean="0"/>
              <a:t>32</a:t>
            </a:fld>
            <a:endParaRPr lang="en-IE"/>
          </a:p>
        </p:txBody>
      </p:sp>
    </p:spTree>
    <p:extLst>
      <p:ext uri="{BB962C8B-B14F-4D97-AF65-F5344CB8AC3E}">
        <p14:creationId xmlns:p14="http://schemas.microsoft.com/office/powerpoint/2010/main" val="248199307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a:solidFill>
                  <a:schemeClr val="dk1"/>
                </a:solidFill>
                <a:effectLst/>
                <a:latin typeface="+mn-lt"/>
                <a:ea typeface="Calibri"/>
                <a:cs typeface="Calibri"/>
                <a:sym typeface="Calibri"/>
              </a:rPr>
              <a:t>Main idea/objective for slide:</a:t>
            </a:r>
          </a:p>
          <a:p>
            <a:pPr marL="171450" lvl="0" indent="-171450">
              <a:buFont typeface="Arial" panose="020B0604020202020204" pitchFamily="34" charset="0"/>
              <a:buChar char="•"/>
            </a:pPr>
            <a:r>
              <a:rPr lang="en-GB" sz="1200" b="1" kern="1200">
                <a:solidFill>
                  <a:schemeClr val="tx1"/>
                </a:solidFill>
                <a:effectLst/>
                <a:latin typeface="+mn-lt"/>
                <a:ea typeface="+mn-ea"/>
                <a:cs typeface="+mn-cs"/>
              </a:rPr>
              <a:t>QD criteria and examples – Military at risk</a:t>
            </a:r>
          </a:p>
          <a:p>
            <a:pPr marL="171450" lvl="0" indent="-171450">
              <a:buFont typeface="Arial" panose="020B0604020202020204" pitchFamily="34" charset="0"/>
              <a:buChar char="•"/>
            </a:pPr>
            <a:endParaRPr lang="en-GB" sz="1200" b="0" i="0" u="sng" strike="noStrike" cap="none">
              <a:solidFill>
                <a:schemeClr val="dk1"/>
              </a:solidFill>
              <a:effectLst/>
              <a:latin typeface="+mn-lt"/>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0" i="0" u="sng" strike="noStrike" cap="none">
                <a:solidFill>
                  <a:schemeClr val="dk1"/>
                </a:solidFill>
                <a:effectLst/>
                <a:latin typeface="+mn-lt"/>
                <a:ea typeface="Calibri"/>
                <a:cs typeface="Calibri"/>
                <a:sym typeface="Calibri"/>
              </a:rPr>
              <a:t>What the instructor should cover (in addition to slide content)</a:t>
            </a:r>
            <a:endParaRPr lang="en-GB" b="0" u="sng">
              <a:latin typeface="Arial"/>
              <a:ea typeface="Arial"/>
              <a:cs typeface="Arial"/>
              <a:sym typeface="Arial"/>
            </a:endParaRPr>
          </a:p>
          <a:p>
            <a:pPr marL="171450" indent="-171450">
              <a:buFont typeface="Arial" panose="020B0604020202020204" pitchFamily="34" charset="0"/>
              <a:buChar char="•"/>
            </a:pPr>
            <a:r>
              <a:rPr lang="en-IE"/>
              <a:t>Provide a hand out </a:t>
            </a:r>
            <a:r>
              <a:rPr lang="en-IE" b="1"/>
              <a:t>    </a:t>
            </a:r>
            <a:r>
              <a:rPr lang="en-IE">
                <a:hlinkClick r:id="rId3"/>
              </a:rPr>
              <a:t>http://data.unsaferguard.org/iatg/en/IATG-02.20-Quantity-separation-distances-IATG-V.3.pdf</a:t>
            </a:r>
            <a:r>
              <a:rPr lang="en-IE"/>
              <a:t>   page 10-12</a:t>
            </a:r>
            <a:endParaRPr lang="en-IE" sz="1200" b="1" kern="1200">
              <a:solidFill>
                <a:schemeClr val="tx1"/>
              </a:solidFill>
              <a:effectLst/>
              <a:latin typeface="+mn-lt"/>
              <a:ea typeface="+mn-ea"/>
              <a:cs typeface="+mn-cs"/>
            </a:endParaRPr>
          </a:p>
          <a:p>
            <a:pPr marL="0" lvl="0" indent="0" algn="l" rtl="0">
              <a:spcBef>
                <a:spcPts val="0"/>
              </a:spcBef>
              <a:spcAft>
                <a:spcPts val="0"/>
              </a:spcAft>
              <a:buNone/>
            </a:pPr>
            <a:endParaRPr lang="en-GB" sz="1200" b="0" i="0" u="none" strike="noStrike" cap="none">
              <a:solidFill>
                <a:schemeClr val="dk1"/>
              </a:solidFill>
              <a:effectLst/>
              <a:latin typeface="+mn-lt"/>
              <a:ea typeface="Calibri"/>
              <a:cs typeface="Calibri"/>
              <a:sym typeface="Calibri"/>
            </a:endParaRPr>
          </a:p>
          <a:p>
            <a:pPr marL="0" lvl="0" indent="0" algn="l" rtl="0">
              <a:spcBef>
                <a:spcPts val="0"/>
              </a:spcBef>
              <a:spcAft>
                <a:spcPts val="0"/>
              </a:spcAft>
              <a:buNone/>
            </a:pPr>
            <a:endParaRPr lang="en-GB" sz="1200" b="0" i="0" u="none" strike="noStrike" cap="none">
              <a:solidFill>
                <a:schemeClr val="dk1"/>
              </a:solidFill>
              <a:effectLst/>
              <a:latin typeface="+mn-lt"/>
              <a:ea typeface="Calibri"/>
              <a:cs typeface="Calibri"/>
              <a:sym typeface="Calibri"/>
            </a:endParaRPr>
          </a:p>
          <a:p>
            <a:pPr marL="0" lvl="0" indent="0" algn="l" rtl="0">
              <a:spcBef>
                <a:spcPts val="0"/>
              </a:spcBef>
              <a:spcAft>
                <a:spcPts val="0"/>
              </a:spcAft>
              <a:buNone/>
            </a:pPr>
            <a:r>
              <a:rPr lang="en-GB" sz="1200" b="0" i="0" u="sng" strike="noStrike" cap="none">
                <a:solidFill>
                  <a:schemeClr val="dk1"/>
                </a:solidFill>
                <a:effectLst/>
                <a:latin typeface="+mn-lt"/>
                <a:ea typeface="Calibri"/>
                <a:cs typeface="Calibri"/>
                <a:sym typeface="Calibri"/>
              </a:rPr>
              <a:t>References/further reading</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IE" sz="1200" b="1" kern="1200">
                <a:solidFill>
                  <a:schemeClr val="tx1"/>
                </a:solidFill>
                <a:effectLst/>
                <a:latin typeface="+mn-lt"/>
                <a:ea typeface="+mn-ea"/>
                <a:cs typeface="+mn-cs"/>
              </a:rPr>
              <a:t>IATG 02.20 – Quantity and Separation Distances</a:t>
            </a:r>
            <a:endParaRPr lang="en-GB" sz="1200" kern="1200">
              <a:solidFill>
                <a:schemeClr val="tx1"/>
              </a:solidFill>
              <a:effectLst/>
              <a:latin typeface="+mn-lt"/>
              <a:ea typeface="+mn-ea"/>
              <a:cs typeface="+mn-cs"/>
            </a:endParaRPr>
          </a:p>
          <a:p>
            <a:pPr marL="0" lvl="0" indent="0">
              <a:buFont typeface="Arial" panose="020B0604020202020204" pitchFamily="34" charset="0"/>
              <a:buNone/>
            </a:pPr>
            <a:endParaRPr lang="en-IE" sz="120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1E91D3BD-5E5A-7743-9F40-8526F1D1808C}" type="slidenum">
              <a:rPr lang="en-IE" smtClean="0"/>
              <a:t>33</a:t>
            </a:fld>
            <a:endParaRPr lang="en-IE"/>
          </a:p>
        </p:txBody>
      </p:sp>
    </p:spTree>
    <p:extLst>
      <p:ext uri="{BB962C8B-B14F-4D97-AF65-F5344CB8AC3E}">
        <p14:creationId xmlns:p14="http://schemas.microsoft.com/office/powerpoint/2010/main" val="17405628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a:solidFill>
                  <a:schemeClr val="dk1"/>
                </a:solidFill>
                <a:effectLst/>
                <a:latin typeface="+mn-lt"/>
                <a:ea typeface="Calibri"/>
                <a:cs typeface="Calibri"/>
                <a:sym typeface="Calibri"/>
              </a:rPr>
              <a:t>Main idea/objective for slide:</a:t>
            </a:r>
          </a:p>
          <a:p>
            <a:pPr marL="171450" lvl="0" indent="-171450">
              <a:buFont typeface="Arial" panose="020B0604020202020204" pitchFamily="34" charset="0"/>
              <a:buChar char="•"/>
            </a:pPr>
            <a:r>
              <a:rPr lang="en-GB" sz="1200" b="1" kern="1200">
                <a:solidFill>
                  <a:schemeClr val="tx1"/>
                </a:solidFill>
                <a:effectLst/>
                <a:latin typeface="+mn-lt"/>
                <a:ea typeface="+mn-ea"/>
                <a:cs typeface="+mn-cs"/>
              </a:rPr>
              <a:t>QD criteria and examples – (Ammunition) Process building distance</a:t>
            </a:r>
          </a:p>
          <a:p>
            <a:pPr marL="171450" lvl="0" indent="-171450">
              <a:buFont typeface="Arial" panose="020B0604020202020204" pitchFamily="34" charset="0"/>
              <a:buChar char="•"/>
            </a:pPr>
            <a:endParaRPr lang="en-GB" sz="1200" b="0" i="0" u="sng" strike="noStrike" cap="none">
              <a:solidFill>
                <a:schemeClr val="dk1"/>
              </a:solidFill>
              <a:effectLst/>
              <a:latin typeface="+mn-lt"/>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0" i="0" u="sng" strike="noStrike" cap="none">
                <a:solidFill>
                  <a:schemeClr val="dk1"/>
                </a:solidFill>
                <a:effectLst/>
                <a:latin typeface="+mn-lt"/>
                <a:ea typeface="Calibri"/>
                <a:cs typeface="Calibri"/>
                <a:sym typeface="Calibri"/>
              </a:rPr>
              <a:t>What the instructor should cover (in addition to slide content)</a:t>
            </a:r>
            <a:endParaRPr lang="en-GB" b="0" u="sng">
              <a:latin typeface="Arial"/>
              <a:ea typeface="Arial"/>
              <a:cs typeface="Arial"/>
              <a:sym typeface="Arial"/>
            </a:endParaRPr>
          </a:p>
          <a:p>
            <a:pPr marL="171450" indent="-171450">
              <a:buFont typeface="Arial" panose="020B0604020202020204" pitchFamily="34" charset="0"/>
              <a:buChar char="•"/>
            </a:pPr>
            <a:r>
              <a:rPr lang="en-IE"/>
              <a:t>Provide a hand out </a:t>
            </a:r>
            <a:r>
              <a:rPr lang="en-IE" b="1"/>
              <a:t>    </a:t>
            </a:r>
            <a:r>
              <a:rPr lang="en-IE">
                <a:hlinkClick r:id="rId3"/>
              </a:rPr>
              <a:t>http://data.unsaferguard.org/iatg/en/IATG-02.20-Quantity-separation-distances-IATG-V.3.pdf</a:t>
            </a:r>
            <a:r>
              <a:rPr lang="en-IE"/>
              <a:t>   page 10-12</a:t>
            </a:r>
            <a:endParaRPr lang="en-IE" sz="1200" b="1" kern="1200">
              <a:solidFill>
                <a:schemeClr val="tx1"/>
              </a:solidFill>
              <a:effectLst/>
              <a:latin typeface="+mn-lt"/>
              <a:ea typeface="+mn-ea"/>
              <a:cs typeface="+mn-cs"/>
            </a:endParaRPr>
          </a:p>
          <a:p>
            <a:pPr marL="0" lvl="0" indent="0" algn="l" rtl="0">
              <a:spcBef>
                <a:spcPts val="0"/>
              </a:spcBef>
              <a:spcAft>
                <a:spcPts val="0"/>
              </a:spcAft>
              <a:buNone/>
            </a:pPr>
            <a:endParaRPr lang="en-GB" sz="1200" b="0" i="0" u="none" strike="noStrike" cap="none">
              <a:solidFill>
                <a:schemeClr val="dk1"/>
              </a:solidFill>
              <a:effectLst/>
              <a:latin typeface="+mn-lt"/>
              <a:ea typeface="Calibri"/>
              <a:cs typeface="Calibri"/>
              <a:sym typeface="Calibri"/>
            </a:endParaRPr>
          </a:p>
          <a:p>
            <a:pPr marL="0" lvl="0" indent="0" algn="l" rtl="0">
              <a:spcBef>
                <a:spcPts val="0"/>
              </a:spcBef>
              <a:spcAft>
                <a:spcPts val="0"/>
              </a:spcAft>
              <a:buNone/>
            </a:pPr>
            <a:endParaRPr lang="en-GB" sz="1200" b="0" i="0" u="none" strike="noStrike" cap="none">
              <a:solidFill>
                <a:schemeClr val="dk1"/>
              </a:solidFill>
              <a:effectLst/>
              <a:latin typeface="+mn-lt"/>
              <a:ea typeface="Calibri"/>
              <a:cs typeface="Calibri"/>
              <a:sym typeface="Calibri"/>
            </a:endParaRPr>
          </a:p>
          <a:p>
            <a:pPr marL="0" lvl="0" indent="0" algn="l" rtl="0">
              <a:spcBef>
                <a:spcPts val="0"/>
              </a:spcBef>
              <a:spcAft>
                <a:spcPts val="0"/>
              </a:spcAft>
              <a:buNone/>
            </a:pPr>
            <a:r>
              <a:rPr lang="en-GB" sz="1200" b="0" i="0" u="sng" strike="noStrike" cap="none">
                <a:solidFill>
                  <a:schemeClr val="dk1"/>
                </a:solidFill>
                <a:effectLst/>
                <a:latin typeface="+mn-lt"/>
                <a:ea typeface="Calibri"/>
                <a:cs typeface="Calibri"/>
                <a:sym typeface="Calibri"/>
              </a:rPr>
              <a:t>References/further reading</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IE" sz="1200" b="1" kern="1200">
                <a:solidFill>
                  <a:schemeClr val="tx1"/>
                </a:solidFill>
                <a:effectLst/>
                <a:latin typeface="+mn-lt"/>
                <a:ea typeface="+mn-ea"/>
                <a:cs typeface="+mn-cs"/>
              </a:rPr>
              <a:t>IATG 02.20 – Quantity and Separation Distances</a:t>
            </a:r>
            <a:endParaRPr lang="en-GB" sz="1200" kern="1200">
              <a:solidFill>
                <a:schemeClr val="tx1"/>
              </a:solidFill>
              <a:effectLst/>
              <a:latin typeface="+mn-lt"/>
              <a:ea typeface="+mn-ea"/>
              <a:cs typeface="+mn-cs"/>
            </a:endParaRPr>
          </a:p>
          <a:p>
            <a:pPr marL="0" lvl="0" indent="0">
              <a:buFont typeface="Arial" panose="020B0604020202020204" pitchFamily="34" charset="0"/>
              <a:buNone/>
            </a:pPr>
            <a:endParaRPr lang="en-IE" sz="120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1E91D3BD-5E5A-7743-9F40-8526F1D1808C}" type="slidenum">
              <a:rPr lang="en-IE" smtClean="0"/>
              <a:t>34</a:t>
            </a:fld>
            <a:endParaRPr lang="en-IE"/>
          </a:p>
        </p:txBody>
      </p:sp>
    </p:spTree>
    <p:extLst>
      <p:ext uri="{BB962C8B-B14F-4D97-AF65-F5344CB8AC3E}">
        <p14:creationId xmlns:p14="http://schemas.microsoft.com/office/powerpoint/2010/main" val="5957897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a:solidFill>
                  <a:schemeClr val="dk1"/>
                </a:solidFill>
                <a:effectLst/>
                <a:latin typeface="+mn-lt"/>
                <a:ea typeface="Calibri"/>
                <a:cs typeface="Calibri"/>
                <a:sym typeface="Calibri"/>
              </a:rPr>
              <a:t>Main idea/objective for slide:</a:t>
            </a:r>
          </a:p>
          <a:p>
            <a:pPr marL="171450" lvl="0" indent="-171450">
              <a:buFont typeface="Arial" panose="020B0604020202020204" pitchFamily="34" charset="0"/>
              <a:buChar char="•"/>
            </a:pPr>
            <a:r>
              <a:rPr lang="en-GB" sz="1200" b="1" kern="1200">
                <a:solidFill>
                  <a:schemeClr val="tx1"/>
                </a:solidFill>
                <a:effectLst/>
                <a:latin typeface="+mn-lt"/>
                <a:ea typeface="+mn-ea"/>
                <a:cs typeface="+mn-cs"/>
              </a:rPr>
              <a:t>QD criteria and examples – Inter-magazine distances</a:t>
            </a:r>
          </a:p>
          <a:p>
            <a:pPr marL="171450" lvl="0" indent="-171450">
              <a:buFont typeface="Arial" panose="020B0604020202020204" pitchFamily="34" charset="0"/>
              <a:buChar char="•"/>
            </a:pPr>
            <a:endParaRPr lang="en-GB" sz="1200" b="0" i="0" u="sng" strike="noStrike" cap="none">
              <a:solidFill>
                <a:schemeClr val="dk1"/>
              </a:solidFill>
              <a:effectLst/>
              <a:latin typeface="+mn-lt"/>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0" i="0" u="sng" strike="noStrike" cap="none">
                <a:solidFill>
                  <a:schemeClr val="dk1"/>
                </a:solidFill>
                <a:effectLst/>
                <a:latin typeface="+mn-lt"/>
                <a:ea typeface="Calibri"/>
                <a:cs typeface="Calibri"/>
                <a:sym typeface="Calibri"/>
              </a:rPr>
              <a:t>What the instructor should cover (in addition to slide content)</a:t>
            </a:r>
            <a:endParaRPr lang="en-GB" b="0" u="sng">
              <a:latin typeface="Arial"/>
              <a:ea typeface="Arial"/>
              <a:cs typeface="Arial"/>
              <a:sym typeface="Arial"/>
            </a:endParaRPr>
          </a:p>
          <a:p>
            <a:pPr marL="171450" indent="-171450">
              <a:buFont typeface="Arial" panose="020B0604020202020204" pitchFamily="34" charset="0"/>
              <a:buChar char="•"/>
            </a:pPr>
            <a:r>
              <a:rPr lang="en-IE"/>
              <a:t>Provide a hand out </a:t>
            </a:r>
            <a:r>
              <a:rPr lang="en-IE" b="1"/>
              <a:t>    </a:t>
            </a:r>
            <a:r>
              <a:rPr lang="en-IE">
                <a:hlinkClick r:id="rId3"/>
              </a:rPr>
              <a:t>http://data.unsaferguard.org/iatg/en/IATG-02.20-Quantity-separation-distances-IATG-V.3.pdf</a:t>
            </a:r>
            <a:r>
              <a:rPr lang="en-IE"/>
              <a:t>   page 10-12</a:t>
            </a:r>
            <a:endParaRPr lang="en-IE" sz="1200" b="1" kern="1200">
              <a:solidFill>
                <a:schemeClr val="tx1"/>
              </a:solidFill>
              <a:effectLst/>
              <a:latin typeface="+mn-lt"/>
              <a:ea typeface="+mn-ea"/>
              <a:cs typeface="+mn-cs"/>
            </a:endParaRPr>
          </a:p>
          <a:p>
            <a:pPr marL="0" lvl="0" indent="0" algn="l" rtl="0">
              <a:spcBef>
                <a:spcPts val="0"/>
              </a:spcBef>
              <a:spcAft>
                <a:spcPts val="0"/>
              </a:spcAft>
              <a:buNone/>
            </a:pPr>
            <a:endParaRPr lang="en-GB" sz="1200" b="0" i="0" u="none" strike="noStrike" cap="none">
              <a:solidFill>
                <a:schemeClr val="dk1"/>
              </a:solidFill>
              <a:effectLst/>
              <a:latin typeface="+mn-lt"/>
              <a:ea typeface="Calibri"/>
              <a:cs typeface="Calibri"/>
              <a:sym typeface="Calibri"/>
            </a:endParaRPr>
          </a:p>
          <a:p>
            <a:pPr marL="0" lvl="0" indent="0" algn="l" rtl="0">
              <a:spcBef>
                <a:spcPts val="0"/>
              </a:spcBef>
              <a:spcAft>
                <a:spcPts val="0"/>
              </a:spcAft>
              <a:buNone/>
            </a:pPr>
            <a:endParaRPr lang="en-GB" sz="1200" b="0" i="0" u="none" strike="noStrike" cap="none">
              <a:solidFill>
                <a:schemeClr val="dk1"/>
              </a:solidFill>
              <a:effectLst/>
              <a:latin typeface="+mn-lt"/>
              <a:ea typeface="Calibri"/>
              <a:cs typeface="Calibri"/>
              <a:sym typeface="Calibri"/>
            </a:endParaRPr>
          </a:p>
          <a:p>
            <a:pPr marL="0" lvl="0" indent="0" algn="l" rtl="0">
              <a:spcBef>
                <a:spcPts val="0"/>
              </a:spcBef>
              <a:spcAft>
                <a:spcPts val="0"/>
              </a:spcAft>
              <a:buNone/>
            </a:pPr>
            <a:r>
              <a:rPr lang="en-GB" sz="1200" b="0" i="0" u="sng" strike="noStrike" cap="none">
                <a:solidFill>
                  <a:schemeClr val="dk1"/>
                </a:solidFill>
                <a:effectLst/>
                <a:latin typeface="+mn-lt"/>
                <a:ea typeface="Calibri"/>
                <a:cs typeface="Calibri"/>
                <a:sym typeface="Calibri"/>
              </a:rPr>
              <a:t>References/further reading</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IE" sz="1200" b="1" kern="1200">
                <a:solidFill>
                  <a:schemeClr val="tx1"/>
                </a:solidFill>
                <a:effectLst/>
                <a:latin typeface="+mn-lt"/>
                <a:ea typeface="+mn-ea"/>
                <a:cs typeface="+mn-cs"/>
              </a:rPr>
              <a:t>IATG 02.20 – Quantity and Separation Distances</a:t>
            </a:r>
            <a:endParaRPr lang="en-GB" sz="1200" kern="1200">
              <a:solidFill>
                <a:schemeClr val="tx1"/>
              </a:solidFill>
              <a:effectLst/>
              <a:latin typeface="+mn-lt"/>
              <a:ea typeface="+mn-ea"/>
              <a:cs typeface="+mn-cs"/>
            </a:endParaRPr>
          </a:p>
          <a:p>
            <a:pPr marL="0" lvl="0" indent="0">
              <a:buFont typeface="Arial" panose="020B0604020202020204" pitchFamily="34" charset="0"/>
              <a:buNone/>
            </a:pPr>
            <a:endParaRPr lang="en-IE" sz="120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1E91D3BD-5E5A-7743-9F40-8526F1D1808C}" type="slidenum">
              <a:rPr lang="en-IE" smtClean="0"/>
              <a:t>35</a:t>
            </a:fld>
            <a:endParaRPr lang="en-IE"/>
          </a:p>
        </p:txBody>
      </p:sp>
    </p:spTree>
    <p:extLst>
      <p:ext uri="{BB962C8B-B14F-4D97-AF65-F5344CB8AC3E}">
        <p14:creationId xmlns:p14="http://schemas.microsoft.com/office/powerpoint/2010/main" val="221837817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a:solidFill>
                  <a:schemeClr val="dk1"/>
                </a:solidFill>
                <a:effectLst/>
                <a:latin typeface="+mn-lt"/>
                <a:ea typeface="Calibri"/>
                <a:cs typeface="Calibri"/>
                <a:sym typeface="Calibri"/>
              </a:rPr>
              <a:t>Main idea/objective for slide:</a:t>
            </a:r>
          </a:p>
          <a:p>
            <a:pPr marL="171450" lvl="0" indent="-171450">
              <a:buFont typeface="Arial" panose="020B0604020202020204" pitchFamily="34" charset="0"/>
              <a:buChar char="•"/>
            </a:pPr>
            <a:r>
              <a:rPr lang="en-GB" sz="1200" b="1" kern="1200">
                <a:solidFill>
                  <a:schemeClr val="tx1"/>
                </a:solidFill>
                <a:effectLst/>
                <a:latin typeface="+mn-lt"/>
                <a:ea typeface="+mn-ea"/>
                <a:cs typeface="+mn-cs"/>
              </a:rPr>
              <a:t>QD criteria and examples – Inter-magazine distances</a:t>
            </a:r>
          </a:p>
          <a:p>
            <a:pPr marL="171450" lvl="0" indent="-171450">
              <a:buFont typeface="Arial" panose="020B0604020202020204" pitchFamily="34" charset="0"/>
              <a:buChar char="•"/>
            </a:pPr>
            <a:endParaRPr lang="en-GB" sz="1200" b="0" i="0" u="sng" strike="noStrike" cap="none">
              <a:solidFill>
                <a:schemeClr val="dk1"/>
              </a:solidFill>
              <a:effectLst/>
              <a:latin typeface="+mn-lt"/>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0" i="0" u="sng" strike="noStrike" cap="none">
                <a:solidFill>
                  <a:schemeClr val="dk1"/>
                </a:solidFill>
                <a:effectLst/>
                <a:latin typeface="+mn-lt"/>
                <a:ea typeface="Calibri"/>
                <a:cs typeface="Calibri"/>
                <a:sym typeface="Calibri"/>
              </a:rPr>
              <a:t>What the instructor should cover (in addition to slide content)</a:t>
            </a:r>
            <a:endParaRPr lang="en-GB" b="0" u="sng">
              <a:latin typeface="Arial"/>
              <a:ea typeface="Arial"/>
              <a:cs typeface="Arial"/>
              <a:sym typeface="Arial"/>
            </a:endParaRPr>
          </a:p>
          <a:p>
            <a:pPr marL="171450" indent="-171450">
              <a:buFont typeface="Arial" panose="020B0604020202020204" pitchFamily="34" charset="0"/>
              <a:buChar char="•"/>
            </a:pPr>
            <a:r>
              <a:rPr lang="en-IE"/>
              <a:t>Provide a hand out </a:t>
            </a:r>
            <a:r>
              <a:rPr lang="en-IE" b="1"/>
              <a:t>    </a:t>
            </a:r>
            <a:r>
              <a:rPr lang="en-IE">
                <a:hlinkClick r:id="rId3"/>
              </a:rPr>
              <a:t>http://data.unsaferguard.org/iatg/en/IATG-02.20-Quantity-separation-distances-IATG-V.3.pdf</a:t>
            </a:r>
            <a:r>
              <a:rPr lang="en-IE"/>
              <a:t>   page 10-12</a:t>
            </a:r>
            <a:endParaRPr lang="en-IE" sz="1200" b="1" kern="1200">
              <a:solidFill>
                <a:schemeClr val="tx1"/>
              </a:solidFill>
              <a:effectLst/>
              <a:latin typeface="+mn-lt"/>
              <a:ea typeface="+mn-ea"/>
              <a:cs typeface="+mn-cs"/>
            </a:endParaRPr>
          </a:p>
          <a:p>
            <a:pPr marL="0" lvl="0" indent="0" algn="l" rtl="0">
              <a:spcBef>
                <a:spcPts val="0"/>
              </a:spcBef>
              <a:spcAft>
                <a:spcPts val="0"/>
              </a:spcAft>
              <a:buNone/>
            </a:pPr>
            <a:endParaRPr lang="en-GB" sz="1200" b="0" i="0" u="none" strike="noStrike" cap="none">
              <a:solidFill>
                <a:schemeClr val="dk1"/>
              </a:solidFill>
              <a:effectLst/>
              <a:latin typeface="+mn-lt"/>
              <a:ea typeface="Calibri"/>
              <a:cs typeface="Calibri"/>
              <a:sym typeface="Calibri"/>
            </a:endParaRPr>
          </a:p>
          <a:p>
            <a:pPr marL="0" lvl="0" indent="0" algn="l" rtl="0">
              <a:spcBef>
                <a:spcPts val="0"/>
              </a:spcBef>
              <a:spcAft>
                <a:spcPts val="0"/>
              </a:spcAft>
              <a:buNone/>
            </a:pPr>
            <a:endParaRPr lang="en-GB" sz="1200" b="0" i="0" u="none" strike="noStrike" cap="none">
              <a:solidFill>
                <a:schemeClr val="dk1"/>
              </a:solidFill>
              <a:effectLst/>
              <a:latin typeface="+mn-lt"/>
              <a:ea typeface="Calibri"/>
              <a:cs typeface="Calibri"/>
              <a:sym typeface="Calibri"/>
            </a:endParaRPr>
          </a:p>
          <a:p>
            <a:pPr marL="0" lvl="0" indent="0" algn="l" rtl="0">
              <a:spcBef>
                <a:spcPts val="0"/>
              </a:spcBef>
              <a:spcAft>
                <a:spcPts val="0"/>
              </a:spcAft>
              <a:buNone/>
            </a:pPr>
            <a:r>
              <a:rPr lang="en-GB" sz="1200" b="0" i="0" u="sng" strike="noStrike" cap="none">
                <a:solidFill>
                  <a:schemeClr val="dk1"/>
                </a:solidFill>
                <a:effectLst/>
                <a:latin typeface="+mn-lt"/>
                <a:ea typeface="Calibri"/>
                <a:cs typeface="Calibri"/>
                <a:sym typeface="Calibri"/>
              </a:rPr>
              <a:t>References/further reading</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IE" sz="1200" b="1" kern="1200">
                <a:solidFill>
                  <a:schemeClr val="tx1"/>
                </a:solidFill>
                <a:effectLst/>
                <a:latin typeface="+mn-lt"/>
                <a:ea typeface="+mn-ea"/>
                <a:cs typeface="+mn-cs"/>
              </a:rPr>
              <a:t>IATG 02.20 – Quantity and Separation Distances</a:t>
            </a:r>
            <a:endParaRPr lang="en-GB" sz="1200" kern="1200">
              <a:solidFill>
                <a:schemeClr val="tx1"/>
              </a:solidFill>
              <a:effectLst/>
              <a:latin typeface="+mn-lt"/>
              <a:ea typeface="+mn-ea"/>
              <a:cs typeface="+mn-cs"/>
            </a:endParaRPr>
          </a:p>
          <a:p>
            <a:pPr marL="0" lvl="0" indent="0">
              <a:buFont typeface="Arial" panose="020B0604020202020204" pitchFamily="34" charset="0"/>
              <a:buNone/>
            </a:pPr>
            <a:endParaRPr lang="en-IE" sz="120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1E91D3BD-5E5A-7743-9F40-8526F1D1808C}" type="slidenum">
              <a:rPr lang="en-IE" smtClean="0"/>
              <a:t>36</a:t>
            </a:fld>
            <a:endParaRPr lang="en-IE"/>
          </a:p>
        </p:txBody>
      </p:sp>
    </p:spTree>
    <p:extLst>
      <p:ext uri="{BB962C8B-B14F-4D97-AF65-F5344CB8AC3E}">
        <p14:creationId xmlns:p14="http://schemas.microsoft.com/office/powerpoint/2010/main" val="254466535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dirty="0">
                <a:solidFill>
                  <a:schemeClr val="dk1"/>
                </a:solidFill>
                <a:effectLst/>
                <a:latin typeface="+mn-lt"/>
                <a:ea typeface="Calibri"/>
                <a:cs typeface="Calibri"/>
                <a:sym typeface="Calibri"/>
              </a:rPr>
              <a:t>Main idea/objective for slide:</a:t>
            </a:r>
            <a:endParaRPr lang="en-GB" sz="1200" b="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IE" b="1" dirty="0"/>
              <a:t>Factors that determine the QD for a HD at a PES</a:t>
            </a:r>
          </a:p>
          <a:p>
            <a:pPr marL="171450" lvl="0" indent="-171450">
              <a:buFont typeface="Arial" panose="020B0604020202020204" pitchFamily="34" charset="0"/>
              <a:buChar char="•"/>
            </a:pPr>
            <a:endParaRPr lang="en-GB" sz="1200" b="0" i="0" u="sng" strike="noStrike" cap="none" dirty="0">
              <a:solidFill>
                <a:schemeClr val="dk1"/>
              </a:solidFill>
              <a:effectLst/>
              <a:latin typeface="+mn-lt"/>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0" i="0" u="sng" strike="noStrike" cap="none" dirty="0">
                <a:solidFill>
                  <a:schemeClr val="dk1"/>
                </a:solidFill>
                <a:effectLst/>
                <a:latin typeface="+mn-lt"/>
                <a:ea typeface="Calibri"/>
                <a:cs typeface="Calibri"/>
                <a:sym typeface="Calibri"/>
              </a:rPr>
              <a:t>What the instructor should cover (in addition to slide content)</a:t>
            </a:r>
            <a:endParaRPr lang="en-GB" b="0" u="sng" dirty="0">
              <a:latin typeface="Arial"/>
              <a:ea typeface="Arial"/>
              <a:cs typeface="Arial"/>
              <a:sym typeface="Arial"/>
            </a:endParaRPr>
          </a:p>
          <a:p>
            <a:pPr marL="171450" indent="-171450">
              <a:buFont typeface="Arial" panose="020B0604020202020204" pitchFamily="34" charset="0"/>
              <a:buChar char="•"/>
            </a:pPr>
            <a:r>
              <a:rPr lang="en-IE" dirty="0">
                <a:cs typeface="Calibri"/>
              </a:rPr>
              <a:t>Explain to the participants the various factors that can affect the quantity distance, depending on the scenario that they are faced with.</a:t>
            </a:r>
            <a:endParaRPr lang="en-IE" sz="1200" kern="1200" dirty="0">
              <a:solidFill>
                <a:schemeClr val="tx1"/>
              </a:solidFill>
              <a:effectLst/>
              <a:latin typeface="+mn-lt"/>
              <a:ea typeface="+mn-ea"/>
              <a:cs typeface="+mn-cs"/>
            </a:endParaRPr>
          </a:p>
          <a:p>
            <a:pPr marL="0" lvl="0" indent="0" algn="l" rtl="0">
              <a:spcBef>
                <a:spcPts val="0"/>
              </a:spcBef>
              <a:spcAft>
                <a:spcPts val="0"/>
              </a:spcAft>
              <a:buNone/>
            </a:pPr>
            <a:endParaRPr lang="en-GB" sz="1200" b="0" i="0" u="none" strike="noStrike" cap="none" dirty="0">
              <a:solidFill>
                <a:schemeClr val="dk1"/>
              </a:solidFill>
              <a:effectLst/>
              <a:latin typeface="+mn-lt"/>
              <a:ea typeface="Calibri"/>
              <a:cs typeface="Calibri"/>
              <a:sym typeface="Calibri"/>
            </a:endParaRPr>
          </a:p>
          <a:p>
            <a:pPr marL="0" lvl="0" indent="0" algn="l" rtl="0">
              <a:spcBef>
                <a:spcPts val="0"/>
              </a:spcBef>
              <a:spcAft>
                <a:spcPts val="0"/>
              </a:spcAft>
              <a:buNone/>
            </a:pPr>
            <a:endParaRPr lang="en-GB" sz="1200" b="0" i="0" u="none" strike="noStrike" cap="none" dirty="0">
              <a:solidFill>
                <a:schemeClr val="dk1"/>
              </a:solidFill>
              <a:effectLst/>
              <a:latin typeface="+mn-lt"/>
              <a:ea typeface="Calibri"/>
              <a:cs typeface="Calibri"/>
              <a:sym typeface="Calibri"/>
            </a:endParaRPr>
          </a:p>
          <a:p>
            <a:pPr marL="0" lvl="0" indent="0" algn="l" rtl="0">
              <a:spcBef>
                <a:spcPts val="0"/>
              </a:spcBef>
              <a:spcAft>
                <a:spcPts val="0"/>
              </a:spcAft>
              <a:buNone/>
            </a:pPr>
            <a:r>
              <a:rPr lang="en-GB" sz="1200" b="0" i="0" u="sng" strike="noStrike" cap="none" dirty="0">
                <a:solidFill>
                  <a:schemeClr val="dk1"/>
                </a:solidFill>
                <a:effectLst/>
                <a:latin typeface="+mn-lt"/>
                <a:ea typeface="Calibri"/>
                <a:cs typeface="Calibri"/>
                <a:sym typeface="Calibri"/>
              </a:rPr>
              <a:t>References/further reading</a:t>
            </a:r>
            <a:endParaRPr lang="en-GB"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IE" sz="1200" b="1" kern="1200" dirty="0">
                <a:solidFill>
                  <a:schemeClr val="tx1"/>
                </a:solidFill>
                <a:effectLst/>
                <a:latin typeface="+mn-lt"/>
                <a:ea typeface="+mn-ea"/>
                <a:cs typeface="+mn-cs"/>
              </a:rPr>
              <a:t>IATG 02.20 – Quantity and Separation Distances</a:t>
            </a:r>
            <a:endParaRPr lang="en-GB" sz="1200"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latin typeface="+mn-lt"/>
                <a:ea typeface="+mn-ea"/>
                <a:cs typeface="+mn-cs"/>
              </a:rPr>
              <a:t>The provision of stronger and more robust ESH allows for the use of smaller QD for a given degree of protection or achieves a higher standard of protection at a given distance, especially in the case of an ES near a PES containing explosives of HD 1.1.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latin typeface="+mn-lt"/>
                <a:ea typeface="+mn-ea"/>
                <a:cs typeface="+mn-cs"/>
              </a:rPr>
              <a:t>Yet some stronger and more robust ESH may also increase OQDs as their heavier structure can produce large, long-range fragments in the event of an explosion within.</a:t>
            </a:r>
            <a:endParaRPr lang="en-IE" sz="1200" kern="1200" dirty="0">
              <a:solidFill>
                <a:schemeClr val="tx1"/>
              </a:solidFill>
              <a:effectLst/>
              <a:latin typeface="+mn-lt"/>
              <a:ea typeface="+mn-ea"/>
              <a:cs typeface="+mn-cs"/>
            </a:endParaRPr>
          </a:p>
          <a:p>
            <a:pPr marL="0" lvl="0" indent="0">
              <a:buFont typeface="Arial" panose="020B0604020202020204" pitchFamily="34" charset="0"/>
              <a:buNone/>
            </a:pPr>
            <a:endParaRPr lang="en-IE"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1E91D3BD-5E5A-7743-9F40-8526F1D1808C}" type="slidenum">
              <a:rPr lang="en-IE" smtClean="0"/>
              <a:t>37</a:t>
            </a:fld>
            <a:endParaRPr lang="en-IE"/>
          </a:p>
        </p:txBody>
      </p:sp>
    </p:spTree>
    <p:extLst>
      <p:ext uri="{BB962C8B-B14F-4D97-AF65-F5344CB8AC3E}">
        <p14:creationId xmlns:p14="http://schemas.microsoft.com/office/powerpoint/2010/main" val="46141577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a:solidFill>
                  <a:schemeClr val="dk1"/>
                </a:solidFill>
                <a:effectLst/>
                <a:latin typeface="+mn-lt"/>
                <a:ea typeface="Calibri"/>
                <a:cs typeface="Calibri"/>
                <a:sym typeface="Calibri"/>
              </a:rPr>
              <a:t>Main idea/objective for slide:</a:t>
            </a:r>
            <a:endParaRPr lang="en-GB" sz="1200" b="1"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IE" b="1"/>
              <a:t>Symbols for QDs - PES</a:t>
            </a:r>
          </a:p>
          <a:p>
            <a:pPr marL="171450" lvl="0" indent="-171450">
              <a:buFont typeface="Arial" panose="020B0604020202020204" pitchFamily="34" charset="0"/>
              <a:buChar char="•"/>
            </a:pPr>
            <a:endParaRPr lang="en-GB" sz="1200" b="0" i="0" u="sng" strike="noStrike" cap="none">
              <a:solidFill>
                <a:schemeClr val="dk1"/>
              </a:solidFill>
              <a:effectLst/>
              <a:latin typeface="+mn-lt"/>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0" i="0" u="sng" strike="noStrike" cap="none">
                <a:solidFill>
                  <a:schemeClr val="dk1"/>
                </a:solidFill>
                <a:effectLst/>
                <a:latin typeface="+mn-lt"/>
                <a:ea typeface="Calibri"/>
                <a:cs typeface="Calibri"/>
                <a:sym typeface="Calibri"/>
              </a:rPr>
              <a:t>What the instructor should cover (in addition to slide content)</a:t>
            </a:r>
            <a:endParaRPr lang="en-GB" b="0" u="sng">
              <a:latin typeface="Arial"/>
              <a:ea typeface="Arial"/>
              <a:cs typeface="Arial"/>
              <a:sym typeface="Arial"/>
            </a:endParaRPr>
          </a:p>
          <a:p>
            <a:pPr marL="171450" indent="-171450">
              <a:buFont typeface="Arial" panose="020B0604020202020204" pitchFamily="34" charset="0"/>
              <a:buChar char="•"/>
            </a:pPr>
            <a:r>
              <a:rPr lang="en-IE"/>
              <a:t>Provide a hand out </a:t>
            </a:r>
            <a:r>
              <a:rPr lang="en-IE" b="1"/>
              <a:t>    </a:t>
            </a:r>
            <a:r>
              <a:rPr lang="en-IE">
                <a:hlinkClick r:id="rId3"/>
              </a:rPr>
              <a:t>http://data.unsaferguard.org/iatg/en/IATG-02.20-Quantity-separation-distances-IATG-V.3.pdf</a:t>
            </a:r>
            <a:r>
              <a:rPr lang="en-IE"/>
              <a:t>   Annex C</a:t>
            </a:r>
            <a:endParaRPr lang="en-IE" sz="1200" b="1" kern="1200">
              <a:solidFill>
                <a:schemeClr val="tx1"/>
              </a:solidFill>
              <a:effectLst/>
              <a:latin typeface="+mn-lt"/>
              <a:ea typeface="+mn-ea"/>
              <a:cs typeface="+mn-cs"/>
            </a:endParaRPr>
          </a:p>
          <a:p>
            <a:pPr marL="171450" indent="-171450">
              <a:buFont typeface="Arial" panose="020B0604020202020204" pitchFamily="34" charset="0"/>
              <a:buChar char="•"/>
            </a:pPr>
            <a:r>
              <a:rPr lang="en-IE">
                <a:solidFill>
                  <a:schemeClr val="dk1"/>
                </a:solidFill>
                <a:ea typeface="Calibri"/>
                <a:cs typeface="Calibri"/>
              </a:rPr>
              <a:t>Explain each Pictogram and outline what that might look like in real life.</a:t>
            </a:r>
            <a:endParaRPr lang="en-IE" sz="1200" b="0" i="0" u="none" strike="noStrike" cap="none">
              <a:solidFill>
                <a:schemeClr val="dk1"/>
              </a:solidFill>
              <a:effectLst/>
              <a:latin typeface="+mn-lt"/>
              <a:ea typeface="Calibri"/>
              <a:cs typeface="Calibri"/>
            </a:endParaRPr>
          </a:p>
          <a:p>
            <a:pPr marL="0" lvl="0" indent="0" algn="l" rtl="0">
              <a:spcBef>
                <a:spcPts val="0"/>
              </a:spcBef>
              <a:spcAft>
                <a:spcPts val="0"/>
              </a:spcAft>
              <a:buNone/>
            </a:pPr>
            <a:endParaRPr lang="en-GB" sz="1200" b="0" i="0" u="none" strike="noStrike" cap="none">
              <a:solidFill>
                <a:schemeClr val="dk1"/>
              </a:solidFill>
              <a:effectLst/>
              <a:latin typeface="+mn-lt"/>
              <a:ea typeface="Calibri"/>
              <a:cs typeface="Calibri"/>
              <a:sym typeface="Calibri"/>
            </a:endParaRPr>
          </a:p>
          <a:p>
            <a:endParaRPr lang="en-GB">
              <a:solidFill>
                <a:schemeClr val="dk1"/>
              </a:solidFill>
              <a:ea typeface="Calibri"/>
              <a:cs typeface="Calibri"/>
              <a:sym typeface="Calibri"/>
            </a:endParaRPr>
          </a:p>
          <a:p>
            <a:pPr marL="0" lvl="0" indent="0" algn="l" rtl="0">
              <a:spcBef>
                <a:spcPts val="0"/>
              </a:spcBef>
              <a:spcAft>
                <a:spcPts val="0"/>
              </a:spcAft>
              <a:buNone/>
            </a:pPr>
            <a:r>
              <a:rPr lang="en-GB" sz="1200" b="0" i="0" u="sng" strike="noStrike" cap="none">
                <a:solidFill>
                  <a:schemeClr val="dk1"/>
                </a:solidFill>
                <a:effectLst/>
                <a:latin typeface="+mn-lt"/>
                <a:ea typeface="Calibri"/>
                <a:cs typeface="Calibri"/>
                <a:sym typeface="Calibri"/>
              </a:rPr>
              <a:t>References/further reading</a:t>
            </a:r>
            <a:endParaRPr lang="en-GB"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IE" sz="1200" b="1" kern="1200">
                <a:solidFill>
                  <a:schemeClr val="tx1"/>
                </a:solidFill>
                <a:effectLst/>
                <a:latin typeface="+mn-lt"/>
                <a:ea typeface="+mn-ea"/>
                <a:cs typeface="+mn-cs"/>
              </a:rPr>
              <a:t>IATG 02.20 – Quantity and Separation Distances</a:t>
            </a:r>
            <a:endParaRPr lang="en-GB" sz="1200" kern="1200">
              <a:solidFill>
                <a:schemeClr val="tx1"/>
              </a:solidFill>
              <a:effectLst/>
              <a:latin typeface="+mn-lt"/>
              <a:ea typeface="+mn-ea"/>
              <a:cs typeface="+mn-cs"/>
            </a:endParaRPr>
          </a:p>
          <a:p>
            <a:pPr marL="0" lvl="0" indent="0">
              <a:buFont typeface="Arial" panose="020B0604020202020204" pitchFamily="34" charset="0"/>
              <a:buNone/>
            </a:pPr>
            <a:endParaRPr lang="en-IE" sz="120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1E91D3BD-5E5A-7743-9F40-8526F1D1808C}" type="slidenum">
              <a:rPr lang="en-IE" smtClean="0"/>
              <a:t>38</a:t>
            </a:fld>
            <a:endParaRPr lang="en-IE"/>
          </a:p>
        </p:txBody>
      </p:sp>
    </p:spTree>
    <p:extLst>
      <p:ext uri="{BB962C8B-B14F-4D97-AF65-F5344CB8AC3E}">
        <p14:creationId xmlns:p14="http://schemas.microsoft.com/office/powerpoint/2010/main" val="105632419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dirty="0">
                <a:solidFill>
                  <a:schemeClr val="dk1"/>
                </a:solidFill>
                <a:effectLst/>
                <a:latin typeface="+mn-lt"/>
                <a:ea typeface="Calibri"/>
                <a:cs typeface="Calibri"/>
                <a:sym typeface="Calibri"/>
              </a:rPr>
              <a:t>Main idea/objective for slide:</a:t>
            </a:r>
            <a:endParaRPr lang="en-GB" sz="1200" b="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IE" b="1" dirty="0"/>
              <a:t>Symbols for QDs - PES</a:t>
            </a:r>
          </a:p>
          <a:p>
            <a:pPr marL="171450" lvl="0" indent="-171450">
              <a:buFont typeface="Arial" panose="020B0604020202020204" pitchFamily="34" charset="0"/>
              <a:buChar char="•"/>
            </a:pPr>
            <a:endParaRPr lang="en-GB" sz="1200" b="0" i="0" u="sng" strike="noStrike" cap="none" dirty="0">
              <a:solidFill>
                <a:schemeClr val="dk1"/>
              </a:solidFill>
              <a:effectLst/>
              <a:latin typeface="+mn-lt"/>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0" i="0" u="sng" strike="noStrike" cap="none" dirty="0">
                <a:solidFill>
                  <a:schemeClr val="dk1"/>
                </a:solidFill>
                <a:effectLst/>
                <a:latin typeface="+mn-lt"/>
                <a:ea typeface="Calibri"/>
                <a:cs typeface="Calibri"/>
                <a:sym typeface="Calibri"/>
              </a:rPr>
              <a:t>What the instructor should cover (in addition to slide content)</a:t>
            </a:r>
            <a:endParaRPr lang="en-GB" b="0" u="sng" dirty="0">
              <a:latin typeface="Arial"/>
              <a:ea typeface="Arial"/>
              <a:cs typeface="Arial"/>
              <a:sym typeface="Arial"/>
            </a:endParaRPr>
          </a:p>
          <a:p>
            <a:pPr marL="171450" indent="-171450">
              <a:buFont typeface="Arial,Sans-Serif" panose="020B0604020202020204" pitchFamily="34" charset="0"/>
              <a:buChar char="•"/>
            </a:pPr>
            <a:r>
              <a:rPr lang="en-IE" dirty="0"/>
              <a:t>Provide a hand out </a:t>
            </a:r>
            <a:r>
              <a:rPr lang="en-IE" b="1" dirty="0"/>
              <a:t>    </a:t>
            </a:r>
            <a:r>
              <a:rPr lang="en-IE" dirty="0">
                <a:hlinkClick r:id="rId3"/>
              </a:rPr>
              <a:t>http://data.unsaferguard.org/iatg/en/IATG-02.20-Quantity-separation-distances-IATG-V.3.pdf</a:t>
            </a:r>
            <a:r>
              <a:rPr lang="en-IE" dirty="0"/>
              <a:t>   Annex C</a:t>
            </a:r>
            <a:endParaRPr lang="en-IE" dirty="0">
              <a:cs typeface="Calibri"/>
            </a:endParaRPr>
          </a:p>
          <a:p>
            <a:pPr marL="171450" indent="-171450">
              <a:buFont typeface="Arial,Sans-Serif" panose="020B0604020202020204" pitchFamily="34" charset="0"/>
              <a:buChar char="•"/>
            </a:pPr>
            <a:r>
              <a:rPr lang="en-IE" dirty="0"/>
              <a:t>Explain each Pictogram and outline what that might look like in real life.</a:t>
            </a:r>
            <a:endParaRPr lang="en-IE" dirty="0">
              <a:ea typeface="+mn-ea"/>
              <a:cs typeface="+mn-cs"/>
            </a:endParaRPr>
          </a:p>
          <a:p>
            <a:pPr marL="0" lvl="0" indent="0" algn="l" rtl="0">
              <a:spcBef>
                <a:spcPts val="0"/>
              </a:spcBef>
              <a:spcAft>
                <a:spcPts val="0"/>
              </a:spcAft>
              <a:buNone/>
            </a:pPr>
            <a:endParaRPr lang="en-GB" sz="1200" b="0" i="0" u="none" strike="noStrike" cap="none" dirty="0">
              <a:solidFill>
                <a:schemeClr val="dk1"/>
              </a:solidFill>
              <a:effectLst/>
              <a:latin typeface="+mn-lt"/>
              <a:ea typeface="Calibri"/>
              <a:cs typeface="Calibri"/>
              <a:sym typeface="Calibri"/>
            </a:endParaRPr>
          </a:p>
          <a:p>
            <a:pPr marL="0" lvl="0" indent="0" algn="l" rtl="0">
              <a:spcBef>
                <a:spcPts val="0"/>
              </a:spcBef>
              <a:spcAft>
                <a:spcPts val="0"/>
              </a:spcAft>
              <a:buNone/>
            </a:pPr>
            <a:endParaRPr lang="en-GB" sz="1200" b="0" i="0" u="none" strike="noStrike" cap="none" dirty="0">
              <a:solidFill>
                <a:schemeClr val="dk1"/>
              </a:solidFill>
              <a:effectLst/>
              <a:latin typeface="+mn-lt"/>
              <a:ea typeface="Calibri"/>
              <a:cs typeface="Calibri"/>
              <a:sym typeface="Calibri"/>
            </a:endParaRPr>
          </a:p>
          <a:p>
            <a:pPr marL="0" lvl="0" indent="0" algn="l" rtl="0">
              <a:spcBef>
                <a:spcPts val="0"/>
              </a:spcBef>
              <a:spcAft>
                <a:spcPts val="0"/>
              </a:spcAft>
              <a:buNone/>
            </a:pPr>
            <a:r>
              <a:rPr lang="en-GB" sz="1200" b="0" i="0" u="none" strike="noStrike" cap="none" dirty="0">
                <a:solidFill>
                  <a:schemeClr val="dk1"/>
                </a:solidFill>
                <a:effectLst/>
                <a:latin typeface="+mn-lt"/>
                <a:ea typeface="Calibri"/>
                <a:cs typeface="Calibri"/>
                <a:sym typeface="Calibri"/>
              </a:rPr>
              <a:t>Explain that using a shipping container (common on UN Missions) is considered an open stack. If the container is barricaded then it is Open Stack, Barricaded. Highlight the relevant pictogram</a:t>
            </a:r>
          </a:p>
          <a:p>
            <a:pPr marL="0" lvl="0" indent="0" algn="l" rtl="0">
              <a:spcBef>
                <a:spcPts val="0"/>
              </a:spcBef>
              <a:spcAft>
                <a:spcPts val="0"/>
              </a:spcAft>
              <a:buNone/>
            </a:pPr>
            <a:endParaRPr lang="en-GB" sz="1200" b="0" i="0" u="none" strike="noStrike" cap="none" dirty="0">
              <a:solidFill>
                <a:schemeClr val="dk1"/>
              </a:solidFill>
              <a:effectLst/>
              <a:latin typeface="+mn-lt"/>
              <a:ea typeface="Calibri"/>
              <a:cs typeface="Calibri"/>
              <a:sym typeface="Calibri"/>
            </a:endParaRPr>
          </a:p>
          <a:p>
            <a:pPr marL="0" lvl="0" indent="0" algn="l" rtl="0">
              <a:spcBef>
                <a:spcPts val="0"/>
              </a:spcBef>
              <a:spcAft>
                <a:spcPts val="0"/>
              </a:spcAft>
              <a:buNone/>
            </a:pPr>
            <a:r>
              <a:rPr lang="en-GB" sz="1200" b="0" i="0" u="sng" strike="noStrike" cap="none" dirty="0">
                <a:solidFill>
                  <a:schemeClr val="dk1"/>
                </a:solidFill>
                <a:effectLst/>
                <a:latin typeface="+mn-lt"/>
                <a:ea typeface="Calibri"/>
                <a:cs typeface="Calibri"/>
                <a:sym typeface="Calibri"/>
              </a:rPr>
              <a:t>References/further reading</a:t>
            </a:r>
            <a:endParaRPr lang="en-GB"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IE" sz="1200" b="1" kern="1200" dirty="0">
                <a:solidFill>
                  <a:schemeClr val="tx1"/>
                </a:solidFill>
                <a:effectLst/>
                <a:latin typeface="+mn-lt"/>
                <a:ea typeface="+mn-ea"/>
                <a:cs typeface="+mn-cs"/>
              </a:rPr>
              <a:t>IATG 02.20 – Quantity and Separation Distances</a:t>
            </a:r>
            <a:endParaRPr lang="en-GB" sz="1200" kern="1200" dirty="0">
              <a:solidFill>
                <a:schemeClr val="tx1"/>
              </a:solidFill>
              <a:effectLst/>
              <a:latin typeface="+mn-lt"/>
              <a:ea typeface="+mn-ea"/>
              <a:cs typeface="+mn-cs"/>
            </a:endParaRPr>
          </a:p>
          <a:p>
            <a:pPr marL="0" lvl="0" indent="0">
              <a:buFont typeface="Arial" panose="020B0604020202020204" pitchFamily="34" charset="0"/>
              <a:buNone/>
            </a:pPr>
            <a:endParaRPr lang="en-IE"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1E91D3BD-5E5A-7743-9F40-8526F1D1808C}" type="slidenum">
              <a:rPr lang="en-IE" smtClean="0"/>
              <a:t>39</a:t>
            </a:fld>
            <a:endParaRPr lang="en-IE"/>
          </a:p>
        </p:txBody>
      </p:sp>
    </p:spTree>
    <p:extLst>
      <p:ext uri="{BB962C8B-B14F-4D97-AF65-F5344CB8AC3E}">
        <p14:creationId xmlns:p14="http://schemas.microsoft.com/office/powerpoint/2010/main" val="242174578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kern="1200">
                <a:solidFill>
                  <a:schemeClr val="tx1"/>
                </a:solidFill>
                <a:effectLst/>
                <a:latin typeface="+mn-lt"/>
                <a:ea typeface="+mn-ea"/>
                <a:cs typeface="+mn-cs"/>
              </a:rPr>
              <a:t>Phase 1. Introduction (</a:t>
            </a:r>
            <a:r>
              <a:rPr lang="en-GB" sz="1200" kern="1200">
                <a:solidFill>
                  <a:schemeClr val="tx1"/>
                </a:solidFill>
                <a:effectLst/>
                <a:latin typeface="+mn-lt"/>
                <a:ea typeface="+mn-ea"/>
                <a:cs typeface="+mn-cs"/>
              </a:rPr>
              <a:t>Time allocation - 30 min</a:t>
            </a:r>
            <a:r>
              <a:rPr lang="en-GB" sz="1200" b="1" kern="1200">
                <a:solidFill>
                  <a:schemeClr val="tx1"/>
                </a:solidFill>
                <a:effectLst/>
                <a:latin typeface="+mn-lt"/>
                <a:ea typeface="+mn-ea"/>
                <a:cs typeface="+mn-cs"/>
              </a:rPr>
              <a:t>)</a:t>
            </a:r>
            <a:endParaRPr lang="en-IE" sz="1200" kern="1200">
              <a:solidFill>
                <a:schemeClr val="tx1"/>
              </a:solidFill>
              <a:effectLst/>
              <a:latin typeface="+mn-lt"/>
              <a:ea typeface="+mn-ea"/>
              <a:cs typeface="+mn-cs"/>
            </a:endParaRPr>
          </a:p>
          <a:p>
            <a:endParaRPr lang="en-IE"/>
          </a:p>
        </p:txBody>
      </p:sp>
      <p:sp>
        <p:nvSpPr>
          <p:cNvPr id="4" name="Slide Number Placeholder 3"/>
          <p:cNvSpPr>
            <a:spLocks noGrp="1"/>
          </p:cNvSpPr>
          <p:nvPr>
            <p:ph type="sldNum" sz="quarter" idx="5"/>
          </p:nvPr>
        </p:nvSpPr>
        <p:spPr/>
        <p:txBody>
          <a:bodyPr/>
          <a:lstStyle/>
          <a:p>
            <a:fld id="{1E91D3BD-5E5A-7743-9F40-8526F1D1808C}" type="slidenum">
              <a:rPr lang="en-IE" smtClean="0"/>
              <a:t>4</a:t>
            </a:fld>
            <a:endParaRPr lang="en-IE"/>
          </a:p>
        </p:txBody>
      </p:sp>
    </p:spTree>
    <p:extLst>
      <p:ext uri="{BB962C8B-B14F-4D97-AF65-F5344CB8AC3E}">
        <p14:creationId xmlns:p14="http://schemas.microsoft.com/office/powerpoint/2010/main" val="221146880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a:solidFill>
                  <a:schemeClr val="dk1"/>
                </a:solidFill>
                <a:effectLst/>
                <a:latin typeface="+mn-lt"/>
                <a:ea typeface="Calibri"/>
                <a:cs typeface="Calibri"/>
                <a:sym typeface="Calibri"/>
              </a:rPr>
              <a:t>Main idea/objective for slide:</a:t>
            </a:r>
            <a:endParaRPr lang="en-GB" sz="1200" b="1"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IE" b="1"/>
              <a:t>Symbols for QDs - ES</a:t>
            </a:r>
          </a:p>
          <a:p>
            <a:pPr marL="171450" lvl="0" indent="-171450">
              <a:buFont typeface="Arial" panose="020B0604020202020204" pitchFamily="34" charset="0"/>
              <a:buChar char="•"/>
            </a:pPr>
            <a:endParaRPr lang="en-GB" sz="1200" b="0" i="0" u="sng" strike="noStrike" cap="none">
              <a:solidFill>
                <a:schemeClr val="dk1"/>
              </a:solidFill>
              <a:effectLst/>
              <a:latin typeface="+mn-lt"/>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0" i="0" u="sng" strike="noStrike" cap="none">
                <a:solidFill>
                  <a:schemeClr val="dk1"/>
                </a:solidFill>
                <a:effectLst/>
                <a:latin typeface="+mn-lt"/>
                <a:ea typeface="Calibri"/>
                <a:cs typeface="Calibri"/>
                <a:sym typeface="Calibri"/>
              </a:rPr>
              <a:t>What the instructor should cover (in addition to slide content)</a:t>
            </a:r>
            <a:endParaRPr lang="en-GB" b="0" u="sng">
              <a:latin typeface="Arial"/>
              <a:ea typeface="Arial"/>
              <a:cs typeface="Arial"/>
              <a:sym typeface="Arial"/>
            </a:endParaRPr>
          </a:p>
          <a:p>
            <a:pPr marL="171450" indent="-171450">
              <a:buFont typeface="Arial,Sans-Serif" panose="020B0604020202020204" pitchFamily="34" charset="0"/>
              <a:buChar char="•"/>
            </a:pPr>
            <a:r>
              <a:rPr lang="en-IE"/>
              <a:t>Provide a hand out </a:t>
            </a:r>
            <a:r>
              <a:rPr lang="en-IE" b="1"/>
              <a:t>    </a:t>
            </a:r>
            <a:r>
              <a:rPr lang="en-IE">
                <a:hlinkClick r:id="rId3"/>
              </a:rPr>
              <a:t>http://data.unsaferguard.org/iatg/en/IATG-02.20-Quantity-separation-distances-IATG-V.3.pdf</a:t>
            </a:r>
            <a:r>
              <a:rPr lang="en-IE"/>
              <a:t>   Annex C</a:t>
            </a:r>
            <a:endParaRPr lang="en-IE">
              <a:cs typeface="Calibri"/>
            </a:endParaRPr>
          </a:p>
          <a:p>
            <a:pPr marL="171450" indent="-171450">
              <a:buFont typeface="Arial,Sans-Serif" panose="020B0604020202020204" pitchFamily="34" charset="0"/>
              <a:buChar char="•"/>
            </a:pPr>
            <a:r>
              <a:rPr lang="en-IE"/>
              <a:t>Explain each Pictogram and outline what that might look like in real life.</a:t>
            </a:r>
            <a:endParaRPr lang="en-IE">
              <a:ea typeface="+mn-ea"/>
              <a:cs typeface="+mn-cs"/>
            </a:endParaRPr>
          </a:p>
          <a:p>
            <a:pPr marL="0" lvl="0" indent="0" algn="l" rtl="0">
              <a:spcBef>
                <a:spcPts val="0"/>
              </a:spcBef>
              <a:spcAft>
                <a:spcPts val="0"/>
              </a:spcAft>
              <a:buNone/>
            </a:pPr>
            <a:endParaRPr lang="en-GB" sz="1200" b="0" i="0" u="none" strike="noStrike" cap="none">
              <a:solidFill>
                <a:schemeClr val="dk1"/>
              </a:solidFill>
              <a:effectLst/>
              <a:latin typeface="+mn-lt"/>
              <a:ea typeface="Calibri"/>
              <a:cs typeface="Calibri"/>
              <a:sym typeface="Calibri"/>
            </a:endParaRPr>
          </a:p>
          <a:p>
            <a:pPr marL="0" lvl="0" indent="0" algn="l" rtl="0">
              <a:spcBef>
                <a:spcPts val="0"/>
              </a:spcBef>
              <a:spcAft>
                <a:spcPts val="0"/>
              </a:spcAft>
              <a:buNone/>
            </a:pPr>
            <a:endParaRPr lang="en-GB" sz="1200" b="0" i="0" u="none" strike="noStrike" cap="none">
              <a:solidFill>
                <a:schemeClr val="dk1"/>
              </a:solidFill>
              <a:effectLst/>
              <a:latin typeface="+mn-lt"/>
              <a:ea typeface="Calibri"/>
              <a:cs typeface="Calibri"/>
              <a:sym typeface="Calibri"/>
            </a:endParaRPr>
          </a:p>
          <a:p>
            <a:pPr marL="0" lvl="0" indent="0" algn="l" rtl="0">
              <a:spcBef>
                <a:spcPts val="0"/>
              </a:spcBef>
              <a:spcAft>
                <a:spcPts val="0"/>
              </a:spcAft>
              <a:buNone/>
            </a:pPr>
            <a:r>
              <a:rPr lang="en-GB" sz="1200" b="0" i="0" u="sng" strike="noStrike" cap="none">
                <a:solidFill>
                  <a:schemeClr val="dk1"/>
                </a:solidFill>
                <a:effectLst/>
                <a:latin typeface="+mn-lt"/>
                <a:ea typeface="Calibri"/>
                <a:cs typeface="Calibri"/>
                <a:sym typeface="Calibri"/>
              </a:rPr>
              <a:t>References/further reading</a:t>
            </a:r>
            <a:endParaRPr lang="en-GB"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IE" sz="1200" b="1" kern="1200">
                <a:solidFill>
                  <a:schemeClr val="tx1"/>
                </a:solidFill>
                <a:effectLst/>
                <a:latin typeface="+mn-lt"/>
                <a:ea typeface="+mn-ea"/>
                <a:cs typeface="+mn-cs"/>
              </a:rPr>
              <a:t>IATG 02.20 – Quantity and Separation Distances</a:t>
            </a:r>
            <a:endParaRPr lang="en-GB" sz="1200" kern="1200">
              <a:solidFill>
                <a:schemeClr val="tx1"/>
              </a:solidFill>
              <a:effectLst/>
              <a:latin typeface="+mn-lt"/>
              <a:ea typeface="+mn-ea"/>
              <a:cs typeface="+mn-cs"/>
            </a:endParaRPr>
          </a:p>
          <a:p>
            <a:pPr marL="0" lvl="0" indent="0">
              <a:buFont typeface="Arial" panose="020B0604020202020204" pitchFamily="34" charset="0"/>
              <a:buNone/>
            </a:pPr>
            <a:endParaRPr lang="en-IE" sz="120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1E91D3BD-5E5A-7743-9F40-8526F1D1808C}" type="slidenum">
              <a:rPr lang="en-IE" smtClean="0"/>
              <a:t>40</a:t>
            </a:fld>
            <a:endParaRPr lang="en-IE"/>
          </a:p>
        </p:txBody>
      </p:sp>
    </p:spTree>
    <p:extLst>
      <p:ext uri="{BB962C8B-B14F-4D97-AF65-F5344CB8AC3E}">
        <p14:creationId xmlns:p14="http://schemas.microsoft.com/office/powerpoint/2010/main" val="118451548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a:solidFill>
                  <a:schemeClr val="dk1"/>
                </a:solidFill>
                <a:effectLst/>
                <a:latin typeface="+mn-lt"/>
                <a:ea typeface="Calibri"/>
                <a:cs typeface="Calibri"/>
                <a:sym typeface="Calibri"/>
              </a:rPr>
              <a:t>Main idea/objective for slide:</a:t>
            </a:r>
            <a:endParaRPr lang="en-GB" sz="1200" b="1"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IE" b="1"/>
              <a:t>Symbols for QDs - ES</a:t>
            </a:r>
          </a:p>
          <a:p>
            <a:pPr marL="171450" lvl="0" indent="-171450">
              <a:buFont typeface="Arial" panose="020B0604020202020204" pitchFamily="34" charset="0"/>
              <a:buChar char="•"/>
            </a:pPr>
            <a:endParaRPr lang="en-GB" sz="1200" b="0" i="0" u="sng" strike="noStrike" cap="none">
              <a:solidFill>
                <a:schemeClr val="dk1"/>
              </a:solidFill>
              <a:effectLst/>
              <a:latin typeface="+mn-lt"/>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0" i="0" u="sng" strike="noStrike" cap="none">
                <a:solidFill>
                  <a:schemeClr val="dk1"/>
                </a:solidFill>
                <a:effectLst/>
                <a:latin typeface="+mn-lt"/>
                <a:ea typeface="Calibri"/>
                <a:cs typeface="Calibri"/>
                <a:sym typeface="Calibri"/>
              </a:rPr>
              <a:t>What the instructor should cover (in addition to slide content)</a:t>
            </a:r>
            <a:endParaRPr lang="en-GB" b="0" u="sng">
              <a:latin typeface="Arial"/>
              <a:ea typeface="Arial"/>
              <a:cs typeface="Arial"/>
              <a:sym typeface="Arial"/>
            </a:endParaRPr>
          </a:p>
          <a:p>
            <a:pPr marL="171450" indent="-171450">
              <a:buFont typeface="Arial,Sans-Serif" panose="020B0604020202020204" pitchFamily="34" charset="0"/>
              <a:buChar char="•"/>
            </a:pPr>
            <a:r>
              <a:rPr lang="en-IE"/>
              <a:t>Provide a hand out </a:t>
            </a:r>
            <a:r>
              <a:rPr lang="en-IE" b="1"/>
              <a:t>    </a:t>
            </a:r>
            <a:r>
              <a:rPr lang="en-IE">
                <a:hlinkClick r:id="rId3"/>
              </a:rPr>
              <a:t>http://data.unsaferguard.org/iatg/en/IATG-02.20-Quantity-separation-distances-IATG-V.3.pdf</a:t>
            </a:r>
            <a:r>
              <a:rPr lang="en-IE"/>
              <a:t>   Annex C</a:t>
            </a:r>
            <a:endParaRPr lang="en-IE">
              <a:cs typeface="Calibri"/>
            </a:endParaRPr>
          </a:p>
          <a:p>
            <a:pPr marL="171450" indent="-171450">
              <a:buFont typeface="Arial,Sans-Serif" panose="020B0604020202020204" pitchFamily="34" charset="0"/>
              <a:buChar char="•"/>
            </a:pPr>
            <a:r>
              <a:rPr lang="en-IE"/>
              <a:t>Explain each Pictogram and outline what that might look like in real life.</a:t>
            </a:r>
            <a:endParaRPr lang="en-IE">
              <a:ea typeface="+mn-ea"/>
              <a:cs typeface="+mn-cs"/>
            </a:endParaRPr>
          </a:p>
          <a:p>
            <a:pPr marL="0" lvl="0" indent="0" algn="l" rtl="0">
              <a:spcBef>
                <a:spcPts val="0"/>
              </a:spcBef>
              <a:spcAft>
                <a:spcPts val="0"/>
              </a:spcAft>
              <a:buNone/>
            </a:pPr>
            <a:endParaRPr lang="en-GB" sz="1200" b="0" i="0" u="none" strike="noStrike" cap="none">
              <a:solidFill>
                <a:schemeClr val="dk1"/>
              </a:solidFill>
              <a:effectLst/>
              <a:latin typeface="+mn-lt"/>
              <a:ea typeface="Calibri"/>
              <a:cs typeface="Calibri"/>
              <a:sym typeface="Calibri"/>
            </a:endParaRPr>
          </a:p>
          <a:p>
            <a:pPr marL="0" lvl="0" indent="0" algn="l" rtl="0">
              <a:spcBef>
                <a:spcPts val="0"/>
              </a:spcBef>
              <a:spcAft>
                <a:spcPts val="0"/>
              </a:spcAft>
              <a:buNone/>
            </a:pPr>
            <a:endParaRPr lang="en-GB" sz="1200" b="0" i="0" u="none" strike="noStrike" cap="none">
              <a:solidFill>
                <a:schemeClr val="dk1"/>
              </a:solidFill>
              <a:effectLst/>
              <a:latin typeface="+mn-lt"/>
              <a:ea typeface="Calibri"/>
              <a:cs typeface="Calibri"/>
              <a:sym typeface="Calibri"/>
            </a:endParaRPr>
          </a:p>
          <a:p>
            <a:pPr marL="0" lvl="0" indent="0" algn="l" rtl="0">
              <a:spcBef>
                <a:spcPts val="0"/>
              </a:spcBef>
              <a:spcAft>
                <a:spcPts val="0"/>
              </a:spcAft>
              <a:buNone/>
            </a:pPr>
            <a:r>
              <a:rPr lang="en-GB" sz="1200" b="0" i="0" u="sng" strike="noStrike" cap="none">
                <a:solidFill>
                  <a:schemeClr val="dk1"/>
                </a:solidFill>
                <a:effectLst/>
                <a:latin typeface="+mn-lt"/>
                <a:ea typeface="Calibri"/>
                <a:cs typeface="Calibri"/>
                <a:sym typeface="Calibri"/>
              </a:rPr>
              <a:t>References/further reading</a:t>
            </a:r>
            <a:endParaRPr lang="en-GB"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IE" sz="1200" b="1" kern="1200">
                <a:solidFill>
                  <a:schemeClr val="tx1"/>
                </a:solidFill>
                <a:effectLst/>
                <a:latin typeface="+mn-lt"/>
                <a:ea typeface="+mn-ea"/>
                <a:cs typeface="+mn-cs"/>
              </a:rPr>
              <a:t>IATG 02.20 – Quantity and Separation Distances</a:t>
            </a:r>
            <a:endParaRPr lang="en-GB" sz="1200" kern="1200">
              <a:solidFill>
                <a:schemeClr val="tx1"/>
              </a:solidFill>
              <a:effectLst/>
              <a:latin typeface="+mn-lt"/>
              <a:ea typeface="+mn-ea"/>
              <a:cs typeface="+mn-cs"/>
            </a:endParaRPr>
          </a:p>
          <a:p>
            <a:pPr marL="0" lvl="0" indent="0">
              <a:buFont typeface="Arial" panose="020B0604020202020204" pitchFamily="34" charset="0"/>
              <a:buNone/>
            </a:pPr>
            <a:endParaRPr lang="en-IE" sz="120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1E91D3BD-5E5A-7743-9F40-8526F1D1808C}" type="slidenum">
              <a:rPr lang="en-IE" smtClean="0"/>
              <a:t>41</a:t>
            </a:fld>
            <a:endParaRPr lang="en-IE"/>
          </a:p>
        </p:txBody>
      </p:sp>
    </p:spTree>
    <p:extLst>
      <p:ext uri="{BB962C8B-B14F-4D97-AF65-F5344CB8AC3E}">
        <p14:creationId xmlns:p14="http://schemas.microsoft.com/office/powerpoint/2010/main" val="372990944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a:solidFill>
                  <a:schemeClr val="dk1"/>
                </a:solidFill>
                <a:effectLst/>
                <a:latin typeface="+mn-lt"/>
                <a:ea typeface="Calibri"/>
                <a:cs typeface="Calibri"/>
                <a:sym typeface="Calibri"/>
              </a:rPr>
              <a:t>Main idea/objective for slide:</a:t>
            </a:r>
            <a:endParaRPr lang="en-GB" sz="1200" b="1"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IE" b="1"/>
              <a:t>Symbols for QDs - ES</a:t>
            </a:r>
          </a:p>
          <a:p>
            <a:pPr marL="171450" lvl="0" indent="-171450">
              <a:buFont typeface="Arial" panose="020B0604020202020204" pitchFamily="34" charset="0"/>
              <a:buChar char="•"/>
            </a:pPr>
            <a:endParaRPr lang="en-GB" sz="1200" b="0" i="0" u="sng" strike="noStrike" cap="none">
              <a:solidFill>
                <a:schemeClr val="dk1"/>
              </a:solidFill>
              <a:effectLst/>
              <a:latin typeface="+mn-lt"/>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0" i="0" u="sng" strike="noStrike" cap="none">
                <a:solidFill>
                  <a:schemeClr val="dk1"/>
                </a:solidFill>
                <a:effectLst/>
                <a:latin typeface="+mn-lt"/>
                <a:ea typeface="Calibri"/>
                <a:cs typeface="Calibri"/>
                <a:sym typeface="Calibri"/>
              </a:rPr>
              <a:t>What the instructor should cover (in addition to slide content)</a:t>
            </a:r>
            <a:endParaRPr lang="en-GB" b="0" u="sng">
              <a:latin typeface="Arial"/>
              <a:ea typeface="Arial"/>
              <a:cs typeface="Arial"/>
              <a:sym typeface="Arial"/>
            </a:endParaRPr>
          </a:p>
          <a:p>
            <a:pPr marL="171450" indent="-171450">
              <a:buFont typeface="Arial,Sans-Serif" panose="020B0604020202020204" pitchFamily="34" charset="0"/>
              <a:buChar char="•"/>
            </a:pPr>
            <a:r>
              <a:rPr lang="en-IE"/>
              <a:t>Provide a hand out </a:t>
            </a:r>
            <a:r>
              <a:rPr lang="en-IE" b="1"/>
              <a:t>    </a:t>
            </a:r>
            <a:r>
              <a:rPr lang="en-IE">
                <a:hlinkClick r:id="rId3"/>
              </a:rPr>
              <a:t>http://data.unsaferguard.org/iatg/en/IATG-02.20-Quantity-separation-distances-IATG-V.3.pdf</a:t>
            </a:r>
            <a:r>
              <a:rPr lang="en-IE"/>
              <a:t>   Annex C</a:t>
            </a:r>
            <a:endParaRPr lang="en-IE">
              <a:cs typeface="Calibri"/>
            </a:endParaRPr>
          </a:p>
          <a:p>
            <a:pPr marL="171450" indent="-171450">
              <a:buFont typeface="Arial,Sans-Serif" panose="020B0604020202020204" pitchFamily="34" charset="0"/>
              <a:buChar char="•"/>
            </a:pPr>
            <a:r>
              <a:rPr lang="en-IE"/>
              <a:t>Explain each Pictogram and outline what that might look like in real life.</a:t>
            </a:r>
            <a:endParaRPr lang="en-IE">
              <a:ea typeface="+mn-ea"/>
              <a:cs typeface="+mn-cs"/>
            </a:endParaRPr>
          </a:p>
          <a:p>
            <a:pPr marL="0" lvl="0" indent="0" algn="l" rtl="0">
              <a:spcBef>
                <a:spcPts val="0"/>
              </a:spcBef>
              <a:spcAft>
                <a:spcPts val="0"/>
              </a:spcAft>
              <a:buNone/>
            </a:pPr>
            <a:endParaRPr lang="en-GB" sz="1200" b="0" i="0" u="none" strike="noStrike" cap="none">
              <a:solidFill>
                <a:schemeClr val="dk1"/>
              </a:solidFill>
              <a:effectLst/>
              <a:latin typeface="+mn-lt"/>
              <a:ea typeface="Calibri"/>
              <a:cs typeface="Calibri"/>
              <a:sym typeface="Calibri"/>
            </a:endParaRPr>
          </a:p>
          <a:p>
            <a:pPr marL="0" lvl="0" indent="0" algn="l" rtl="0">
              <a:spcBef>
                <a:spcPts val="0"/>
              </a:spcBef>
              <a:spcAft>
                <a:spcPts val="0"/>
              </a:spcAft>
              <a:buNone/>
            </a:pPr>
            <a:endParaRPr lang="en-GB" sz="1200" b="0" i="0" u="none" strike="noStrike" cap="none">
              <a:solidFill>
                <a:schemeClr val="dk1"/>
              </a:solidFill>
              <a:effectLst/>
              <a:latin typeface="+mn-lt"/>
              <a:ea typeface="Calibri"/>
              <a:cs typeface="Calibri"/>
              <a:sym typeface="Calibri"/>
            </a:endParaRPr>
          </a:p>
          <a:p>
            <a:pPr marL="0" lvl="0" indent="0" algn="l" rtl="0">
              <a:spcBef>
                <a:spcPts val="0"/>
              </a:spcBef>
              <a:spcAft>
                <a:spcPts val="0"/>
              </a:spcAft>
              <a:buNone/>
            </a:pPr>
            <a:r>
              <a:rPr lang="en-GB" sz="1200" b="0" i="0" u="sng" strike="noStrike" cap="none">
                <a:solidFill>
                  <a:schemeClr val="dk1"/>
                </a:solidFill>
                <a:effectLst/>
                <a:latin typeface="+mn-lt"/>
                <a:ea typeface="Calibri"/>
                <a:cs typeface="Calibri"/>
                <a:sym typeface="Calibri"/>
              </a:rPr>
              <a:t>References/further reading</a:t>
            </a:r>
            <a:endParaRPr lang="en-GB"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IE" sz="1200" b="1" kern="1200">
                <a:solidFill>
                  <a:schemeClr val="tx1"/>
                </a:solidFill>
                <a:effectLst/>
                <a:latin typeface="+mn-lt"/>
                <a:ea typeface="+mn-ea"/>
                <a:cs typeface="+mn-cs"/>
              </a:rPr>
              <a:t>IATG 02.20 – Quantity and Separation Distances</a:t>
            </a:r>
            <a:endParaRPr lang="en-GB" sz="1200" kern="1200">
              <a:solidFill>
                <a:schemeClr val="tx1"/>
              </a:solidFill>
              <a:effectLst/>
              <a:latin typeface="+mn-lt"/>
              <a:ea typeface="+mn-ea"/>
              <a:cs typeface="+mn-cs"/>
            </a:endParaRPr>
          </a:p>
          <a:p>
            <a:pPr marL="0" lvl="0" indent="0">
              <a:buFont typeface="Arial" panose="020B0604020202020204" pitchFamily="34" charset="0"/>
              <a:buNone/>
            </a:pPr>
            <a:endParaRPr lang="en-IE" sz="120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1E91D3BD-5E5A-7743-9F40-8526F1D1808C}" type="slidenum">
              <a:rPr lang="en-IE" smtClean="0"/>
              <a:t>42</a:t>
            </a:fld>
            <a:endParaRPr lang="en-IE"/>
          </a:p>
        </p:txBody>
      </p:sp>
    </p:spTree>
    <p:extLst>
      <p:ext uri="{BB962C8B-B14F-4D97-AF65-F5344CB8AC3E}">
        <p14:creationId xmlns:p14="http://schemas.microsoft.com/office/powerpoint/2010/main" val="414151076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a:solidFill>
                  <a:schemeClr val="dk1"/>
                </a:solidFill>
                <a:effectLst/>
                <a:latin typeface="+mn-lt"/>
                <a:ea typeface="Calibri"/>
                <a:cs typeface="Calibri"/>
                <a:sym typeface="Calibri"/>
              </a:rPr>
              <a:t>Main idea/objective for slide:</a:t>
            </a:r>
            <a:endParaRPr lang="en-GB" sz="1200" b="1"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IE" b="1"/>
              <a:t>Symbols for QDs - ES</a:t>
            </a:r>
          </a:p>
          <a:p>
            <a:pPr marL="171450" lvl="0" indent="-171450">
              <a:buFont typeface="Arial" panose="020B0604020202020204" pitchFamily="34" charset="0"/>
              <a:buChar char="•"/>
            </a:pPr>
            <a:endParaRPr lang="en-GB" sz="1200" b="0" i="0" u="sng" strike="noStrike" cap="none">
              <a:solidFill>
                <a:schemeClr val="dk1"/>
              </a:solidFill>
              <a:effectLst/>
              <a:latin typeface="+mn-lt"/>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0" i="0" u="sng" strike="noStrike" cap="none">
                <a:solidFill>
                  <a:schemeClr val="dk1"/>
                </a:solidFill>
                <a:effectLst/>
                <a:latin typeface="+mn-lt"/>
                <a:ea typeface="Calibri"/>
                <a:cs typeface="Calibri"/>
                <a:sym typeface="Calibri"/>
              </a:rPr>
              <a:t>What the instructor should cover (in addition to slide content)</a:t>
            </a:r>
            <a:endParaRPr lang="en-GB" b="0" u="sng">
              <a:latin typeface="Arial"/>
              <a:ea typeface="Arial"/>
              <a:cs typeface="Arial"/>
              <a:sym typeface="Arial"/>
            </a:endParaRPr>
          </a:p>
          <a:p>
            <a:pPr marL="171450" indent="-171450">
              <a:buFont typeface="Arial,Sans-Serif" panose="020B0604020202020204" pitchFamily="34" charset="0"/>
              <a:buChar char="•"/>
            </a:pPr>
            <a:r>
              <a:rPr lang="en-IE"/>
              <a:t>Provide a hand out </a:t>
            </a:r>
            <a:r>
              <a:rPr lang="en-IE" b="1"/>
              <a:t>    </a:t>
            </a:r>
            <a:r>
              <a:rPr lang="en-IE">
                <a:hlinkClick r:id="rId3"/>
              </a:rPr>
              <a:t>http://data.unsaferguard.org/iatg/en/IATG-02.20-Quantity-separation-distances-IATG-V.3.pdf</a:t>
            </a:r>
            <a:r>
              <a:rPr lang="en-IE"/>
              <a:t>   Annex C</a:t>
            </a:r>
            <a:endParaRPr lang="en-IE">
              <a:cs typeface="Calibri"/>
            </a:endParaRPr>
          </a:p>
          <a:p>
            <a:pPr marL="171450" indent="-171450">
              <a:buFont typeface="Arial,Sans-Serif" panose="020B0604020202020204" pitchFamily="34" charset="0"/>
              <a:buChar char="•"/>
            </a:pPr>
            <a:r>
              <a:rPr lang="en-IE"/>
              <a:t>Explain each Pictogram and outline what that might look like in real life.</a:t>
            </a:r>
            <a:endParaRPr lang="en-IE">
              <a:ea typeface="+mn-ea"/>
              <a:cs typeface="+mn-cs"/>
            </a:endParaRPr>
          </a:p>
          <a:p>
            <a:pPr marL="0" lvl="0" indent="0" algn="l" rtl="0">
              <a:spcBef>
                <a:spcPts val="0"/>
              </a:spcBef>
              <a:spcAft>
                <a:spcPts val="0"/>
              </a:spcAft>
              <a:buNone/>
            </a:pPr>
            <a:endParaRPr lang="en-GB" sz="1200" b="0" i="0" u="none" strike="noStrike" cap="none">
              <a:solidFill>
                <a:schemeClr val="dk1"/>
              </a:solidFill>
              <a:effectLst/>
              <a:latin typeface="+mn-lt"/>
              <a:ea typeface="Calibri"/>
              <a:cs typeface="Calibri"/>
              <a:sym typeface="Calibri"/>
            </a:endParaRPr>
          </a:p>
          <a:p>
            <a:pPr marL="0" lvl="0" indent="0" algn="l" rtl="0">
              <a:spcBef>
                <a:spcPts val="0"/>
              </a:spcBef>
              <a:spcAft>
                <a:spcPts val="0"/>
              </a:spcAft>
              <a:buNone/>
            </a:pPr>
            <a:endParaRPr lang="en-GB" sz="1200" b="0" i="0" u="none" strike="noStrike" cap="none">
              <a:solidFill>
                <a:schemeClr val="dk1"/>
              </a:solidFill>
              <a:effectLst/>
              <a:latin typeface="+mn-lt"/>
              <a:ea typeface="Calibri"/>
              <a:cs typeface="Calibri"/>
              <a:sym typeface="Calibri"/>
            </a:endParaRPr>
          </a:p>
          <a:p>
            <a:pPr marL="0" lvl="0" indent="0" algn="l" rtl="0">
              <a:spcBef>
                <a:spcPts val="0"/>
              </a:spcBef>
              <a:spcAft>
                <a:spcPts val="0"/>
              </a:spcAft>
              <a:buNone/>
            </a:pPr>
            <a:r>
              <a:rPr lang="en-GB" sz="1200" b="0" i="0" u="sng" strike="noStrike" cap="none">
                <a:solidFill>
                  <a:schemeClr val="dk1"/>
                </a:solidFill>
                <a:effectLst/>
                <a:latin typeface="+mn-lt"/>
                <a:ea typeface="Calibri"/>
                <a:cs typeface="Calibri"/>
                <a:sym typeface="Calibri"/>
              </a:rPr>
              <a:t>References/further reading</a:t>
            </a:r>
            <a:endParaRPr lang="en-GB"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IE" sz="1200" b="1" kern="1200">
                <a:solidFill>
                  <a:schemeClr val="tx1"/>
                </a:solidFill>
                <a:effectLst/>
                <a:latin typeface="+mn-lt"/>
                <a:ea typeface="+mn-ea"/>
                <a:cs typeface="+mn-cs"/>
              </a:rPr>
              <a:t>IATG 02.20 – Quantity and Separation Distances</a:t>
            </a:r>
            <a:endParaRPr lang="en-GB" sz="1200" kern="1200">
              <a:solidFill>
                <a:schemeClr val="tx1"/>
              </a:solidFill>
              <a:effectLst/>
              <a:latin typeface="+mn-lt"/>
              <a:ea typeface="+mn-ea"/>
              <a:cs typeface="+mn-cs"/>
            </a:endParaRPr>
          </a:p>
          <a:p>
            <a:pPr marL="0" lvl="0" indent="0">
              <a:buFont typeface="Arial" panose="020B0604020202020204" pitchFamily="34" charset="0"/>
              <a:buNone/>
            </a:pPr>
            <a:endParaRPr lang="en-IE" sz="120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1E91D3BD-5E5A-7743-9F40-8526F1D1808C}" type="slidenum">
              <a:rPr lang="en-IE" smtClean="0"/>
              <a:t>43</a:t>
            </a:fld>
            <a:endParaRPr lang="en-IE"/>
          </a:p>
        </p:txBody>
      </p:sp>
    </p:spTree>
    <p:extLst>
      <p:ext uri="{BB962C8B-B14F-4D97-AF65-F5344CB8AC3E}">
        <p14:creationId xmlns:p14="http://schemas.microsoft.com/office/powerpoint/2010/main" val="660727729"/>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a:solidFill>
                  <a:schemeClr val="dk1"/>
                </a:solidFill>
                <a:effectLst/>
                <a:latin typeface="+mn-lt"/>
                <a:ea typeface="Calibri"/>
                <a:cs typeface="Calibri"/>
                <a:sym typeface="Calibri"/>
              </a:rPr>
              <a:t>Main idea/objective for slide:</a:t>
            </a:r>
            <a:endParaRPr lang="en-GB" sz="1200" b="1"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IE" b="1"/>
              <a:t>HD 1.1 QD matrix</a:t>
            </a:r>
          </a:p>
          <a:p>
            <a:pPr marL="171450" lvl="0" indent="-171450">
              <a:buFont typeface="Arial" panose="020B0604020202020204" pitchFamily="34" charset="0"/>
              <a:buChar char="•"/>
            </a:pPr>
            <a:endParaRPr lang="en-GB" sz="1200" b="0" i="0" u="sng" strike="noStrike" cap="none">
              <a:solidFill>
                <a:schemeClr val="dk1"/>
              </a:solidFill>
              <a:effectLst/>
              <a:latin typeface="+mn-lt"/>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0" i="0" u="sng" strike="noStrike" cap="none">
                <a:solidFill>
                  <a:schemeClr val="dk1"/>
                </a:solidFill>
                <a:effectLst/>
                <a:latin typeface="+mn-lt"/>
                <a:ea typeface="Calibri"/>
                <a:cs typeface="Calibri"/>
                <a:sym typeface="Calibri"/>
              </a:rPr>
              <a:t>What the instructor should cover (in addition to slide content)</a:t>
            </a:r>
            <a:endParaRPr lang="en-GB" b="0" u="sng">
              <a:latin typeface="Arial"/>
              <a:ea typeface="Arial"/>
              <a:cs typeface="Arial"/>
              <a:sym typeface="Arial"/>
            </a:endParaRPr>
          </a:p>
          <a:p>
            <a:pPr marL="171450" indent="-171450">
              <a:buFont typeface="Arial,Sans-Serif" panose="020B0604020202020204" pitchFamily="34" charset="0"/>
              <a:buChar char="•"/>
            </a:pPr>
            <a:r>
              <a:rPr lang="en-IE"/>
              <a:t>Provide a hand out </a:t>
            </a:r>
            <a:r>
              <a:rPr lang="en-IE" b="1"/>
              <a:t>    </a:t>
            </a:r>
            <a:r>
              <a:rPr lang="en-IE">
                <a:hlinkClick r:id="rId3"/>
              </a:rPr>
              <a:t>http://data.unsaferguard.org/iatg/en/IATG-02.20-Quantity-separation-distances-IATG-V.3.pdf</a:t>
            </a:r>
            <a:r>
              <a:rPr lang="en-IE"/>
              <a:t>   Annex D</a:t>
            </a:r>
            <a:endParaRPr lang="en-IE">
              <a:cs typeface="Calibri"/>
            </a:endParaRPr>
          </a:p>
          <a:p>
            <a:pPr marL="171450" indent="-171450">
              <a:buFont typeface="Arial,Sans-Serif" panose="020B0604020202020204" pitchFamily="34" charset="0"/>
              <a:buChar char="•"/>
            </a:pPr>
            <a:r>
              <a:rPr lang="en-IE"/>
              <a:t>Explain each Pictogram and how to use the Matrix. </a:t>
            </a:r>
          </a:p>
          <a:p>
            <a:pPr marL="171450" indent="-171450">
              <a:buFont typeface="Arial,Sans-Serif" panose="020B0604020202020204" pitchFamily="34" charset="0"/>
              <a:buChar char="•"/>
            </a:pPr>
            <a:r>
              <a:rPr lang="en-IE"/>
              <a:t>Explain the importance of the D figure</a:t>
            </a:r>
            <a:endParaRPr lang="en-IE">
              <a:cs typeface="Calibri"/>
            </a:endParaRPr>
          </a:p>
          <a:p>
            <a:pPr marL="0" lvl="0" indent="0" algn="l" rtl="0">
              <a:spcBef>
                <a:spcPts val="0"/>
              </a:spcBef>
              <a:spcAft>
                <a:spcPts val="0"/>
              </a:spcAft>
              <a:buNone/>
            </a:pPr>
            <a:endParaRPr lang="en-GB" sz="1200" b="0" i="0" u="none" strike="noStrike" cap="none">
              <a:solidFill>
                <a:schemeClr val="dk1"/>
              </a:solidFill>
              <a:effectLst/>
              <a:latin typeface="+mn-lt"/>
              <a:ea typeface="Calibri"/>
              <a:cs typeface="Calibri"/>
              <a:sym typeface="Calibri"/>
            </a:endParaRPr>
          </a:p>
          <a:p>
            <a:pPr marL="0" lvl="0" indent="0" algn="l" rtl="0">
              <a:spcBef>
                <a:spcPts val="0"/>
              </a:spcBef>
              <a:spcAft>
                <a:spcPts val="0"/>
              </a:spcAft>
              <a:buNone/>
            </a:pPr>
            <a:endParaRPr lang="en-GB" sz="1200" b="0" i="0" u="none" strike="noStrike" cap="none">
              <a:solidFill>
                <a:schemeClr val="dk1"/>
              </a:solidFill>
              <a:effectLst/>
              <a:latin typeface="+mn-lt"/>
              <a:ea typeface="Calibri"/>
              <a:cs typeface="Calibri"/>
              <a:sym typeface="Calibri"/>
            </a:endParaRPr>
          </a:p>
          <a:p>
            <a:pPr marL="0" lvl="0" indent="0" algn="l" rtl="0">
              <a:spcBef>
                <a:spcPts val="0"/>
              </a:spcBef>
              <a:spcAft>
                <a:spcPts val="0"/>
              </a:spcAft>
              <a:buNone/>
            </a:pPr>
            <a:r>
              <a:rPr lang="en-GB" sz="1200" b="0" i="0" u="sng" strike="noStrike" cap="none">
                <a:solidFill>
                  <a:schemeClr val="dk1"/>
                </a:solidFill>
                <a:effectLst/>
                <a:latin typeface="+mn-lt"/>
                <a:ea typeface="Calibri"/>
                <a:cs typeface="Calibri"/>
                <a:sym typeface="Calibri"/>
              </a:rPr>
              <a:t>References/further reading</a:t>
            </a:r>
          </a:p>
          <a:p>
            <a:pPr marL="171450" indent="-171450">
              <a:buFont typeface="Arial,Sans-Serif"/>
              <a:buChar char="•"/>
            </a:pPr>
            <a:r>
              <a:rPr lang="en-IE">
                <a:hlinkClick r:id="rId3"/>
              </a:rPr>
              <a:t>http://data.unsaferguard.org/iatg/en/IATG-02.20-Quantity-separation-distances-IATG-V.3.pdf</a:t>
            </a:r>
            <a:r>
              <a:rPr lang="en-IE"/>
              <a:t>   Annex D</a:t>
            </a:r>
            <a:endParaRPr lang="en-IE">
              <a:cs typeface="Calibri"/>
            </a:endParaRPr>
          </a:p>
          <a:p>
            <a:endParaRPr lang="en-IE">
              <a:cs typeface="Calibri"/>
            </a:endParaRPr>
          </a:p>
        </p:txBody>
      </p:sp>
      <p:sp>
        <p:nvSpPr>
          <p:cNvPr id="4" name="Slide Number Placeholder 3"/>
          <p:cNvSpPr>
            <a:spLocks noGrp="1"/>
          </p:cNvSpPr>
          <p:nvPr>
            <p:ph type="sldNum" sz="quarter" idx="5"/>
          </p:nvPr>
        </p:nvSpPr>
        <p:spPr/>
        <p:txBody>
          <a:bodyPr/>
          <a:lstStyle/>
          <a:p>
            <a:fld id="{1E91D3BD-5E5A-7743-9F40-8526F1D1808C}" type="slidenum">
              <a:rPr lang="en-IE" smtClean="0"/>
              <a:t>44</a:t>
            </a:fld>
            <a:endParaRPr lang="en-IE"/>
          </a:p>
        </p:txBody>
      </p:sp>
    </p:spTree>
    <p:extLst>
      <p:ext uri="{BB962C8B-B14F-4D97-AF65-F5344CB8AC3E}">
        <p14:creationId xmlns:p14="http://schemas.microsoft.com/office/powerpoint/2010/main" val="856751455"/>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a:solidFill>
                  <a:schemeClr val="dk1"/>
                </a:solidFill>
                <a:effectLst/>
                <a:latin typeface="+mn-lt"/>
                <a:ea typeface="Calibri"/>
                <a:cs typeface="Calibri"/>
                <a:sym typeface="Calibri"/>
              </a:rPr>
              <a:t>Main idea/objective for slide:</a:t>
            </a:r>
            <a:endParaRPr lang="en-GB" sz="1200" b="1"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IE" b="1"/>
              <a:t>HD 1.1 QD matrix – NEQ and QD</a:t>
            </a:r>
          </a:p>
          <a:p>
            <a:pPr marL="171450" lvl="0" indent="-171450">
              <a:buFont typeface="Arial" panose="020B0604020202020204" pitchFamily="34" charset="0"/>
              <a:buChar char="•"/>
            </a:pPr>
            <a:endParaRPr lang="en-GB" sz="1200" b="0" i="0" u="sng" strike="noStrike" cap="none">
              <a:solidFill>
                <a:schemeClr val="dk1"/>
              </a:solidFill>
              <a:effectLst/>
              <a:latin typeface="+mn-lt"/>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0" i="0" u="sng" strike="noStrike" cap="none">
                <a:solidFill>
                  <a:schemeClr val="dk1"/>
                </a:solidFill>
                <a:effectLst/>
                <a:latin typeface="+mn-lt"/>
                <a:ea typeface="Calibri"/>
                <a:cs typeface="Calibri"/>
                <a:sym typeface="Calibri"/>
              </a:rPr>
              <a:t>What the instructor should cover (in addition to slide content)</a:t>
            </a:r>
            <a:endParaRPr lang="en-GB" b="0" u="sng">
              <a:latin typeface="Arial"/>
              <a:ea typeface="Arial"/>
              <a:cs typeface="Arial"/>
              <a:sym typeface="Arial"/>
            </a:endParaRPr>
          </a:p>
          <a:p>
            <a:pPr marL="171450" indent="-171450">
              <a:buFont typeface="Arial,Sans-Serif" panose="020B0604020202020204" pitchFamily="34" charset="0"/>
              <a:buChar char="•"/>
            </a:pPr>
            <a:r>
              <a:rPr lang="en-IE"/>
              <a:t>Provide a hand out </a:t>
            </a:r>
            <a:r>
              <a:rPr lang="en-IE" b="1"/>
              <a:t>    </a:t>
            </a:r>
            <a:r>
              <a:rPr lang="en-IE">
                <a:hlinkClick r:id="rId3"/>
              </a:rPr>
              <a:t>http://data.unsaferguard.org/iatg/en/IATG-02.20-Quantity-separation-distances-IATG-V.3.pdf</a:t>
            </a:r>
            <a:r>
              <a:rPr lang="en-IE"/>
              <a:t>   Annex E</a:t>
            </a:r>
            <a:endParaRPr lang="en-US"/>
          </a:p>
          <a:p>
            <a:pPr marL="171450" indent="-171450">
              <a:buFont typeface="Arial,Sans-Serif" panose="020B0604020202020204" pitchFamily="34" charset="0"/>
              <a:buChar char="•"/>
            </a:pPr>
            <a:r>
              <a:rPr lang="en-IE"/>
              <a:t>Explain how to use the Matrix and highlight where the D figure is now useful.</a:t>
            </a:r>
            <a:endParaRPr lang="en-US"/>
          </a:p>
          <a:p>
            <a:pPr marL="171450" indent="-171450">
              <a:buFont typeface="Arial,Sans-Serif" panose="020B0604020202020204" pitchFamily="34" charset="0"/>
              <a:buChar char="•"/>
            </a:pPr>
            <a:endParaRPr lang="en-IE">
              <a:cs typeface="Calibri"/>
            </a:endParaRPr>
          </a:p>
          <a:p>
            <a:r>
              <a:rPr lang="en-GB" sz="1200" b="0" i="0" u="sng" strike="noStrike" cap="none">
                <a:solidFill>
                  <a:schemeClr val="dk1"/>
                </a:solidFill>
                <a:effectLst/>
                <a:latin typeface="+mn-lt"/>
                <a:ea typeface="Calibri"/>
                <a:cs typeface="Calibri"/>
                <a:sym typeface="Calibri"/>
              </a:rPr>
              <a:t>References/</a:t>
            </a:r>
            <a:r>
              <a:rPr lang="en-GB" u="sng">
                <a:solidFill>
                  <a:schemeClr val="dk1"/>
                </a:solidFill>
                <a:ea typeface="Calibri"/>
                <a:cs typeface="Calibri"/>
                <a:sym typeface="Calibri"/>
              </a:rPr>
              <a:t>further</a:t>
            </a:r>
            <a:r>
              <a:rPr lang="en-GB" sz="1200" b="0" i="0" u="sng" strike="noStrike" cap="none">
                <a:solidFill>
                  <a:schemeClr val="dk1"/>
                </a:solidFill>
                <a:effectLst/>
                <a:latin typeface="+mn-lt"/>
                <a:ea typeface="Calibri"/>
                <a:cs typeface="Calibri"/>
                <a:sym typeface="Calibri"/>
              </a:rPr>
              <a:t> reading</a:t>
            </a:r>
            <a:endParaRPr lang="en-GB" sz="1200" b="0" i="0" strike="noStrike" cap="none">
              <a:solidFill>
                <a:schemeClr val="dk1"/>
              </a:solidFill>
              <a:effectLst/>
              <a:latin typeface="+mn-lt"/>
              <a:ea typeface="Calibri"/>
              <a:cs typeface="Calibri"/>
            </a:endParaRPr>
          </a:p>
          <a:p>
            <a:r>
              <a:rPr lang="en-IE">
                <a:hlinkClick r:id="rId3"/>
              </a:rPr>
              <a:t>http://data.unsaferguard.org/iatg/en/IATG-02.20-Quantity-separation-distances-IATG-V.3.pdf</a:t>
            </a:r>
            <a:r>
              <a:rPr lang="en-IE"/>
              <a:t>   Annex E</a:t>
            </a:r>
            <a:endParaRPr lang="en-GB"/>
          </a:p>
          <a:p>
            <a:endParaRPr lang="en-GB" u="sng">
              <a:cs typeface="Calibri"/>
            </a:endParaRPr>
          </a:p>
        </p:txBody>
      </p:sp>
      <p:sp>
        <p:nvSpPr>
          <p:cNvPr id="4" name="Slide Number Placeholder 3"/>
          <p:cNvSpPr>
            <a:spLocks noGrp="1"/>
          </p:cNvSpPr>
          <p:nvPr>
            <p:ph type="sldNum" sz="quarter" idx="5"/>
          </p:nvPr>
        </p:nvSpPr>
        <p:spPr/>
        <p:txBody>
          <a:bodyPr/>
          <a:lstStyle/>
          <a:p>
            <a:fld id="{1E91D3BD-5E5A-7743-9F40-8526F1D1808C}" type="slidenum">
              <a:rPr lang="en-IE" smtClean="0"/>
              <a:t>45</a:t>
            </a:fld>
            <a:endParaRPr lang="en-IE"/>
          </a:p>
        </p:txBody>
      </p:sp>
    </p:spTree>
    <p:extLst>
      <p:ext uri="{BB962C8B-B14F-4D97-AF65-F5344CB8AC3E}">
        <p14:creationId xmlns:p14="http://schemas.microsoft.com/office/powerpoint/2010/main" val="1106155137"/>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dirty="0">
                <a:solidFill>
                  <a:schemeClr val="dk1"/>
                </a:solidFill>
                <a:effectLst/>
                <a:latin typeface="+mn-lt"/>
                <a:ea typeface="Calibri"/>
                <a:cs typeface="Calibri"/>
                <a:sym typeface="Calibri"/>
              </a:rPr>
              <a:t>Main idea/objective for slide:</a:t>
            </a:r>
            <a:endParaRPr lang="en-GB" sz="1200" b="1" kern="1200" dirty="0">
              <a:solidFill>
                <a:schemeClr val="tx1"/>
              </a:solidFill>
              <a:effectLst/>
              <a:latin typeface="+mn-lt"/>
              <a:ea typeface="+mn-ea"/>
              <a:cs typeface="+mn-cs"/>
            </a:endParaRPr>
          </a:p>
          <a:p>
            <a:pPr marL="171450" lvl="0" indent="-171450">
              <a:buFont typeface="Arial" panose="020B0604020202020204" pitchFamily="34" charset="0"/>
              <a:buChar char="•"/>
            </a:pPr>
            <a:r>
              <a:rPr lang="en-GB" sz="1200" b="1" kern="1200" dirty="0">
                <a:solidFill>
                  <a:schemeClr val="tx1"/>
                </a:solidFill>
                <a:effectLst/>
                <a:latin typeface="+mn-lt"/>
                <a:ea typeface="+mn-ea"/>
                <a:cs typeface="+mn-cs"/>
              </a:rPr>
              <a:t>Discuss the Explosive Limit licence matrix, its background, the various pictograms and emphasise the need for this matrix for each Potential Explosive Site.</a:t>
            </a:r>
            <a:endParaRPr lang="en-IE" sz="1200" b="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GB" sz="1200" b="0" i="0" u="sng" strike="noStrike" cap="none" dirty="0">
              <a:solidFill>
                <a:schemeClr val="dk1"/>
              </a:solidFill>
              <a:effectLst/>
              <a:latin typeface="+mn-lt"/>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0" i="0" u="sng" strike="noStrike" cap="none" dirty="0">
                <a:solidFill>
                  <a:schemeClr val="dk1"/>
                </a:solidFill>
                <a:effectLst/>
                <a:latin typeface="+mn-lt"/>
                <a:ea typeface="Calibri"/>
                <a:cs typeface="Calibri"/>
                <a:sym typeface="Calibri"/>
              </a:rPr>
              <a:t>What the instructor should cover (in addition to slide content)</a:t>
            </a:r>
            <a:endParaRPr lang="en-GB" b="0" u="sng" dirty="0">
              <a:latin typeface="Arial"/>
              <a:ea typeface="Arial"/>
              <a:cs typeface="Arial"/>
              <a:sym typeface="Arial"/>
            </a:endParaRPr>
          </a:p>
          <a:p>
            <a:pPr marL="285750" indent="-285750">
              <a:buFont typeface="Arial" panose="020B0604020202020204" pitchFamily="34" charset="0"/>
              <a:buChar char="•"/>
            </a:pPr>
            <a:r>
              <a:rPr lang="en-IE" dirty="0"/>
              <a:t>Provide a hand out </a:t>
            </a:r>
            <a:r>
              <a:rPr lang="en-IE" b="1" dirty="0"/>
              <a:t>    </a:t>
            </a:r>
            <a:r>
              <a:rPr lang="en-IE" dirty="0">
                <a:hlinkClick r:id="rId3"/>
              </a:rPr>
              <a:t>http://data.unsaferguard.org/iatg/en/IATG-02.30-Licensing-explosive-facilities-IATG-V.3.pdf</a:t>
            </a:r>
            <a:r>
              <a:rPr lang="en-IE" dirty="0"/>
              <a:t>   Annex E</a:t>
            </a:r>
            <a:endParaRPr lang="en-IE" sz="1200" kern="1200" dirty="0">
              <a:solidFill>
                <a:schemeClr val="tx1"/>
              </a:solidFill>
              <a:effectLst/>
              <a:latin typeface="+mn-lt"/>
              <a:cs typeface="Calibri"/>
            </a:endParaRPr>
          </a:p>
          <a:p>
            <a:pPr marL="285750" indent="-285750">
              <a:buFont typeface="Arial" panose="020B0604020202020204" pitchFamily="34" charset="0"/>
              <a:buChar char="•"/>
            </a:pPr>
            <a:r>
              <a:rPr lang="en-IE" dirty="0">
                <a:solidFill>
                  <a:schemeClr val="dk1"/>
                </a:solidFill>
                <a:ea typeface="Calibri"/>
                <a:cs typeface="Calibri"/>
              </a:rPr>
              <a:t>Provide a handout of the Guidance document also</a:t>
            </a:r>
          </a:p>
          <a:p>
            <a:pPr lvl="1" indent="-285750">
              <a:buFont typeface="Arial" panose="020B0604020202020204" pitchFamily="34" charset="0"/>
              <a:buChar char="•"/>
            </a:pPr>
            <a:r>
              <a:rPr lang="en-IE" b="1" dirty="0">
                <a:solidFill>
                  <a:schemeClr val="dk1"/>
                </a:solidFill>
                <a:ea typeface="Calibri"/>
                <a:cs typeface="Calibri"/>
              </a:rPr>
              <a:t> Guide</a:t>
            </a:r>
            <a:r>
              <a:rPr lang="en-IE" b="1" dirty="0"/>
              <a:t> to ELL Supplementary Matrix. </a:t>
            </a:r>
            <a:r>
              <a:rPr lang="en-IE" dirty="0">
                <a:hlinkClick r:id="rId4"/>
              </a:rPr>
              <a:t>http://data.unsaferguard.org/iatg/en/IATG-02.30-Licensing-explosive-facilities-IATG-V.3.pdf. </a:t>
            </a:r>
            <a:r>
              <a:rPr lang="en-IE" dirty="0"/>
              <a:t> Appendix 1 to Annex E</a:t>
            </a:r>
            <a:endParaRPr lang="en-IE" dirty="0">
              <a:cs typeface="Calibri"/>
            </a:endParaRPr>
          </a:p>
          <a:p>
            <a:pPr marL="285750" indent="-285750">
              <a:buFont typeface="Arial"/>
              <a:buChar char="•"/>
            </a:pPr>
            <a:r>
              <a:rPr lang="en-IE" dirty="0">
                <a:cs typeface="Calibri"/>
              </a:rPr>
              <a:t>Working with the participants, explain how to complete the Matrix, using the QD tables</a:t>
            </a:r>
          </a:p>
          <a:p>
            <a:pPr marL="285750" indent="-285750">
              <a:buFont typeface="Arial" panose="020B0604020202020204" pitchFamily="34" charset="0"/>
              <a:buChar char="•"/>
            </a:pPr>
            <a:endParaRPr lang="en-IE" sz="1200" b="1" i="0" u="none" strike="noStrike" cap="none" dirty="0">
              <a:solidFill>
                <a:schemeClr val="dk1"/>
              </a:solidFill>
              <a:effectLst/>
              <a:latin typeface="+mn-lt"/>
              <a:ea typeface="Calibri"/>
              <a:cs typeface="Calibri"/>
            </a:endParaRPr>
          </a:p>
          <a:p>
            <a:endParaRPr lang="en-IE" dirty="0">
              <a:solidFill>
                <a:schemeClr val="dk1"/>
              </a:solidFill>
              <a:ea typeface="Calibri"/>
              <a:cs typeface="Calibri"/>
              <a:sym typeface="Calibri"/>
            </a:endParaRPr>
          </a:p>
          <a:p>
            <a:pPr marL="0" lvl="0" indent="0" algn="l" rtl="0">
              <a:spcBef>
                <a:spcPts val="0"/>
              </a:spcBef>
              <a:spcAft>
                <a:spcPts val="0"/>
              </a:spcAft>
              <a:buNone/>
            </a:pPr>
            <a:r>
              <a:rPr lang="en-GB" sz="1200" b="0" i="0" u="sng" strike="noStrike" cap="none" dirty="0">
                <a:solidFill>
                  <a:schemeClr val="dk1"/>
                </a:solidFill>
                <a:effectLst/>
                <a:latin typeface="+mn-lt"/>
                <a:ea typeface="Calibri"/>
                <a:cs typeface="Calibri"/>
                <a:sym typeface="Calibri"/>
              </a:rPr>
              <a:t>References/further reading</a:t>
            </a:r>
            <a:endParaRPr lang="en-GB"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GB" dirty="0">
                <a:hlinkClick r:id="rId3"/>
              </a:rPr>
              <a:t>http://data.unsaferguard.org/iatg/en/IATG-02.30-Licensing-explosive-facilities-IATG-V.3.pdf</a:t>
            </a:r>
            <a:r>
              <a:rPr lang="en-GB" dirty="0"/>
              <a:t> </a:t>
            </a:r>
            <a:endParaRPr lang="en-GB" sz="1200" kern="1200" dirty="0">
              <a:solidFill>
                <a:schemeClr val="tx1"/>
              </a:solidFill>
              <a:effectLst/>
              <a:latin typeface="+mn-lt"/>
              <a:cs typeface="Calibri"/>
            </a:endParaRPr>
          </a:p>
        </p:txBody>
      </p:sp>
      <p:sp>
        <p:nvSpPr>
          <p:cNvPr id="4" name="Slide Number Placeholder 3"/>
          <p:cNvSpPr>
            <a:spLocks noGrp="1"/>
          </p:cNvSpPr>
          <p:nvPr>
            <p:ph type="sldNum" sz="quarter" idx="5"/>
          </p:nvPr>
        </p:nvSpPr>
        <p:spPr/>
        <p:txBody>
          <a:bodyPr/>
          <a:lstStyle/>
          <a:p>
            <a:fld id="{1E91D3BD-5E5A-7743-9F40-8526F1D1808C}" type="slidenum">
              <a:rPr lang="en-IE" smtClean="0"/>
              <a:t>46</a:t>
            </a:fld>
            <a:endParaRPr lang="en-IE"/>
          </a:p>
        </p:txBody>
      </p:sp>
    </p:spTree>
    <p:extLst>
      <p:ext uri="{BB962C8B-B14F-4D97-AF65-F5344CB8AC3E}">
        <p14:creationId xmlns:p14="http://schemas.microsoft.com/office/powerpoint/2010/main" val="4001251817"/>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a:solidFill>
                  <a:schemeClr val="dk1"/>
                </a:solidFill>
                <a:effectLst/>
                <a:latin typeface="+mn-lt"/>
                <a:ea typeface="Calibri"/>
                <a:cs typeface="Calibri"/>
                <a:sym typeface="Calibri"/>
              </a:rPr>
              <a:t>Main idea/objective for slide:</a:t>
            </a:r>
            <a:endParaRPr lang="en-GB" sz="1200" b="1" kern="1200">
              <a:solidFill>
                <a:schemeClr val="tx1"/>
              </a:solidFill>
              <a:effectLst/>
              <a:latin typeface="+mn-lt"/>
              <a:ea typeface="+mn-ea"/>
              <a:cs typeface="+mn-cs"/>
            </a:endParaRPr>
          </a:p>
          <a:p>
            <a:pPr marL="171450" lvl="0" indent="-171450">
              <a:buFont typeface="Arial" panose="020B0604020202020204" pitchFamily="34" charset="0"/>
              <a:buChar char="•"/>
            </a:pPr>
            <a:r>
              <a:rPr lang="en-GB" sz="1200" b="1" kern="1200">
                <a:solidFill>
                  <a:schemeClr val="tx1"/>
                </a:solidFill>
                <a:effectLst/>
                <a:latin typeface="+mn-lt"/>
                <a:ea typeface="+mn-ea"/>
                <a:cs typeface="+mn-cs"/>
              </a:rPr>
              <a:t>worked example of an Explosive Limit licence </a:t>
            </a:r>
          </a:p>
          <a:p>
            <a:pPr marL="171450" lvl="0" indent="-171450">
              <a:buFont typeface="Arial" panose="020B0604020202020204" pitchFamily="34" charset="0"/>
              <a:buChar char="•"/>
            </a:pPr>
            <a:endParaRPr lang="en-GB" sz="1200" b="0" i="0" u="sng" strike="noStrike" cap="none">
              <a:solidFill>
                <a:schemeClr val="dk1"/>
              </a:solidFill>
              <a:effectLst/>
              <a:latin typeface="+mn-lt"/>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0" i="0" u="sng" strike="noStrike" cap="none">
                <a:solidFill>
                  <a:schemeClr val="dk1"/>
                </a:solidFill>
                <a:effectLst/>
                <a:latin typeface="+mn-lt"/>
                <a:ea typeface="Calibri"/>
                <a:cs typeface="Calibri"/>
                <a:sym typeface="Calibri"/>
              </a:rPr>
              <a:t>What the instructor should cover (in addition to slide content)</a:t>
            </a:r>
            <a:endParaRPr lang="en-GB" b="0" u="sng">
              <a:latin typeface="Arial"/>
              <a:ea typeface="Arial"/>
              <a:cs typeface="Arial"/>
              <a:sym typeface="Arial"/>
            </a:endParaRPr>
          </a:p>
          <a:p>
            <a:pPr marL="171450" indent="-171450">
              <a:buFont typeface="Arial" panose="020B0604020202020204" pitchFamily="34" charset="0"/>
              <a:buChar char="•"/>
            </a:pPr>
            <a:r>
              <a:rPr lang="en-IE"/>
              <a:t>Provide a hand out </a:t>
            </a:r>
            <a:r>
              <a:rPr lang="en-IE" b="1"/>
              <a:t>    </a:t>
            </a:r>
            <a:r>
              <a:rPr lang="en-IE">
                <a:hlinkClick r:id="rId3"/>
              </a:rPr>
              <a:t>http://data.unsaferguard.org/iatg/en/IATG-02.30-Licensing-explosive-facilities-IATG-V.3.pdf</a:t>
            </a:r>
            <a:r>
              <a:rPr lang="en-IE"/>
              <a:t>   Annex C</a:t>
            </a:r>
            <a:endParaRPr lang="en-IE" sz="1200" b="1" kern="1200">
              <a:solidFill>
                <a:schemeClr val="tx1"/>
              </a:solidFill>
              <a:effectLst/>
              <a:latin typeface="+mn-lt"/>
              <a:ea typeface="+mn-ea"/>
              <a:cs typeface="+mn-cs"/>
            </a:endParaRPr>
          </a:p>
          <a:p>
            <a:pPr marL="171450" indent="-171450">
              <a:buFont typeface="Arial" panose="020B0604020202020204" pitchFamily="34" charset="0"/>
              <a:buChar char="•"/>
            </a:pPr>
            <a:r>
              <a:rPr lang="en-IE">
                <a:solidFill>
                  <a:schemeClr val="dk1"/>
                </a:solidFill>
                <a:ea typeface="Calibri"/>
                <a:cs typeface="Calibri"/>
              </a:rPr>
              <a:t>Revise the Explosive Licence, which is defined by the ELL Matrix</a:t>
            </a:r>
            <a:endParaRPr lang="en-IE" sz="1200" b="0" i="0" u="none" strike="noStrike" cap="none">
              <a:solidFill>
                <a:schemeClr val="dk1"/>
              </a:solidFill>
              <a:effectLst/>
              <a:latin typeface="+mn-lt"/>
              <a:ea typeface="Calibri"/>
              <a:cs typeface="Calibri"/>
            </a:endParaRPr>
          </a:p>
          <a:p>
            <a:pPr marL="0" lvl="0" indent="0" algn="l" rtl="0">
              <a:spcBef>
                <a:spcPts val="0"/>
              </a:spcBef>
              <a:spcAft>
                <a:spcPts val="0"/>
              </a:spcAft>
              <a:buNone/>
            </a:pPr>
            <a:endParaRPr lang="en-GB" sz="1200" b="0" i="0" u="none" strike="noStrike" cap="none">
              <a:solidFill>
                <a:schemeClr val="dk1"/>
              </a:solidFill>
              <a:effectLst/>
              <a:latin typeface="+mn-lt"/>
              <a:ea typeface="Calibri"/>
              <a:cs typeface="Calibri"/>
              <a:sym typeface="Calibri"/>
            </a:endParaRPr>
          </a:p>
          <a:p>
            <a:endParaRPr lang="en-GB">
              <a:solidFill>
                <a:schemeClr val="dk1"/>
              </a:solidFill>
              <a:ea typeface="Calibri"/>
              <a:cs typeface="Calibri"/>
              <a:sym typeface="Calibri"/>
            </a:endParaRPr>
          </a:p>
          <a:p>
            <a:pPr marL="0" lvl="0" indent="0" algn="l" rtl="0">
              <a:spcBef>
                <a:spcPts val="0"/>
              </a:spcBef>
              <a:spcAft>
                <a:spcPts val="0"/>
              </a:spcAft>
              <a:buNone/>
            </a:pPr>
            <a:r>
              <a:rPr lang="en-GB" sz="1200" b="0" i="0" u="sng" strike="noStrike" cap="none">
                <a:solidFill>
                  <a:schemeClr val="dk1"/>
                </a:solidFill>
                <a:effectLst/>
                <a:latin typeface="+mn-lt"/>
                <a:ea typeface="Calibri"/>
                <a:cs typeface="Calibri"/>
                <a:sym typeface="Calibri"/>
              </a:rPr>
              <a:t>References/further reading</a:t>
            </a:r>
          </a:p>
          <a:p>
            <a:r>
              <a:rPr lang="en-IE">
                <a:hlinkClick r:id="rId3"/>
              </a:rPr>
              <a:t>http://data.unsaferguard.org/iatg/en/IATG-02.30-Licensing-explosive-facilities-IATG-V.3.pdf</a:t>
            </a:r>
            <a:r>
              <a:rPr lang="en-IE"/>
              <a:t>   </a:t>
            </a:r>
            <a:endParaRPr lang="en-GB"/>
          </a:p>
        </p:txBody>
      </p:sp>
      <p:sp>
        <p:nvSpPr>
          <p:cNvPr id="4" name="Slide Number Placeholder 3"/>
          <p:cNvSpPr>
            <a:spLocks noGrp="1"/>
          </p:cNvSpPr>
          <p:nvPr>
            <p:ph type="sldNum" sz="quarter" idx="5"/>
          </p:nvPr>
        </p:nvSpPr>
        <p:spPr/>
        <p:txBody>
          <a:bodyPr/>
          <a:lstStyle/>
          <a:p>
            <a:fld id="{1E91D3BD-5E5A-7743-9F40-8526F1D1808C}" type="slidenum">
              <a:rPr lang="en-IE" smtClean="0"/>
              <a:t>47</a:t>
            </a:fld>
            <a:endParaRPr lang="en-IE"/>
          </a:p>
        </p:txBody>
      </p:sp>
    </p:spTree>
    <p:extLst>
      <p:ext uri="{BB962C8B-B14F-4D97-AF65-F5344CB8AC3E}">
        <p14:creationId xmlns:p14="http://schemas.microsoft.com/office/powerpoint/2010/main" val="3815584539"/>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dirty="0">
                <a:solidFill>
                  <a:schemeClr val="dk1"/>
                </a:solidFill>
                <a:effectLst/>
                <a:latin typeface="+mn-lt"/>
                <a:ea typeface="Calibri"/>
                <a:cs typeface="Calibri"/>
                <a:sym typeface="Calibri"/>
              </a:rPr>
              <a:t>Main idea/objective for slide:</a:t>
            </a:r>
            <a:endParaRPr lang="en-GB" sz="1200" b="1" kern="1200" dirty="0">
              <a:solidFill>
                <a:schemeClr val="tx1"/>
              </a:solidFill>
              <a:effectLst/>
              <a:latin typeface="+mn-lt"/>
              <a:ea typeface="+mn-ea"/>
              <a:cs typeface="+mn-cs"/>
            </a:endParaRPr>
          </a:p>
          <a:p>
            <a:pPr marL="171450" lvl="0" indent="-171450">
              <a:buFont typeface="Arial" panose="020B0604020202020204" pitchFamily="34" charset="0"/>
              <a:buChar char="•"/>
            </a:pPr>
            <a:r>
              <a:rPr lang="en-IE" b="1" dirty="0"/>
              <a:t>QD Criteria based on IATG 04.10 – Temporary Storage</a:t>
            </a:r>
          </a:p>
          <a:p>
            <a:pPr marL="171450" lvl="0" indent="-171450">
              <a:buFont typeface="Arial" panose="020B0604020202020204" pitchFamily="34" charset="0"/>
              <a:buChar char="•"/>
            </a:pPr>
            <a:endParaRPr lang="en-GB" sz="1200" b="0" i="0" u="sng" strike="noStrike" cap="none" dirty="0">
              <a:solidFill>
                <a:schemeClr val="dk1"/>
              </a:solidFill>
              <a:effectLst/>
              <a:latin typeface="+mn-lt"/>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0" i="0" u="sng" strike="noStrike" cap="none" dirty="0">
                <a:solidFill>
                  <a:schemeClr val="dk1"/>
                </a:solidFill>
                <a:effectLst/>
                <a:latin typeface="+mn-lt"/>
                <a:ea typeface="Calibri"/>
                <a:cs typeface="Calibri"/>
                <a:sym typeface="Calibri"/>
              </a:rPr>
              <a:t>What the instructor should cover (in addition to slide content)</a:t>
            </a:r>
            <a:endParaRPr lang="en-GB" b="0" u="sng" dirty="0">
              <a:latin typeface="Arial"/>
              <a:ea typeface="Arial"/>
              <a:cs typeface="Arial"/>
              <a:sym typeface="Arial"/>
            </a:endParaRPr>
          </a:p>
          <a:p>
            <a:pPr marL="171450" indent="-171450">
              <a:buFont typeface="Arial" panose="020B0604020202020204" pitchFamily="34" charset="0"/>
              <a:buChar char="•"/>
            </a:pPr>
            <a:r>
              <a:rPr lang="en-IE" dirty="0">
                <a:cs typeface="Calibri"/>
              </a:rPr>
              <a:t>Emphasise that there is a distinct difference when considering Temporary storage but you must apply normal QD distances and regulations where possible.</a:t>
            </a:r>
            <a:endParaRPr lang="en-IE"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IE" dirty="0">
                <a:solidFill>
                  <a:schemeClr val="dk1"/>
                </a:solidFill>
                <a:ea typeface="Calibri"/>
                <a:cs typeface="Calibri"/>
              </a:rPr>
              <a:t>Highlight that an ammunition container cannot hold more than 4,000kg NEQ</a:t>
            </a:r>
          </a:p>
          <a:p>
            <a:pPr marL="171450" indent="-171450">
              <a:buFont typeface="Arial" panose="020B0604020202020204" pitchFamily="34" charset="0"/>
              <a:buChar char="•"/>
            </a:pPr>
            <a:r>
              <a:rPr lang="en-IE" dirty="0">
                <a:solidFill>
                  <a:schemeClr val="dk1"/>
                </a:solidFill>
                <a:ea typeface="Calibri"/>
                <a:cs typeface="Calibri"/>
              </a:rPr>
              <a:t>An Explosive Safety Case is required if TDs are used. </a:t>
            </a:r>
          </a:p>
          <a:p>
            <a:pPr marL="171450" indent="-171450">
              <a:buFont typeface="Arial" panose="020B0604020202020204" pitchFamily="34" charset="0"/>
              <a:buChar char="•"/>
            </a:pPr>
            <a:endParaRPr lang="en-IE" b="1" dirty="0">
              <a:solidFill>
                <a:schemeClr val="dk1"/>
              </a:solidFill>
              <a:ea typeface="Calibri"/>
              <a:cs typeface="Calibri"/>
              <a:sym typeface="Calibri"/>
            </a:endParaRPr>
          </a:p>
          <a:p>
            <a:pPr marL="0" lvl="0" indent="0" algn="l" rtl="0">
              <a:spcBef>
                <a:spcPts val="0"/>
              </a:spcBef>
              <a:spcAft>
                <a:spcPts val="0"/>
              </a:spcAft>
              <a:buNone/>
            </a:pPr>
            <a:r>
              <a:rPr lang="en-GB" sz="1200" b="0" i="0" u="sng" strike="noStrike" cap="none" dirty="0">
                <a:solidFill>
                  <a:schemeClr val="dk1"/>
                </a:solidFill>
                <a:effectLst/>
                <a:latin typeface="+mn-lt"/>
                <a:ea typeface="Calibri"/>
                <a:cs typeface="Calibri"/>
                <a:sym typeface="Calibri"/>
              </a:rPr>
              <a:t>References/further reading</a:t>
            </a:r>
            <a:endParaRPr lang="en-GB" sz="1200" kern="1200" dirty="0">
              <a:solidFill>
                <a:schemeClr val="tx1"/>
              </a:solidFill>
              <a:effectLst/>
              <a:latin typeface="+mn-lt"/>
              <a:ea typeface="+mn-ea"/>
              <a:cs typeface="+mn-cs"/>
            </a:endParaRPr>
          </a:p>
          <a:p>
            <a:pPr marL="0" lvl="0" indent="0">
              <a:buFont typeface="Arial" panose="020B0604020202020204" pitchFamily="34" charset="0"/>
              <a:buNone/>
            </a:pPr>
            <a:r>
              <a:rPr lang="en-IE" sz="1200" b="1" kern="1200" dirty="0">
                <a:solidFill>
                  <a:schemeClr val="tx1"/>
                </a:solidFill>
                <a:effectLst/>
                <a:latin typeface="+mn-lt"/>
                <a:ea typeface="+mn-ea"/>
                <a:cs typeface="+mn-cs"/>
              </a:rPr>
              <a:t>IATG 04.10 – Temporary Storage</a:t>
            </a:r>
          </a:p>
          <a:p>
            <a:pPr marL="171450" indent="-171450">
              <a:buFont typeface="Arial" panose="020B0604020202020204" pitchFamily="34" charset="0"/>
              <a:buChar char="•"/>
            </a:pPr>
            <a:r>
              <a:rPr lang="en-GB" sz="1200" kern="1200" dirty="0">
                <a:solidFill>
                  <a:schemeClr val="tx1"/>
                </a:solidFill>
                <a:effectLst/>
                <a:latin typeface="+mn-lt"/>
                <a:ea typeface="+mn-ea"/>
                <a:cs typeface="+mn-cs"/>
              </a:rPr>
              <a:t>Ammunition in Temporary Storage Areas is particularly vulnerable to fire. </a:t>
            </a:r>
          </a:p>
          <a:p>
            <a:pPr marL="171450" indent="-171450">
              <a:buFont typeface="Arial" panose="020B0604020202020204" pitchFamily="34" charset="0"/>
              <a:buChar char="•"/>
            </a:pPr>
            <a:r>
              <a:rPr lang="en-GB" sz="1200" kern="1200" dirty="0">
                <a:solidFill>
                  <a:schemeClr val="tx1"/>
                </a:solidFill>
                <a:effectLst/>
                <a:latin typeface="+mn-lt"/>
                <a:ea typeface="+mn-ea"/>
                <a:cs typeface="+mn-cs"/>
              </a:rPr>
              <a:t>adequate separation from site to site may cause large losses through secondary effects such as explosions initiated by the fire. </a:t>
            </a:r>
          </a:p>
          <a:p>
            <a:pPr marL="171450" indent="-171450">
              <a:buFont typeface="Arial" panose="020B0604020202020204" pitchFamily="34" charset="0"/>
              <a:buChar char="•"/>
            </a:pPr>
            <a:r>
              <a:rPr lang="en-GB" sz="1200" kern="1200" dirty="0">
                <a:solidFill>
                  <a:schemeClr val="tx1"/>
                </a:solidFill>
                <a:effectLst/>
                <a:latin typeface="+mn-lt"/>
                <a:ea typeface="+mn-ea"/>
                <a:cs typeface="+mn-cs"/>
              </a:rPr>
              <a:t>It is therefore important that consideration be given to applying adequate Quantity Distances between sites and ensuring that natural traverses and overhead cover are used wherever possible.  </a:t>
            </a:r>
            <a:endParaRPr lang="en-IE"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GB" sz="1200" kern="1200" dirty="0">
                <a:solidFill>
                  <a:schemeClr val="tx1"/>
                </a:solidFill>
                <a:effectLst/>
                <a:latin typeface="+mn-lt"/>
                <a:ea typeface="+mn-ea"/>
                <a:cs typeface="+mn-cs"/>
              </a:rPr>
              <a:t>Reduced QDs may be authorised for the storage of ammunition in Temporary Storage Areas. </a:t>
            </a:r>
          </a:p>
          <a:p>
            <a:pPr marL="171450" indent="-171450">
              <a:buFont typeface="Arial" panose="020B0604020202020204" pitchFamily="34" charset="0"/>
              <a:buChar char="•"/>
            </a:pPr>
            <a:r>
              <a:rPr lang="en-GB" sz="1200" kern="1200" dirty="0">
                <a:solidFill>
                  <a:schemeClr val="tx1"/>
                </a:solidFill>
                <a:effectLst/>
                <a:latin typeface="+mn-lt"/>
                <a:ea typeface="+mn-ea"/>
                <a:cs typeface="+mn-cs"/>
              </a:rPr>
              <a:t>In all cases, QDs shall be measured from the nearest point of the Potential Explosion Site (PES) to the nearest point of the Exposed Site (ES). </a:t>
            </a:r>
            <a:endParaRPr lang="en-IE"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GB" sz="1200" kern="1200" dirty="0">
                <a:solidFill>
                  <a:schemeClr val="tx1"/>
                </a:solidFill>
                <a:effectLst/>
                <a:latin typeface="+mn-lt"/>
                <a:ea typeface="+mn-ea"/>
                <a:cs typeface="+mn-cs"/>
              </a:rPr>
              <a:t>Each PES shall store no greater than 4,000 kg Net Explosive Quantity (NEQ).   </a:t>
            </a:r>
          </a:p>
          <a:p>
            <a:pPr marL="171450" indent="-171450">
              <a:buFont typeface="Arial" panose="020B0604020202020204" pitchFamily="34" charset="0"/>
              <a:buChar char="•"/>
            </a:pPr>
            <a:r>
              <a:rPr lang="en-GB" sz="1200" kern="1200" dirty="0">
                <a:solidFill>
                  <a:schemeClr val="tx1"/>
                </a:solidFill>
                <a:effectLst/>
                <a:latin typeface="+mn-lt"/>
                <a:ea typeface="+mn-ea"/>
                <a:cs typeface="+mn-cs"/>
              </a:rPr>
              <a:t>This is to ensure that the Maximum Credible Event (MCE) should avoid or reduce the loss of personnel and material, minimize the effects of unintended detonations/reactions during storage,</a:t>
            </a:r>
            <a:endParaRPr lang="en-IE" sz="1200" kern="1200" dirty="0">
              <a:solidFill>
                <a:schemeClr val="tx1"/>
              </a:solidFill>
              <a:effectLst/>
              <a:latin typeface="+mn-lt"/>
              <a:ea typeface="+mn-ea"/>
              <a:cs typeface="+mn-cs"/>
            </a:endParaRPr>
          </a:p>
          <a:p>
            <a:pPr marL="0" lvl="0" indent="0">
              <a:buFont typeface="Arial" panose="020B0604020202020204" pitchFamily="34" charset="0"/>
              <a:buNone/>
            </a:pPr>
            <a:endParaRPr lang="en-GB" sz="1200" kern="1200" dirty="0">
              <a:solidFill>
                <a:schemeClr val="tx1"/>
              </a:solidFill>
              <a:effectLst/>
              <a:latin typeface="+mn-lt"/>
              <a:ea typeface="+mn-ea"/>
              <a:cs typeface="+mn-cs"/>
            </a:endParaRPr>
          </a:p>
          <a:p>
            <a:pPr marL="171450" lvl="0" indent="-171450">
              <a:buFont typeface="Arial" panose="020B0604020202020204" pitchFamily="34" charset="0"/>
              <a:buChar char="•"/>
            </a:pPr>
            <a:endParaRPr lang="en-IE"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1E91D3BD-5E5A-7743-9F40-8526F1D1808C}" type="slidenum">
              <a:rPr lang="en-IE" smtClean="0"/>
              <a:t>50</a:t>
            </a:fld>
            <a:endParaRPr lang="en-IE"/>
          </a:p>
        </p:txBody>
      </p:sp>
    </p:spTree>
    <p:extLst>
      <p:ext uri="{BB962C8B-B14F-4D97-AF65-F5344CB8AC3E}">
        <p14:creationId xmlns:p14="http://schemas.microsoft.com/office/powerpoint/2010/main" val="2269951122"/>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dirty="0">
                <a:solidFill>
                  <a:schemeClr val="dk1"/>
                </a:solidFill>
                <a:effectLst/>
                <a:latin typeface="+mn-lt"/>
                <a:ea typeface="Calibri"/>
                <a:cs typeface="Calibri"/>
                <a:sym typeface="Calibri"/>
              </a:rPr>
              <a:t>Main idea/objective for slide:</a:t>
            </a:r>
            <a:endParaRPr lang="en-GB" sz="1200" b="1" kern="1200" dirty="0">
              <a:solidFill>
                <a:schemeClr val="tx1"/>
              </a:solidFill>
              <a:effectLst/>
              <a:latin typeface="+mn-lt"/>
              <a:ea typeface="+mn-ea"/>
              <a:cs typeface="+mn-cs"/>
            </a:endParaRPr>
          </a:p>
          <a:p>
            <a:pPr marL="171450" lvl="0" indent="-171450">
              <a:buFont typeface="Arial" panose="020B0604020202020204" pitchFamily="34" charset="0"/>
              <a:buChar char="•"/>
            </a:pPr>
            <a:r>
              <a:rPr lang="en-IE" b="1" dirty="0"/>
              <a:t>Temporary Distances vs Quantity Distances</a:t>
            </a:r>
          </a:p>
          <a:p>
            <a:pPr marL="171450" lvl="0" indent="-171450">
              <a:buFont typeface="Arial" panose="020B0604020202020204" pitchFamily="34" charset="0"/>
              <a:buChar char="•"/>
            </a:pPr>
            <a:endParaRPr lang="en-GB" sz="1200" b="0" i="0" u="sng" strike="noStrike" cap="none" dirty="0">
              <a:solidFill>
                <a:schemeClr val="dk1"/>
              </a:solidFill>
              <a:effectLst/>
              <a:latin typeface="+mn-lt"/>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0" i="0" u="sng" strike="noStrike" cap="none" dirty="0">
                <a:solidFill>
                  <a:schemeClr val="dk1"/>
                </a:solidFill>
                <a:effectLst/>
                <a:latin typeface="+mn-lt"/>
                <a:ea typeface="Calibri"/>
                <a:cs typeface="Calibri"/>
                <a:sym typeface="Calibri"/>
              </a:rPr>
              <a:t>What the instructor should cover (in addition to slide content)</a:t>
            </a:r>
            <a:endParaRPr lang="en-GB" b="0" u="sng" dirty="0">
              <a:latin typeface="Arial"/>
              <a:ea typeface="Arial"/>
              <a:cs typeface="Arial"/>
              <a:sym typeface="Arial"/>
            </a:endParaRPr>
          </a:p>
          <a:p>
            <a:pPr marL="171450" lvl="0" indent="-171450">
              <a:buFont typeface="Arial" panose="020B0604020202020204" pitchFamily="34" charset="0"/>
              <a:buChar char="•"/>
            </a:pPr>
            <a:endParaRPr lang="en-IE" sz="1200" b="1" kern="1200" dirty="0">
              <a:solidFill>
                <a:schemeClr val="tx1"/>
              </a:solidFill>
              <a:effectLst/>
              <a:latin typeface="+mn-lt"/>
              <a:ea typeface="+mn-ea"/>
              <a:cs typeface="+mn-cs"/>
            </a:endParaRPr>
          </a:p>
          <a:p>
            <a:pPr marL="171450" indent="-171450">
              <a:buFont typeface="Arial" panose="020B0604020202020204" pitchFamily="34" charset="0"/>
              <a:buChar char="•"/>
            </a:pPr>
            <a:endParaRPr lang="en-IE" b="1" dirty="0">
              <a:solidFill>
                <a:schemeClr val="dk1"/>
              </a:solidFill>
              <a:ea typeface="Calibri"/>
              <a:cs typeface="Calibri"/>
              <a:sym typeface="Calibri"/>
            </a:endParaRPr>
          </a:p>
          <a:p>
            <a:pPr marL="0" lvl="0" indent="0" algn="l" rtl="0">
              <a:spcBef>
                <a:spcPts val="0"/>
              </a:spcBef>
              <a:spcAft>
                <a:spcPts val="0"/>
              </a:spcAft>
              <a:buNone/>
            </a:pPr>
            <a:r>
              <a:rPr lang="en-GB" sz="1200" b="0" i="0" u="sng" strike="noStrike" cap="none" dirty="0">
                <a:solidFill>
                  <a:schemeClr val="dk1"/>
                </a:solidFill>
                <a:effectLst/>
                <a:latin typeface="+mn-lt"/>
                <a:ea typeface="Calibri"/>
                <a:cs typeface="Calibri"/>
                <a:sym typeface="Calibri"/>
              </a:rPr>
              <a:t>References/further reading</a:t>
            </a:r>
            <a:endParaRPr lang="en-GB" sz="1200" kern="1200" dirty="0">
              <a:solidFill>
                <a:schemeClr val="tx1"/>
              </a:solidFill>
              <a:effectLst/>
              <a:latin typeface="+mn-lt"/>
              <a:ea typeface="+mn-ea"/>
              <a:cs typeface="+mn-cs"/>
            </a:endParaRPr>
          </a:p>
          <a:p>
            <a:pPr marL="0" lvl="0" indent="0">
              <a:buFont typeface="Arial" panose="020B0604020202020204" pitchFamily="34" charset="0"/>
              <a:buNone/>
            </a:pPr>
            <a:r>
              <a:rPr lang="en-IE" sz="1200" b="1" kern="1200" dirty="0">
                <a:solidFill>
                  <a:schemeClr val="tx1"/>
                </a:solidFill>
                <a:effectLst/>
                <a:latin typeface="+mn-lt"/>
                <a:ea typeface="+mn-ea"/>
                <a:cs typeface="+mn-cs"/>
              </a:rPr>
              <a:t>IATG 04.10 – Temporary Storage</a:t>
            </a:r>
          </a:p>
          <a:p>
            <a:pPr marL="171450" indent="-171450">
              <a:buFont typeface="Arial" panose="020B0604020202020204" pitchFamily="34" charset="0"/>
              <a:buChar char="•"/>
            </a:pPr>
            <a:r>
              <a:rPr lang="en-GB" sz="1200" kern="1200" dirty="0">
                <a:solidFill>
                  <a:schemeClr val="tx1"/>
                </a:solidFill>
                <a:effectLst/>
                <a:latin typeface="+mn-lt"/>
                <a:ea typeface="+mn-ea"/>
                <a:cs typeface="+mn-cs"/>
              </a:rPr>
              <a:t>Ammunition in Temporary Storage Areas is particularly vulnerable to fire. </a:t>
            </a:r>
          </a:p>
          <a:p>
            <a:pPr marL="171450" indent="-171450">
              <a:buFont typeface="Arial" panose="020B0604020202020204" pitchFamily="34" charset="0"/>
              <a:buChar char="•"/>
            </a:pPr>
            <a:r>
              <a:rPr lang="en-GB" sz="1200" kern="1200" dirty="0">
                <a:solidFill>
                  <a:schemeClr val="tx1"/>
                </a:solidFill>
                <a:effectLst/>
                <a:latin typeface="+mn-lt"/>
                <a:ea typeface="+mn-ea"/>
                <a:cs typeface="+mn-cs"/>
              </a:rPr>
              <a:t>adequate separation from site to site may cause large losses through secondary effects such as explosions initiated by the fire. </a:t>
            </a:r>
          </a:p>
          <a:p>
            <a:pPr marL="171450" indent="-171450">
              <a:buFont typeface="Arial" panose="020B0604020202020204" pitchFamily="34" charset="0"/>
              <a:buChar char="•"/>
            </a:pPr>
            <a:r>
              <a:rPr lang="en-GB" sz="1200" kern="1200" dirty="0">
                <a:solidFill>
                  <a:schemeClr val="tx1"/>
                </a:solidFill>
                <a:effectLst/>
                <a:latin typeface="+mn-lt"/>
                <a:ea typeface="+mn-ea"/>
                <a:cs typeface="+mn-cs"/>
              </a:rPr>
              <a:t>It is therefore important that consideration be given to applying adequate Quantity Distances between sites and ensuring that natural traverses and overhead cover are used wherever possible.  </a:t>
            </a:r>
            <a:endParaRPr lang="en-IE"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GB" sz="1200" kern="1200" dirty="0">
                <a:solidFill>
                  <a:schemeClr val="tx1"/>
                </a:solidFill>
                <a:effectLst/>
                <a:latin typeface="+mn-lt"/>
                <a:ea typeface="+mn-ea"/>
                <a:cs typeface="+mn-cs"/>
              </a:rPr>
              <a:t>Reduced QDs may be authorised for the storage of ammunition in Temporary Storage Areas. </a:t>
            </a:r>
          </a:p>
          <a:p>
            <a:pPr marL="171450" indent="-171450">
              <a:buFont typeface="Arial" panose="020B0604020202020204" pitchFamily="34" charset="0"/>
              <a:buChar char="•"/>
            </a:pPr>
            <a:r>
              <a:rPr lang="en-GB" sz="1200" kern="1200" dirty="0">
                <a:solidFill>
                  <a:schemeClr val="tx1"/>
                </a:solidFill>
                <a:effectLst/>
                <a:latin typeface="+mn-lt"/>
                <a:ea typeface="+mn-ea"/>
                <a:cs typeface="+mn-cs"/>
              </a:rPr>
              <a:t>In all cases, QDs shall be measured from the nearest point of the Potential Explosion Site (PES) to the nearest point of the Exposed Site (ES). </a:t>
            </a:r>
            <a:endParaRPr lang="en-IE"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GB" sz="1200" kern="1200" dirty="0">
                <a:solidFill>
                  <a:schemeClr val="tx1"/>
                </a:solidFill>
                <a:effectLst/>
                <a:latin typeface="+mn-lt"/>
                <a:ea typeface="+mn-ea"/>
                <a:cs typeface="+mn-cs"/>
              </a:rPr>
              <a:t>Each Exposed Site (ES) shall store no greater than 4,000 kg Net Explosive Quantity (NEQ).   </a:t>
            </a:r>
          </a:p>
          <a:p>
            <a:pPr marL="171450" indent="-171450">
              <a:buFont typeface="Arial" panose="020B0604020202020204" pitchFamily="34" charset="0"/>
              <a:buChar char="•"/>
            </a:pPr>
            <a:r>
              <a:rPr lang="en-GB" sz="1200" kern="1200" dirty="0">
                <a:solidFill>
                  <a:schemeClr val="tx1"/>
                </a:solidFill>
                <a:effectLst/>
                <a:latin typeface="+mn-lt"/>
                <a:ea typeface="+mn-ea"/>
                <a:cs typeface="+mn-cs"/>
              </a:rPr>
              <a:t>This is to ensure that the Maximum Credible Event (MCE) should avoid or reduce the loss of personnel and material, minimize the effects of unintended detonations/reactions during storage, transportation and handling or as a result of enemy action</a:t>
            </a:r>
            <a:r>
              <a:rPr lang="en-IE" dirty="0">
                <a:effectLst/>
              </a:rPr>
              <a:t> </a:t>
            </a:r>
            <a:endParaRPr lang="en-IE" sz="1200" kern="1200" dirty="0">
              <a:solidFill>
                <a:schemeClr val="tx1"/>
              </a:solidFill>
              <a:effectLst/>
              <a:latin typeface="+mn-lt"/>
              <a:ea typeface="+mn-ea"/>
              <a:cs typeface="+mn-cs"/>
            </a:endParaRPr>
          </a:p>
          <a:p>
            <a:pPr marL="0" lvl="0" indent="0">
              <a:buFont typeface="Arial" panose="020B0604020202020204" pitchFamily="34" charset="0"/>
              <a:buNone/>
            </a:pPr>
            <a:endParaRPr lang="en-GB" sz="1200" kern="1200" dirty="0">
              <a:solidFill>
                <a:schemeClr val="tx1"/>
              </a:solidFill>
              <a:effectLst/>
              <a:latin typeface="+mn-lt"/>
              <a:ea typeface="+mn-ea"/>
              <a:cs typeface="+mn-cs"/>
            </a:endParaRPr>
          </a:p>
          <a:p>
            <a:pPr marL="171450" lvl="0" indent="-171450">
              <a:buFont typeface="Arial" panose="020B0604020202020204" pitchFamily="34" charset="0"/>
              <a:buChar char="•"/>
            </a:pPr>
            <a:endParaRPr lang="en-IE"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1E91D3BD-5E5A-7743-9F40-8526F1D1808C}" type="slidenum">
              <a:rPr lang="en-IE" smtClean="0"/>
              <a:t>51</a:t>
            </a:fld>
            <a:endParaRPr lang="en-IE"/>
          </a:p>
        </p:txBody>
      </p:sp>
    </p:spTree>
    <p:extLst>
      <p:ext uri="{BB962C8B-B14F-4D97-AF65-F5344CB8AC3E}">
        <p14:creationId xmlns:p14="http://schemas.microsoft.com/office/powerpoint/2010/main" val="337253328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dirty="0">
                <a:solidFill>
                  <a:schemeClr val="dk1"/>
                </a:solidFill>
                <a:effectLst/>
                <a:latin typeface="+mn-lt"/>
                <a:ea typeface="Calibri"/>
                <a:cs typeface="Calibri"/>
                <a:sym typeface="Calibri"/>
              </a:rPr>
              <a:t>Main idea/objective for slide:</a:t>
            </a:r>
          </a:p>
          <a:p>
            <a:pPr marL="0" lvl="0" indent="0" algn="l" rtl="0">
              <a:spcBef>
                <a:spcPts val="0"/>
              </a:spcBef>
              <a:spcAft>
                <a:spcPts val="0"/>
              </a:spcAft>
              <a:buNone/>
            </a:pPr>
            <a:r>
              <a:rPr lang="en-GB" b="1" dirty="0"/>
              <a:t>Identify impacts and hazards posed to external buildings and civilians from an explosion</a:t>
            </a:r>
            <a:endParaRPr lang="en-GB"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u="sng" kern="1200" dirty="0">
                <a:solidFill>
                  <a:schemeClr val="tx1"/>
                </a:solidFill>
                <a:effectLst/>
                <a:latin typeface="+mn-lt"/>
                <a:ea typeface="+mn-ea"/>
                <a:cs typeface="+mn-cs"/>
              </a:rPr>
              <a:t>participant Activity</a:t>
            </a: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Ask questions of the participants to determine the likely impacts and the hazards posed to external buildings and civilians. </a:t>
            </a: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List these impacts on the flip chart and post onto the wall.</a:t>
            </a:r>
            <a:endParaRPr lang="en-IE" sz="1200" kern="1200" dirty="0">
              <a:solidFill>
                <a:schemeClr val="tx1"/>
              </a:solidFill>
              <a:effectLst/>
              <a:latin typeface="+mn-lt"/>
              <a:ea typeface="+mn-ea"/>
              <a:cs typeface="+mn-cs"/>
            </a:endParaRPr>
          </a:p>
          <a:p>
            <a:pPr marL="171450" lvl="0" indent="-171450">
              <a:buFont typeface="Arial" panose="020B0604020202020204" pitchFamily="34" charset="0"/>
              <a:buChar char="•"/>
            </a:pPr>
            <a:endParaRPr lang="en-IE"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1E91D3BD-5E5A-7743-9F40-8526F1D1808C}" type="slidenum">
              <a:rPr lang="en-IE" smtClean="0"/>
              <a:t>5</a:t>
            </a:fld>
            <a:endParaRPr lang="en-IE"/>
          </a:p>
        </p:txBody>
      </p:sp>
    </p:spTree>
    <p:extLst>
      <p:ext uri="{BB962C8B-B14F-4D97-AF65-F5344CB8AC3E}">
        <p14:creationId xmlns:p14="http://schemas.microsoft.com/office/powerpoint/2010/main" val="2625179420"/>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dirty="0">
                <a:solidFill>
                  <a:schemeClr val="dk1"/>
                </a:solidFill>
                <a:effectLst/>
                <a:latin typeface="+mn-lt"/>
                <a:ea typeface="Calibri"/>
                <a:cs typeface="Calibri"/>
                <a:sym typeface="Calibri"/>
              </a:rPr>
              <a:t>Main idea/objective for slide:</a:t>
            </a:r>
            <a:endParaRPr lang="en-GB" sz="1200" b="1" kern="1200" dirty="0">
              <a:solidFill>
                <a:schemeClr val="tx1"/>
              </a:solidFill>
              <a:effectLst/>
              <a:latin typeface="+mn-lt"/>
              <a:ea typeface="+mn-ea"/>
              <a:cs typeface="+mn-cs"/>
            </a:endParaRPr>
          </a:p>
          <a:p>
            <a:pPr marL="171450" lvl="0" indent="-171450">
              <a:buFont typeface="Arial" panose="020B0604020202020204" pitchFamily="34" charset="0"/>
              <a:buChar char="•"/>
            </a:pPr>
            <a:r>
              <a:rPr lang="en-IE" b="1" dirty="0"/>
              <a:t>Temporary Distances vs Quantity Distances</a:t>
            </a:r>
          </a:p>
          <a:p>
            <a:pPr marL="171450" lvl="0" indent="-171450">
              <a:buFont typeface="Arial" panose="020B0604020202020204" pitchFamily="34" charset="0"/>
              <a:buChar char="•"/>
            </a:pPr>
            <a:endParaRPr lang="en-GB" sz="1200" b="0" i="0" u="sng" strike="noStrike" cap="none" dirty="0">
              <a:solidFill>
                <a:schemeClr val="dk1"/>
              </a:solidFill>
              <a:effectLst/>
              <a:latin typeface="+mn-lt"/>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0" i="0" u="sng" strike="noStrike" cap="none" dirty="0">
                <a:solidFill>
                  <a:schemeClr val="dk1"/>
                </a:solidFill>
                <a:effectLst/>
                <a:latin typeface="+mn-lt"/>
                <a:ea typeface="Calibri"/>
                <a:cs typeface="Calibri"/>
                <a:sym typeface="Calibri"/>
              </a:rPr>
              <a:t>What the instructor should cover (in addition to slide content)</a:t>
            </a:r>
            <a:endParaRPr lang="en-GB" b="0" u="sng" dirty="0">
              <a:latin typeface="Arial"/>
              <a:ea typeface="Arial"/>
              <a:cs typeface="Arial"/>
              <a:sym typeface="Arial"/>
            </a:endParaRPr>
          </a:p>
          <a:p>
            <a:pPr marL="171450" lvl="0" indent="-171450">
              <a:buFont typeface="Arial" panose="020B0604020202020204" pitchFamily="34" charset="0"/>
              <a:buChar char="•"/>
            </a:pPr>
            <a:endParaRPr lang="en-IE" sz="1200" b="1" kern="1200" dirty="0">
              <a:solidFill>
                <a:schemeClr val="tx1"/>
              </a:solidFill>
              <a:effectLst/>
              <a:latin typeface="+mn-lt"/>
              <a:ea typeface="+mn-ea"/>
              <a:cs typeface="+mn-cs"/>
            </a:endParaRPr>
          </a:p>
          <a:p>
            <a:pPr marL="0" lvl="0" indent="0" algn="l" rtl="0">
              <a:spcBef>
                <a:spcPts val="0"/>
              </a:spcBef>
              <a:spcAft>
                <a:spcPts val="0"/>
              </a:spcAft>
              <a:buNone/>
            </a:pPr>
            <a:endParaRPr lang="en-GB" sz="1200" b="0" i="0" u="none" strike="noStrike" cap="none" dirty="0">
              <a:solidFill>
                <a:schemeClr val="dk1"/>
              </a:solidFill>
              <a:effectLst/>
              <a:latin typeface="+mn-lt"/>
              <a:ea typeface="Calibri"/>
              <a:cs typeface="Calibri"/>
              <a:sym typeface="Calibri"/>
            </a:endParaRPr>
          </a:p>
          <a:p>
            <a:pPr marL="0" lvl="0" indent="0" algn="l" rtl="0">
              <a:spcBef>
                <a:spcPts val="0"/>
              </a:spcBef>
              <a:spcAft>
                <a:spcPts val="0"/>
              </a:spcAft>
              <a:buNone/>
            </a:pPr>
            <a:r>
              <a:rPr lang="en-GB" sz="1200" b="0" i="0" u="sng" strike="noStrike" cap="none" dirty="0">
                <a:solidFill>
                  <a:schemeClr val="dk1"/>
                </a:solidFill>
                <a:effectLst/>
                <a:latin typeface="+mn-lt"/>
                <a:ea typeface="Calibri"/>
                <a:cs typeface="Calibri"/>
                <a:sym typeface="Calibri"/>
              </a:rPr>
              <a:t>References/further reading</a:t>
            </a:r>
            <a:endParaRPr lang="en-GB" sz="1200" kern="1200" dirty="0">
              <a:solidFill>
                <a:schemeClr val="tx1"/>
              </a:solidFill>
              <a:effectLst/>
              <a:latin typeface="+mn-lt"/>
              <a:ea typeface="+mn-ea"/>
              <a:cs typeface="+mn-cs"/>
            </a:endParaRPr>
          </a:p>
          <a:p>
            <a:pPr marL="0" lvl="0" indent="0">
              <a:buFont typeface="Arial" panose="020B0604020202020204" pitchFamily="34" charset="0"/>
              <a:buNone/>
            </a:pPr>
            <a:r>
              <a:rPr lang="en-IE" sz="1200" b="1" kern="1200" dirty="0">
                <a:solidFill>
                  <a:schemeClr val="tx1"/>
                </a:solidFill>
                <a:effectLst/>
                <a:latin typeface="+mn-lt"/>
                <a:ea typeface="+mn-ea"/>
                <a:cs typeface="+mn-cs"/>
              </a:rPr>
              <a:t>IATG 04.10 – Temporary Storage</a:t>
            </a:r>
          </a:p>
          <a:p>
            <a:pPr marL="171450" indent="-171450">
              <a:buFont typeface="Arial" panose="020B0604020202020204" pitchFamily="34" charset="0"/>
              <a:buChar char="•"/>
            </a:pPr>
            <a:r>
              <a:rPr lang="en-GB" sz="1200" kern="1200" dirty="0">
                <a:solidFill>
                  <a:schemeClr val="tx1"/>
                </a:solidFill>
                <a:effectLst/>
                <a:latin typeface="+mn-lt"/>
                <a:ea typeface="+mn-ea"/>
                <a:cs typeface="+mn-cs"/>
              </a:rPr>
              <a:t>Ammunition in Temporary Storage Areas is particularly vulnerable to fire. </a:t>
            </a:r>
          </a:p>
          <a:p>
            <a:pPr marL="171450" indent="-171450">
              <a:buFont typeface="Arial" panose="020B0604020202020204" pitchFamily="34" charset="0"/>
              <a:buChar char="•"/>
            </a:pPr>
            <a:r>
              <a:rPr lang="en-GB" sz="1200" kern="1200" dirty="0">
                <a:solidFill>
                  <a:schemeClr val="tx1"/>
                </a:solidFill>
                <a:effectLst/>
                <a:latin typeface="+mn-lt"/>
                <a:ea typeface="+mn-ea"/>
                <a:cs typeface="+mn-cs"/>
              </a:rPr>
              <a:t>adequate separation from site to site may cause large losses through secondary effects such as explosions initiated by the fire. </a:t>
            </a:r>
          </a:p>
          <a:p>
            <a:pPr marL="171450" indent="-171450">
              <a:buFont typeface="Arial" panose="020B0604020202020204" pitchFamily="34" charset="0"/>
              <a:buChar char="•"/>
            </a:pPr>
            <a:r>
              <a:rPr lang="en-GB" sz="1200" kern="1200" dirty="0">
                <a:solidFill>
                  <a:schemeClr val="tx1"/>
                </a:solidFill>
                <a:effectLst/>
                <a:latin typeface="+mn-lt"/>
                <a:ea typeface="+mn-ea"/>
                <a:cs typeface="+mn-cs"/>
              </a:rPr>
              <a:t>It is therefore important that consideration be given to applying adequate Quantity Distances between sites and ensuring that natural traverses and overhead cover are used wherever possible.  </a:t>
            </a:r>
            <a:endParaRPr lang="en-IE"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GB" sz="1200" kern="1200" dirty="0">
                <a:solidFill>
                  <a:schemeClr val="tx1"/>
                </a:solidFill>
                <a:effectLst/>
                <a:latin typeface="+mn-lt"/>
                <a:ea typeface="+mn-ea"/>
                <a:cs typeface="+mn-cs"/>
              </a:rPr>
              <a:t>Reduced QDs may be authorised for the storage of ammunition in Temporary Storage Areas. </a:t>
            </a:r>
          </a:p>
          <a:p>
            <a:pPr marL="171450" indent="-171450">
              <a:buFont typeface="Arial" panose="020B0604020202020204" pitchFamily="34" charset="0"/>
              <a:buChar char="•"/>
            </a:pPr>
            <a:r>
              <a:rPr lang="en-GB" sz="1200" kern="1200" dirty="0">
                <a:solidFill>
                  <a:schemeClr val="tx1"/>
                </a:solidFill>
                <a:effectLst/>
                <a:latin typeface="+mn-lt"/>
                <a:ea typeface="+mn-ea"/>
                <a:cs typeface="+mn-cs"/>
              </a:rPr>
              <a:t>In all cases, QDs shall be measured from the nearest point of the Potential Explosion Site (PES) to the nearest point of the Exposed Site (ES). </a:t>
            </a:r>
            <a:endParaRPr lang="en-IE"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GB" sz="1200" kern="1200" dirty="0">
                <a:solidFill>
                  <a:schemeClr val="tx1"/>
                </a:solidFill>
                <a:effectLst/>
                <a:latin typeface="+mn-lt"/>
                <a:ea typeface="+mn-ea"/>
                <a:cs typeface="+mn-cs"/>
              </a:rPr>
              <a:t>Each Exposed Site (ES) shall store no greater than 4,000 kg Net Explosive Quantity (NEQ).   </a:t>
            </a:r>
          </a:p>
          <a:p>
            <a:pPr marL="171450" indent="-171450">
              <a:buFont typeface="Arial" panose="020B0604020202020204" pitchFamily="34" charset="0"/>
              <a:buChar char="•"/>
            </a:pPr>
            <a:r>
              <a:rPr lang="en-GB" sz="1200" kern="1200" dirty="0">
                <a:solidFill>
                  <a:schemeClr val="tx1"/>
                </a:solidFill>
                <a:effectLst/>
                <a:latin typeface="+mn-lt"/>
                <a:ea typeface="+mn-ea"/>
                <a:cs typeface="+mn-cs"/>
              </a:rPr>
              <a:t>This is to ensure that the Maximum Credible Event (MCE) should avoid or reduce the loss of personnel and material, minimize the effects of unintended detonations/reactions during storage, transportation and handling or as a result of enemy action</a:t>
            </a:r>
            <a:r>
              <a:rPr lang="en-IE" dirty="0">
                <a:effectLst/>
              </a:rPr>
              <a:t> </a:t>
            </a:r>
            <a:endParaRPr lang="en-IE" sz="1200" kern="1200" dirty="0">
              <a:solidFill>
                <a:schemeClr val="tx1"/>
              </a:solidFill>
              <a:effectLst/>
              <a:latin typeface="+mn-lt"/>
              <a:ea typeface="+mn-ea"/>
              <a:cs typeface="+mn-cs"/>
            </a:endParaRPr>
          </a:p>
          <a:p>
            <a:pPr marL="0" lvl="0" indent="0">
              <a:buFont typeface="Arial" panose="020B0604020202020204" pitchFamily="34" charset="0"/>
              <a:buNone/>
            </a:pPr>
            <a:endParaRPr lang="en-GB" sz="1200" kern="1200" dirty="0">
              <a:solidFill>
                <a:schemeClr val="tx1"/>
              </a:solidFill>
              <a:effectLst/>
              <a:latin typeface="+mn-lt"/>
              <a:ea typeface="+mn-ea"/>
              <a:cs typeface="+mn-cs"/>
            </a:endParaRPr>
          </a:p>
          <a:p>
            <a:pPr marL="171450" lvl="0" indent="-171450">
              <a:buFont typeface="Arial" panose="020B0604020202020204" pitchFamily="34" charset="0"/>
              <a:buChar char="•"/>
            </a:pPr>
            <a:endParaRPr lang="en-IE"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1E91D3BD-5E5A-7743-9F40-8526F1D1808C}" type="slidenum">
              <a:rPr lang="en-IE" smtClean="0"/>
              <a:t>52</a:t>
            </a:fld>
            <a:endParaRPr lang="en-IE"/>
          </a:p>
        </p:txBody>
      </p:sp>
    </p:spTree>
    <p:extLst>
      <p:ext uri="{BB962C8B-B14F-4D97-AF65-F5344CB8AC3E}">
        <p14:creationId xmlns:p14="http://schemas.microsoft.com/office/powerpoint/2010/main" val="855279816"/>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dirty="0">
                <a:solidFill>
                  <a:schemeClr val="dk1"/>
                </a:solidFill>
                <a:effectLst/>
                <a:latin typeface="+mn-lt"/>
                <a:ea typeface="Calibri"/>
                <a:cs typeface="Calibri"/>
                <a:sym typeface="Calibri"/>
              </a:rPr>
              <a:t>Main idea/objective for slide:</a:t>
            </a:r>
            <a:endParaRPr lang="en-GB" sz="1200" b="1" kern="1200" dirty="0">
              <a:solidFill>
                <a:schemeClr val="tx1"/>
              </a:solidFill>
              <a:effectLst/>
              <a:latin typeface="+mn-lt"/>
              <a:ea typeface="+mn-ea"/>
              <a:cs typeface="+mn-cs"/>
            </a:endParaRPr>
          </a:p>
          <a:p>
            <a:pPr marL="171450" lvl="0" indent="-171450">
              <a:buFont typeface="Arial" panose="020B0604020202020204" pitchFamily="34" charset="0"/>
              <a:buChar char="•"/>
            </a:pPr>
            <a:r>
              <a:rPr lang="en-IE" b="1" dirty="0"/>
              <a:t>Temporary Distances: Internal Quantity Distances</a:t>
            </a:r>
          </a:p>
          <a:p>
            <a:pPr marL="171450" lvl="0" indent="-171450">
              <a:buFont typeface="Arial" panose="020B0604020202020204" pitchFamily="34" charset="0"/>
              <a:buChar char="•"/>
            </a:pPr>
            <a:endParaRPr lang="en-GB" sz="1200" b="0" i="0" u="sng" strike="noStrike" cap="none" dirty="0">
              <a:solidFill>
                <a:schemeClr val="dk1"/>
              </a:solidFill>
              <a:effectLst/>
              <a:latin typeface="+mn-lt"/>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0" i="0" u="sng" strike="noStrike" cap="none" dirty="0">
                <a:solidFill>
                  <a:schemeClr val="dk1"/>
                </a:solidFill>
                <a:effectLst/>
                <a:latin typeface="+mn-lt"/>
                <a:ea typeface="Calibri"/>
                <a:cs typeface="Calibri"/>
                <a:sym typeface="Calibri"/>
              </a:rPr>
              <a:t>What the instructor should cover (in addition to slide content)</a:t>
            </a:r>
            <a:endParaRPr lang="en-GB" b="0" u="sng" dirty="0">
              <a:latin typeface="Arial"/>
              <a:ea typeface="Arial"/>
              <a:cs typeface="Arial"/>
              <a:sym typeface="Arial"/>
            </a:endParaRPr>
          </a:p>
          <a:p>
            <a:pPr marL="285750" indent="-285750">
              <a:buFont typeface="Arial"/>
              <a:buChar char="•"/>
            </a:pPr>
            <a:r>
              <a:rPr lang="en-IE" dirty="0"/>
              <a:t>Provide a hand out </a:t>
            </a:r>
            <a:r>
              <a:rPr lang="en-IE" b="1" dirty="0"/>
              <a:t>   </a:t>
            </a:r>
            <a:r>
              <a:rPr lang="en-IE" dirty="0"/>
              <a:t> </a:t>
            </a:r>
            <a:r>
              <a:rPr lang="en-IE" b="1" dirty="0"/>
              <a:t>IATG 04.10 – Temporary Storage, page 11-12</a:t>
            </a:r>
            <a:endParaRPr lang="en-IE" dirty="0">
              <a:cs typeface="Calibri"/>
            </a:endParaRPr>
          </a:p>
          <a:p>
            <a:pPr marL="285750" indent="-285750">
              <a:buFont typeface="Arial"/>
              <a:buChar char="•"/>
            </a:pPr>
            <a:r>
              <a:rPr lang="en-IE" dirty="0">
                <a:solidFill>
                  <a:schemeClr val="dk1"/>
                </a:solidFill>
                <a:ea typeface="Calibri"/>
                <a:cs typeface="Calibri"/>
              </a:rPr>
              <a:t>Explain the use of this matrix and highlight the distinct differences to the normal QD tables</a:t>
            </a:r>
          </a:p>
          <a:p>
            <a:pPr marL="285750" indent="-285750">
              <a:buFont typeface="Arial"/>
              <a:buChar char="•"/>
            </a:pPr>
            <a:r>
              <a:rPr lang="en-IE" dirty="0">
                <a:solidFill>
                  <a:schemeClr val="dk1"/>
                </a:solidFill>
                <a:ea typeface="Calibri"/>
                <a:cs typeface="Calibri"/>
              </a:rPr>
              <a:t>Emphasise that this matrix is for Inside Quantity Distances ONLY</a:t>
            </a:r>
          </a:p>
          <a:p>
            <a:endParaRPr lang="en-GB" dirty="0">
              <a:solidFill>
                <a:schemeClr val="dk1"/>
              </a:solidFill>
              <a:ea typeface="Calibri"/>
              <a:cs typeface="Calibri"/>
              <a:sym typeface="Calibri"/>
            </a:endParaRPr>
          </a:p>
          <a:p>
            <a:pPr marL="0" lvl="0" indent="0" algn="l" rtl="0">
              <a:spcBef>
                <a:spcPts val="0"/>
              </a:spcBef>
              <a:spcAft>
                <a:spcPts val="0"/>
              </a:spcAft>
              <a:buNone/>
            </a:pPr>
            <a:r>
              <a:rPr lang="en-GB" sz="1200" b="0" i="0" u="sng" strike="noStrike" cap="none" dirty="0">
                <a:solidFill>
                  <a:schemeClr val="dk1"/>
                </a:solidFill>
                <a:effectLst/>
                <a:latin typeface="+mn-lt"/>
                <a:ea typeface="Calibri"/>
                <a:cs typeface="Calibri"/>
                <a:sym typeface="Calibri"/>
              </a:rPr>
              <a:t>References/further reading</a:t>
            </a:r>
            <a:endParaRPr lang="en-GB" sz="1200" kern="1200" dirty="0">
              <a:solidFill>
                <a:schemeClr val="tx1"/>
              </a:solidFill>
              <a:effectLst/>
              <a:latin typeface="+mn-lt"/>
              <a:ea typeface="+mn-ea"/>
              <a:cs typeface="+mn-cs"/>
            </a:endParaRPr>
          </a:p>
          <a:p>
            <a:pPr marL="0" lvl="0" indent="0">
              <a:buFont typeface="Arial" panose="020B0604020202020204" pitchFamily="34" charset="0"/>
              <a:buNone/>
            </a:pPr>
            <a:r>
              <a:rPr lang="en-IE" sz="1200" b="1" kern="1200" dirty="0">
                <a:solidFill>
                  <a:schemeClr val="tx1"/>
                </a:solidFill>
                <a:effectLst/>
                <a:latin typeface="+mn-lt"/>
                <a:ea typeface="+mn-ea"/>
                <a:cs typeface="+mn-cs"/>
              </a:rPr>
              <a:t>IATG 04.10 – Temporary Storage</a:t>
            </a:r>
          </a:p>
          <a:p>
            <a:r>
              <a:rPr lang="en-GB" sz="1200" kern="1200" dirty="0">
                <a:solidFill>
                  <a:schemeClr val="tx1"/>
                </a:solidFill>
                <a:effectLst/>
                <a:latin typeface="+mn-lt"/>
                <a:ea typeface="+mn-ea"/>
                <a:cs typeface="+mn-cs"/>
              </a:rPr>
              <a:t>NOTE 1	Non-earth covered buildings that can generate debris like structures of concrete or bricks shall NOT be used as PES, unless constructed in accordance with Clause 7.5 (Barricades)</a:t>
            </a:r>
            <a:endParaRPr lang="en-IE"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NOTE 2	Reduced distances may be implemented if authorised by the national authority. </a:t>
            </a:r>
          </a:p>
          <a:p>
            <a:r>
              <a:rPr lang="en-GB" sz="1200" kern="1200" dirty="0">
                <a:solidFill>
                  <a:schemeClr val="tx1"/>
                </a:solidFill>
                <a:effectLst/>
                <a:latin typeface="+mn-lt"/>
                <a:ea typeface="+mn-ea"/>
                <a:cs typeface="+mn-cs"/>
              </a:rPr>
              <a:t>NOTE 3	Hardened structures are by definition barricaded.</a:t>
            </a:r>
            <a:endParaRPr lang="en-IE"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NOTE 4	Only for ammunition related personnel. For an ammunition process area as a PES use the appropriate PES structure type column.</a:t>
            </a:r>
            <a:endParaRPr lang="en-GB" sz="1200" b="0" i="0" u="none" strike="noStrike" cap="none" dirty="0">
              <a:solidFill>
                <a:schemeClr val="dk1"/>
              </a:solidFill>
              <a:effectLst/>
              <a:latin typeface="+mn-lt"/>
              <a:ea typeface="Calibri"/>
              <a:cs typeface="Calibri"/>
              <a:sym typeface="Calibri"/>
            </a:endParaRPr>
          </a:p>
          <a:p>
            <a:pPr marL="0" lvl="0" indent="0">
              <a:buFont typeface="Arial" panose="020B0604020202020204" pitchFamily="34" charset="0"/>
              <a:buNone/>
            </a:pPr>
            <a:endParaRPr lang="en-GB" sz="1200" kern="1200" dirty="0">
              <a:solidFill>
                <a:schemeClr val="tx1"/>
              </a:solidFill>
              <a:effectLst/>
              <a:latin typeface="+mn-lt"/>
              <a:ea typeface="+mn-ea"/>
              <a:cs typeface="+mn-cs"/>
            </a:endParaRPr>
          </a:p>
          <a:p>
            <a:pPr marL="171450" lvl="0" indent="-171450">
              <a:buFont typeface="Arial" panose="020B0604020202020204" pitchFamily="34" charset="0"/>
              <a:buChar char="•"/>
            </a:pPr>
            <a:endParaRPr lang="en-IE"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1E91D3BD-5E5A-7743-9F40-8526F1D1808C}" type="slidenum">
              <a:rPr lang="en-IE" smtClean="0"/>
              <a:t>53</a:t>
            </a:fld>
            <a:endParaRPr lang="en-IE"/>
          </a:p>
        </p:txBody>
      </p:sp>
    </p:spTree>
    <p:extLst>
      <p:ext uri="{BB962C8B-B14F-4D97-AF65-F5344CB8AC3E}">
        <p14:creationId xmlns:p14="http://schemas.microsoft.com/office/powerpoint/2010/main" val="3430567837"/>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dirty="0">
                <a:solidFill>
                  <a:schemeClr val="dk1"/>
                </a:solidFill>
                <a:effectLst/>
                <a:latin typeface="+mn-lt"/>
                <a:ea typeface="Calibri"/>
                <a:cs typeface="Calibri"/>
                <a:sym typeface="Calibri"/>
              </a:rPr>
              <a:t>Main idea/objective for slide:</a:t>
            </a:r>
            <a:endParaRPr lang="en-GB" sz="1200" b="1" kern="1200" dirty="0">
              <a:solidFill>
                <a:schemeClr val="tx1"/>
              </a:solidFill>
              <a:effectLst/>
              <a:latin typeface="+mn-lt"/>
              <a:ea typeface="+mn-ea"/>
              <a:cs typeface="+mn-cs"/>
            </a:endParaRPr>
          </a:p>
          <a:p>
            <a:pPr marL="171450" lvl="0" indent="-171450">
              <a:buFont typeface="Arial" panose="020B0604020202020204" pitchFamily="34" charset="0"/>
              <a:buChar char="•"/>
            </a:pPr>
            <a:r>
              <a:rPr lang="en-IE" b="1" dirty="0"/>
              <a:t>Temporary Distances: Internal Quantity Distances</a:t>
            </a:r>
          </a:p>
          <a:p>
            <a:pPr marL="171450" lvl="0" indent="-171450">
              <a:buFont typeface="Arial" panose="020B0604020202020204" pitchFamily="34" charset="0"/>
              <a:buChar char="•"/>
            </a:pPr>
            <a:endParaRPr lang="en-GB" sz="1200" b="0" i="0" u="sng" strike="noStrike" cap="none" dirty="0">
              <a:solidFill>
                <a:schemeClr val="dk1"/>
              </a:solidFill>
              <a:effectLst/>
              <a:latin typeface="+mn-lt"/>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0" i="0" u="sng" strike="noStrike" cap="none" dirty="0">
                <a:solidFill>
                  <a:schemeClr val="dk1"/>
                </a:solidFill>
                <a:effectLst/>
                <a:latin typeface="+mn-lt"/>
                <a:ea typeface="Calibri"/>
                <a:cs typeface="Calibri"/>
                <a:sym typeface="Calibri"/>
              </a:rPr>
              <a:t>What the instructor should cover (in addition to slide content)</a:t>
            </a:r>
            <a:endParaRPr lang="en-GB" b="0" u="sng" dirty="0">
              <a:latin typeface="Arial"/>
              <a:ea typeface="Arial"/>
              <a:cs typeface="Arial"/>
              <a:sym typeface="Arial"/>
            </a:endParaRPr>
          </a:p>
          <a:p>
            <a:pPr marL="285750" indent="-285750">
              <a:buFont typeface="Arial"/>
              <a:buChar char="•"/>
            </a:pPr>
            <a:r>
              <a:rPr lang="en-IE" dirty="0"/>
              <a:t>Provide a hand out </a:t>
            </a:r>
            <a:r>
              <a:rPr lang="en-IE" b="1" dirty="0"/>
              <a:t>   </a:t>
            </a:r>
            <a:r>
              <a:rPr lang="en-IE" dirty="0"/>
              <a:t> </a:t>
            </a:r>
            <a:r>
              <a:rPr lang="en-IE" b="1" dirty="0"/>
              <a:t>IATG 04.10 – Temporary Storage, page 12</a:t>
            </a:r>
            <a:endParaRPr lang="en-IE" dirty="0">
              <a:cs typeface="Calibri" panose="020F0502020204030204"/>
            </a:endParaRPr>
          </a:p>
          <a:p>
            <a:pPr marL="285750" indent="-285750">
              <a:buFont typeface="Arial"/>
              <a:buChar char="•"/>
            </a:pPr>
            <a:r>
              <a:rPr lang="en-IE" dirty="0"/>
              <a:t>Explain the use of this matrix and highlight the distinct differences to the normal NEQ tables</a:t>
            </a:r>
            <a:endParaRPr lang="en-GB" dirty="0">
              <a:cs typeface="Calibri" panose="020F0502020204030204"/>
            </a:endParaRPr>
          </a:p>
          <a:p>
            <a:pPr marL="285750" indent="-285750">
              <a:buFont typeface="Arial"/>
              <a:buChar char="•"/>
            </a:pPr>
            <a:r>
              <a:rPr lang="en-IE" dirty="0"/>
              <a:t>Emphasise that this matrix is for Inside Quantity Distances ONLY</a:t>
            </a:r>
            <a:endParaRPr lang="en-IE" dirty="0">
              <a:cs typeface="Calibri" panose="020F0502020204030204"/>
            </a:endParaRPr>
          </a:p>
          <a:p>
            <a:endParaRPr lang="en-GB" u="sng" dirty="0">
              <a:solidFill>
                <a:schemeClr val="dk1"/>
              </a:solidFill>
              <a:ea typeface="Calibri"/>
              <a:cs typeface="Calibri"/>
              <a:sym typeface="Calibri"/>
            </a:endParaRPr>
          </a:p>
          <a:p>
            <a:r>
              <a:rPr lang="en-GB" sz="1200" b="0" i="0" u="sng" strike="noStrike" cap="none" dirty="0">
                <a:solidFill>
                  <a:schemeClr val="dk1"/>
                </a:solidFill>
                <a:effectLst/>
                <a:latin typeface="+mn-lt"/>
                <a:ea typeface="Calibri"/>
                <a:cs typeface="Calibri"/>
                <a:sym typeface="Calibri"/>
              </a:rPr>
              <a:t>References/further reading</a:t>
            </a:r>
            <a:endParaRPr lang="en-GB" sz="1200" kern="1200" dirty="0">
              <a:solidFill>
                <a:schemeClr val="tx1"/>
              </a:solidFill>
              <a:effectLst/>
              <a:latin typeface="+mn-lt"/>
              <a:ea typeface="+mn-ea"/>
              <a:cs typeface="+mn-cs"/>
            </a:endParaRPr>
          </a:p>
          <a:p>
            <a:pPr marL="0" lvl="0" indent="0">
              <a:buFont typeface="Arial" panose="020B0604020202020204" pitchFamily="34" charset="0"/>
              <a:buNone/>
            </a:pPr>
            <a:r>
              <a:rPr lang="en-IE" sz="1200" b="1" kern="1200" dirty="0">
                <a:solidFill>
                  <a:schemeClr val="tx1"/>
                </a:solidFill>
                <a:effectLst/>
                <a:latin typeface="+mn-lt"/>
                <a:ea typeface="+mn-ea"/>
                <a:cs typeface="+mn-cs"/>
              </a:rPr>
              <a:t>IATG 04.10 – Temporary Storage</a:t>
            </a:r>
          </a:p>
          <a:p>
            <a:r>
              <a:rPr lang="en-GB" sz="1200" kern="1200" dirty="0">
                <a:solidFill>
                  <a:schemeClr val="tx1"/>
                </a:solidFill>
                <a:effectLst/>
                <a:latin typeface="+mn-lt"/>
                <a:ea typeface="+mn-ea"/>
                <a:cs typeface="+mn-cs"/>
              </a:rPr>
              <a:t>NOTE 1	Non-earth covered buildings that can generate debris like structures of concrete or bricks shall NOT be used as PES, unless constructed in accordance with Clause 7.5 (Barricades)</a:t>
            </a:r>
            <a:endParaRPr lang="en-IE"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NOTE 2	Reduced distances may be implemented if authorised by the national authority. </a:t>
            </a:r>
          </a:p>
          <a:p>
            <a:r>
              <a:rPr lang="en-GB" sz="1200" kern="1200" dirty="0">
                <a:solidFill>
                  <a:schemeClr val="tx1"/>
                </a:solidFill>
                <a:effectLst/>
                <a:latin typeface="+mn-lt"/>
                <a:ea typeface="+mn-ea"/>
                <a:cs typeface="+mn-cs"/>
              </a:rPr>
              <a:t>NOTE 3	Hardened structures are by definition barricaded.</a:t>
            </a:r>
            <a:endParaRPr lang="en-IE"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NOTE 4	Only for ammunition related personnel. For an ammunition process area as a PES use the appropriate PES structure type column.</a:t>
            </a:r>
            <a:endParaRPr lang="en-IE" sz="1200" kern="1200" dirty="0">
              <a:solidFill>
                <a:schemeClr val="tx1"/>
              </a:solidFill>
              <a:effectLst/>
              <a:latin typeface="+mn-lt"/>
              <a:ea typeface="+mn-ea"/>
              <a:cs typeface="+mn-cs"/>
            </a:endParaRPr>
          </a:p>
          <a:p>
            <a:pPr marL="0" lvl="0" indent="0">
              <a:buFont typeface="Arial" panose="020B0604020202020204" pitchFamily="34" charset="0"/>
              <a:buNone/>
            </a:pPr>
            <a:endParaRPr lang="en-GB" sz="1200" kern="1200" dirty="0">
              <a:solidFill>
                <a:schemeClr val="tx1"/>
              </a:solidFill>
              <a:effectLst/>
              <a:latin typeface="+mn-lt"/>
              <a:ea typeface="+mn-ea"/>
              <a:cs typeface="+mn-cs"/>
            </a:endParaRPr>
          </a:p>
          <a:p>
            <a:pPr marL="171450" lvl="0" indent="-171450">
              <a:buFont typeface="Arial" panose="020B0604020202020204" pitchFamily="34" charset="0"/>
              <a:buChar char="•"/>
            </a:pPr>
            <a:endParaRPr lang="en-IE"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1E91D3BD-5E5A-7743-9F40-8526F1D1808C}" type="slidenum">
              <a:rPr lang="en-IE" smtClean="0"/>
              <a:t>54</a:t>
            </a:fld>
            <a:endParaRPr lang="en-IE"/>
          </a:p>
        </p:txBody>
      </p:sp>
    </p:spTree>
    <p:extLst>
      <p:ext uri="{BB962C8B-B14F-4D97-AF65-F5344CB8AC3E}">
        <p14:creationId xmlns:p14="http://schemas.microsoft.com/office/powerpoint/2010/main" val="301355836"/>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dirty="0">
                <a:solidFill>
                  <a:schemeClr val="dk1"/>
                </a:solidFill>
                <a:effectLst/>
                <a:latin typeface="+mn-lt"/>
                <a:ea typeface="Calibri"/>
                <a:cs typeface="Calibri"/>
                <a:sym typeface="Calibri"/>
              </a:rPr>
              <a:t>Main idea/objective for slide:</a:t>
            </a:r>
            <a:endParaRPr lang="en-GB" sz="1200" b="1" kern="1200" dirty="0">
              <a:solidFill>
                <a:schemeClr val="tx1"/>
              </a:solidFill>
              <a:effectLst/>
              <a:latin typeface="+mn-lt"/>
              <a:ea typeface="+mn-ea"/>
              <a:cs typeface="+mn-cs"/>
            </a:endParaRPr>
          </a:p>
          <a:p>
            <a:pPr marL="171450" lvl="0" indent="-171450">
              <a:buFont typeface="Arial" panose="020B0604020202020204" pitchFamily="34" charset="0"/>
              <a:buChar char="•"/>
            </a:pPr>
            <a:r>
              <a:rPr lang="en-IE" b="1" dirty="0"/>
              <a:t>Temporary Distances: Outside Quantity Distances</a:t>
            </a:r>
          </a:p>
          <a:p>
            <a:pPr marL="171450" lvl="0" indent="-171450">
              <a:buFont typeface="Arial" panose="020B0604020202020204" pitchFamily="34" charset="0"/>
              <a:buChar char="•"/>
            </a:pPr>
            <a:endParaRPr lang="en-GB" sz="1200" b="0" i="0" u="sng" strike="noStrike" cap="none" dirty="0">
              <a:solidFill>
                <a:schemeClr val="dk1"/>
              </a:solidFill>
              <a:effectLst/>
              <a:latin typeface="+mn-lt"/>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0" i="0" u="sng" strike="noStrike" cap="none" dirty="0">
                <a:solidFill>
                  <a:schemeClr val="dk1"/>
                </a:solidFill>
                <a:effectLst/>
                <a:latin typeface="+mn-lt"/>
                <a:ea typeface="Calibri"/>
                <a:cs typeface="Calibri"/>
                <a:sym typeface="Calibri"/>
              </a:rPr>
              <a:t>What the instructor should cover (in addition to slide content)</a:t>
            </a:r>
            <a:endParaRPr lang="en-GB" b="0" u="sng" dirty="0">
              <a:latin typeface="Arial"/>
              <a:ea typeface="Arial"/>
              <a:cs typeface="Arial"/>
              <a:sym typeface="Arial"/>
            </a:endParaRPr>
          </a:p>
          <a:p>
            <a:pPr marL="285750" indent="-285750">
              <a:buFont typeface="Arial,Sans-Serif"/>
              <a:buChar char="•"/>
            </a:pPr>
            <a:r>
              <a:rPr lang="en-IE" dirty="0"/>
              <a:t>Provide a hand out </a:t>
            </a:r>
            <a:r>
              <a:rPr lang="en-IE" b="1" dirty="0"/>
              <a:t>   </a:t>
            </a:r>
            <a:r>
              <a:rPr lang="en-IE" dirty="0"/>
              <a:t> </a:t>
            </a:r>
            <a:r>
              <a:rPr lang="en-IE" b="1" dirty="0"/>
              <a:t>IATG 04.10 – Temporary Storage, page 13</a:t>
            </a:r>
            <a:endParaRPr lang="en-IE" dirty="0"/>
          </a:p>
          <a:p>
            <a:pPr marL="285750" indent="-285750">
              <a:buFont typeface="Arial,Sans-Serif"/>
              <a:buChar char="•"/>
            </a:pPr>
            <a:r>
              <a:rPr lang="en-IE" dirty="0"/>
              <a:t>Explain the use of this matrix and highlight the distinct differences to the normal NEQ tables</a:t>
            </a:r>
            <a:endParaRPr lang="en-GB" dirty="0"/>
          </a:p>
          <a:p>
            <a:pPr marL="285750" indent="-285750">
              <a:buFont typeface="Arial,Sans-Serif"/>
              <a:buChar char="•"/>
            </a:pPr>
            <a:r>
              <a:rPr lang="en-IE" dirty="0"/>
              <a:t>Emphasise that this matrix is for Outside Quantity Distances ONLY</a:t>
            </a:r>
            <a:endParaRPr lang="en-GB" dirty="0">
              <a:ea typeface="+mn-ea"/>
              <a:cs typeface="+mn-cs"/>
            </a:endParaRPr>
          </a:p>
          <a:p>
            <a:endParaRPr lang="en-GB" sz="1200" b="0" i="0" u="sng" strike="noStrike" kern="1200" cap="none" dirty="0">
              <a:solidFill>
                <a:schemeClr val="tx1"/>
              </a:solidFill>
              <a:effectLst/>
              <a:latin typeface="+mn-lt"/>
              <a:ea typeface="+mn-ea"/>
              <a:cs typeface="+mn-cs"/>
              <a:sym typeface="Calibri"/>
            </a:endParaRPr>
          </a:p>
          <a:p>
            <a:r>
              <a:rPr lang="en-GB" sz="1200" b="0" i="0" u="sng" strike="noStrike" cap="none" dirty="0">
                <a:solidFill>
                  <a:schemeClr val="dk1"/>
                </a:solidFill>
                <a:effectLst/>
                <a:latin typeface="+mn-lt"/>
                <a:ea typeface="Calibri"/>
                <a:cs typeface="Calibri"/>
                <a:sym typeface="Calibri"/>
              </a:rPr>
              <a:t>References/further reading</a:t>
            </a:r>
            <a:endParaRPr lang="en-GB" sz="1200" kern="1200" dirty="0">
              <a:solidFill>
                <a:schemeClr val="tx1"/>
              </a:solidFill>
              <a:effectLst/>
              <a:latin typeface="+mn-lt"/>
              <a:ea typeface="+mn-ea"/>
              <a:cs typeface="+mn-cs"/>
            </a:endParaRPr>
          </a:p>
          <a:p>
            <a:pPr marL="0" lvl="0" indent="0">
              <a:buFont typeface="Arial" panose="020B0604020202020204" pitchFamily="34" charset="0"/>
              <a:buNone/>
            </a:pPr>
            <a:r>
              <a:rPr lang="en-IE" sz="1200" b="1" kern="1200" dirty="0">
                <a:solidFill>
                  <a:schemeClr val="tx1"/>
                </a:solidFill>
                <a:effectLst/>
                <a:latin typeface="+mn-lt"/>
                <a:ea typeface="+mn-ea"/>
                <a:cs typeface="+mn-cs"/>
              </a:rPr>
              <a:t>IATG 04.10 – Temporary Storage</a:t>
            </a:r>
          </a:p>
          <a:p>
            <a:r>
              <a:rPr lang="en-GB" sz="1200" kern="1200" dirty="0">
                <a:solidFill>
                  <a:schemeClr val="tx1"/>
                </a:solidFill>
                <a:effectLst/>
                <a:latin typeface="+mn-lt"/>
                <a:ea typeface="+mn-ea"/>
                <a:cs typeface="+mn-cs"/>
              </a:rPr>
              <a:t>NOTE 1	If an Overhead Protection protects against falling fragments then FD7 may be applied.</a:t>
            </a:r>
            <a:endParaRPr lang="en-IE"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NOTE 2	Reduced distances may be implemented if the national authority has approved the storage structures.</a:t>
            </a:r>
            <a:endParaRPr lang="en-IE"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NOTE 3	TD9 shall be applied except for heavy calibre artillery shells stored in a vertical position where TD8 may be applied.</a:t>
            </a:r>
            <a:endParaRPr lang="en-IE" sz="1200" kern="1200" dirty="0">
              <a:solidFill>
                <a:schemeClr val="tx1"/>
              </a:solidFill>
              <a:effectLst/>
              <a:latin typeface="+mn-lt"/>
              <a:ea typeface="+mn-ea"/>
              <a:cs typeface="+mn-cs"/>
            </a:endParaRPr>
          </a:p>
          <a:p>
            <a:pPr marL="0" lvl="0" indent="0">
              <a:buFont typeface="Arial" panose="020B0604020202020204" pitchFamily="34" charset="0"/>
              <a:buNone/>
            </a:pPr>
            <a:endParaRPr lang="en-GB" sz="1200" kern="1200" dirty="0">
              <a:solidFill>
                <a:schemeClr val="tx1"/>
              </a:solidFill>
              <a:effectLst/>
              <a:latin typeface="+mn-lt"/>
              <a:ea typeface="+mn-ea"/>
              <a:cs typeface="+mn-cs"/>
            </a:endParaRPr>
          </a:p>
          <a:p>
            <a:pPr marL="171450" lvl="0" indent="-171450">
              <a:buFont typeface="Arial" panose="020B0604020202020204" pitchFamily="34" charset="0"/>
              <a:buChar char="•"/>
            </a:pPr>
            <a:endParaRPr lang="en-IE"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1E91D3BD-5E5A-7743-9F40-8526F1D1808C}" type="slidenum">
              <a:rPr lang="en-IE" smtClean="0"/>
              <a:t>55</a:t>
            </a:fld>
            <a:endParaRPr lang="en-IE"/>
          </a:p>
        </p:txBody>
      </p:sp>
    </p:spTree>
    <p:extLst>
      <p:ext uri="{BB962C8B-B14F-4D97-AF65-F5344CB8AC3E}">
        <p14:creationId xmlns:p14="http://schemas.microsoft.com/office/powerpoint/2010/main" val="2262759609"/>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a:solidFill>
                  <a:schemeClr val="dk1"/>
                </a:solidFill>
                <a:effectLst/>
                <a:latin typeface="+mn-lt"/>
                <a:ea typeface="Calibri"/>
                <a:cs typeface="Calibri"/>
                <a:sym typeface="Calibri"/>
              </a:rPr>
              <a:t>Main idea/objective for slide:</a:t>
            </a:r>
            <a:endParaRPr lang="en-GB" sz="1200" b="1" kern="1200">
              <a:solidFill>
                <a:schemeClr val="tx1"/>
              </a:solidFill>
              <a:effectLst/>
              <a:latin typeface="+mn-lt"/>
              <a:ea typeface="+mn-ea"/>
              <a:cs typeface="+mn-cs"/>
            </a:endParaRPr>
          </a:p>
          <a:p>
            <a:pPr marL="171450" lvl="0" indent="-171450">
              <a:buFont typeface="Arial" panose="020B0604020202020204" pitchFamily="34" charset="0"/>
              <a:buChar char="•"/>
            </a:pPr>
            <a:r>
              <a:rPr lang="en-IE" b="1"/>
              <a:t>Temporary Distances: Outside Quantity Distances</a:t>
            </a:r>
          </a:p>
          <a:p>
            <a:pPr marL="171450" lvl="0" indent="-171450">
              <a:buFont typeface="Arial" panose="020B0604020202020204" pitchFamily="34" charset="0"/>
              <a:buChar char="•"/>
            </a:pPr>
            <a:endParaRPr lang="en-GB" sz="1200" b="0" i="0" u="sng" strike="noStrike" cap="none">
              <a:solidFill>
                <a:schemeClr val="dk1"/>
              </a:solidFill>
              <a:effectLst/>
              <a:latin typeface="+mn-lt"/>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0" i="0" u="sng" strike="noStrike" cap="none">
                <a:solidFill>
                  <a:schemeClr val="dk1"/>
                </a:solidFill>
                <a:effectLst/>
                <a:latin typeface="+mn-lt"/>
                <a:ea typeface="Calibri"/>
                <a:cs typeface="Calibri"/>
                <a:sym typeface="Calibri"/>
              </a:rPr>
              <a:t>What the instructor should cover (in addition to slide content)</a:t>
            </a:r>
            <a:endParaRPr lang="en-GB" b="0" u="sng">
              <a:latin typeface="Arial"/>
              <a:ea typeface="Arial"/>
              <a:cs typeface="Arial"/>
              <a:sym typeface="Arial"/>
            </a:endParaRPr>
          </a:p>
          <a:p>
            <a:pPr marL="285750" indent="-285750">
              <a:buFont typeface="Arial,Sans-Serif"/>
              <a:buChar char="•"/>
            </a:pPr>
            <a:r>
              <a:rPr lang="en-IE"/>
              <a:t>Provide a hand out </a:t>
            </a:r>
            <a:r>
              <a:rPr lang="en-IE" b="1"/>
              <a:t>   </a:t>
            </a:r>
            <a:r>
              <a:rPr lang="en-IE"/>
              <a:t> </a:t>
            </a:r>
            <a:r>
              <a:rPr lang="en-IE" b="1"/>
              <a:t>IATG 04.20 – Temporary Storage, page 13</a:t>
            </a:r>
            <a:endParaRPr lang="en-IE"/>
          </a:p>
          <a:p>
            <a:pPr marL="285750" indent="-285750">
              <a:buFont typeface="Arial,Sans-Serif"/>
              <a:buChar char="•"/>
            </a:pPr>
            <a:r>
              <a:rPr lang="en-IE"/>
              <a:t>Explain the use of this matrix and highlight the distinct differences to the normal NEQ tables</a:t>
            </a:r>
            <a:endParaRPr lang="en-GB"/>
          </a:p>
          <a:p>
            <a:pPr marL="285750" indent="-285750">
              <a:buFont typeface="Arial,Sans-Serif"/>
              <a:buChar char="•"/>
            </a:pPr>
            <a:r>
              <a:rPr lang="en-IE"/>
              <a:t>Emphasise that this matrix is for Outside Quantity Distances ONLY</a:t>
            </a:r>
            <a:endParaRPr lang="en-GB">
              <a:ea typeface="+mn-ea"/>
              <a:cs typeface="+mn-cs"/>
            </a:endParaRPr>
          </a:p>
          <a:p>
            <a:endParaRPr lang="en-GB" sz="1200" b="0" i="0" u="sng" strike="noStrike" kern="1200" cap="none">
              <a:solidFill>
                <a:schemeClr val="tx1"/>
              </a:solidFill>
              <a:effectLst/>
              <a:latin typeface="+mn-lt"/>
              <a:ea typeface="+mn-ea"/>
              <a:cs typeface="+mn-cs"/>
              <a:sym typeface="Calibri"/>
            </a:endParaRPr>
          </a:p>
          <a:p>
            <a:r>
              <a:rPr lang="en-GB" sz="1200" b="0" i="0" u="sng" strike="noStrike" cap="none">
                <a:solidFill>
                  <a:schemeClr val="dk1"/>
                </a:solidFill>
                <a:effectLst/>
                <a:latin typeface="+mn-lt"/>
                <a:ea typeface="Calibri"/>
                <a:cs typeface="Calibri"/>
                <a:sym typeface="Calibri"/>
              </a:rPr>
              <a:t>References/further reading</a:t>
            </a:r>
            <a:endParaRPr lang="en-GB" sz="1200" kern="1200">
              <a:solidFill>
                <a:schemeClr val="tx1"/>
              </a:solidFill>
              <a:effectLst/>
              <a:latin typeface="+mn-lt"/>
              <a:ea typeface="+mn-ea"/>
              <a:cs typeface="+mn-cs"/>
            </a:endParaRPr>
          </a:p>
          <a:p>
            <a:pPr marL="0" lvl="0" indent="0">
              <a:buFont typeface="Arial" panose="020B0604020202020204" pitchFamily="34" charset="0"/>
              <a:buNone/>
            </a:pPr>
            <a:r>
              <a:rPr lang="en-IE" sz="1200" b="1" kern="1200">
                <a:solidFill>
                  <a:schemeClr val="tx1"/>
                </a:solidFill>
                <a:effectLst/>
                <a:latin typeface="+mn-lt"/>
                <a:ea typeface="+mn-ea"/>
                <a:cs typeface="+mn-cs"/>
              </a:rPr>
              <a:t>IATG 04.20 – Temporary Storage</a:t>
            </a:r>
          </a:p>
          <a:p>
            <a:r>
              <a:rPr lang="en-GB" sz="1200" kern="1200">
                <a:solidFill>
                  <a:schemeClr val="tx1"/>
                </a:solidFill>
                <a:effectLst/>
                <a:latin typeface="+mn-lt"/>
                <a:ea typeface="+mn-ea"/>
                <a:cs typeface="+mn-cs"/>
              </a:rPr>
              <a:t>NOTE 1	If an Overhead Protection protects against falling fragments then FD7 may be applied.</a:t>
            </a:r>
            <a:endParaRPr lang="en-IE" sz="1200" kern="1200">
              <a:solidFill>
                <a:schemeClr val="tx1"/>
              </a:solidFill>
              <a:effectLst/>
              <a:latin typeface="+mn-lt"/>
              <a:ea typeface="+mn-ea"/>
              <a:cs typeface="+mn-cs"/>
            </a:endParaRPr>
          </a:p>
          <a:p>
            <a:r>
              <a:rPr lang="en-GB" sz="1200" kern="1200">
                <a:solidFill>
                  <a:schemeClr val="tx1"/>
                </a:solidFill>
                <a:effectLst/>
                <a:latin typeface="+mn-lt"/>
                <a:ea typeface="+mn-ea"/>
                <a:cs typeface="+mn-cs"/>
              </a:rPr>
              <a:t>NOTE 2	Reduced distances may be implemented if the national authority has approved the storage structures.</a:t>
            </a:r>
            <a:endParaRPr lang="en-IE" sz="1200" kern="1200">
              <a:solidFill>
                <a:schemeClr val="tx1"/>
              </a:solidFill>
              <a:effectLst/>
              <a:latin typeface="+mn-lt"/>
              <a:ea typeface="+mn-ea"/>
              <a:cs typeface="+mn-cs"/>
            </a:endParaRPr>
          </a:p>
          <a:p>
            <a:r>
              <a:rPr lang="en-GB" sz="1200" kern="1200">
                <a:solidFill>
                  <a:schemeClr val="tx1"/>
                </a:solidFill>
                <a:effectLst/>
                <a:latin typeface="+mn-lt"/>
                <a:ea typeface="+mn-ea"/>
                <a:cs typeface="+mn-cs"/>
              </a:rPr>
              <a:t>NOTE 3	TD9 shall be applied except for heavy calibre artillery shells stored in a vertical position where TD8 may be applied.</a:t>
            </a:r>
            <a:endParaRPr lang="en-IE" sz="1200" kern="1200">
              <a:solidFill>
                <a:schemeClr val="tx1"/>
              </a:solidFill>
              <a:effectLst/>
              <a:latin typeface="+mn-lt"/>
              <a:ea typeface="+mn-ea"/>
              <a:cs typeface="+mn-cs"/>
            </a:endParaRPr>
          </a:p>
          <a:p>
            <a:pPr marL="0" lvl="0" indent="0">
              <a:buFont typeface="Arial" panose="020B0604020202020204" pitchFamily="34" charset="0"/>
              <a:buNone/>
            </a:pPr>
            <a:endParaRPr lang="en-GB" sz="1200" kern="1200">
              <a:solidFill>
                <a:schemeClr val="tx1"/>
              </a:solidFill>
              <a:effectLst/>
              <a:latin typeface="+mn-lt"/>
              <a:ea typeface="+mn-ea"/>
              <a:cs typeface="+mn-cs"/>
            </a:endParaRPr>
          </a:p>
          <a:p>
            <a:pPr marL="171450" lvl="0" indent="-171450">
              <a:buFont typeface="Arial" panose="020B0604020202020204" pitchFamily="34" charset="0"/>
              <a:buChar char="•"/>
            </a:pPr>
            <a:endParaRPr lang="en-IE" sz="120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1E91D3BD-5E5A-7743-9F40-8526F1D1808C}" type="slidenum">
              <a:rPr lang="en-IE" smtClean="0"/>
              <a:t>56</a:t>
            </a:fld>
            <a:endParaRPr lang="en-IE"/>
          </a:p>
        </p:txBody>
      </p:sp>
    </p:spTree>
    <p:extLst>
      <p:ext uri="{BB962C8B-B14F-4D97-AF65-F5344CB8AC3E}">
        <p14:creationId xmlns:p14="http://schemas.microsoft.com/office/powerpoint/2010/main" val="306554346"/>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kern="1200">
                <a:solidFill>
                  <a:schemeClr val="tx1"/>
                </a:solidFill>
                <a:effectLst/>
                <a:latin typeface="+mn-lt"/>
                <a:ea typeface="+mn-ea"/>
                <a:cs typeface="+mn-cs"/>
              </a:rPr>
              <a:t>Phase 2. Development (</a:t>
            </a:r>
            <a:r>
              <a:rPr lang="en-GB" sz="1200" kern="1200">
                <a:solidFill>
                  <a:schemeClr val="tx1"/>
                </a:solidFill>
                <a:effectLst/>
                <a:latin typeface="+mn-lt"/>
                <a:ea typeface="+mn-ea"/>
                <a:cs typeface="+mn-cs"/>
              </a:rPr>
              <a:t>Time allocation - 220 min</a:t>
            </a:r>
            <a:r>
              <a:rPr lang="en-GB" sz="1200" b="1" kern="1200">
                <a:solidFill>
                  <a:schemeClr val="tx1"/>
                </a:solidFill>
                <a:effectLst/>
                <a:latin typeface="+mn-lt"/>
                <a:ea typeface="+mn-ea"/>
                <a:cs typeface="+mn-cs"/>
              </a:rPr>
              <a:t>)</a:t>
            </a:r>
            <a:endParaRPr lang="en-IE" sz="1200" kern="1200">
              <a:solidFill>
                <a:schemeClr val="tx1"/>
              </a:solidFill>
              <a:effectLst/>
              <a:latin typeface="+mn-lt"/>
              <a:ea typeface="+mn-ea"/>
              <a:cs typeface="+mn-cs"/>
            </a:endParaRPr>
          </a:p>
          <a:p>
            <a:endParaRPr lang="en-GB" sz="1200" kern="1200">
              <a:solidFill>
                <a:schemeClr val="tx1"/>
              </a:solidFill>
              <a:effectLst/>
              <a:latin typeface="+mn-lt"/>
              <a:ea typeface="+mn-ea"/>
              <a:cs typeface="+mn-cs"/>
            </a:endParaRPr>
          </a:p>
          <a:p>
            <a:r>
              <a:rPr lang="en-GB" sz="1200" kern="1200">
                <a:solidFill>
                  <a:schemeClr val="tx1"/>
                </a:solidFill>
                <a:effectLst/>
                <a:latin typeface="+mn-lt"/>
                <a:ea typeface="+mn-ea"/>
                <a:cs typeface="+mn-cs"/>
              </a:rPr>
              <a:t>Stage 2 (Time allocation 50 mins) – Safeguarding of Field Storage Areas</a:t>
            </a:r>
            <a:r>
              <a:rPr lang="en-IE">
                <a:effectLst/>
              </a:rPr>
              <a:t> </a:t>
            </a:r>
            <a:endParaRPr lang="en-IE"/>
          </a:p>
        </p:txBody>
      </p:sp>
      <p:sp>
        <p:nvSpPr>
          <p:cNvPr id="4" name="Slide Number Placeholder 3"/>
          <p:cNvSpPr>
            <a:spLocks noGrp="1"/>
          </p:cNvSpPr>
          <p:nvPr>
            <p:ph type="sldNum" sz="quarter" idx="5"/>
          </p:nvPr>
        </p:nvSpPr>
        <p:spPr/>
        <p:txBody>
          <a:bodyPr/>
          <a:lstStyle/>
          <a:p>
            <a:fld id="{1E91D3BD-5E5A-7743-9F40-8526F1D1808C}" type="slidenum">
              <a:rPr lang="en-IE" smtClean="0"/>
              <a:t>57</a:t>
            </a:fld>
            <a:endParaRPr lang="en-IE"/>
          </a:p>
        </p:txBody>
      </p:sp>
    </p:spTree>
    <p:extLst>
      <p:ext uri="{BB962C8B-B14F-4D97-AF65-F5344CB8AC3E}">
        <p14:creationId xmlns:p14="http://schemas.microsoft.com/office/powerpoint/2010/main" val="2130744175"/>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dirty="0">
                <a:solidFill>
                  <a:schemeClr val="dk1"/>
                </a:solidFill>
                <a:effectLst/>
                <a:latin typeface="+mn-lt"/>
                <a:ea typeface="Calibri"/>
                <a:cs typeface="Calibri"/>
                <a:sym typeface="Calibri"/>
              </a:rPr>
              <a:t>Main idea/objective for slide:</a:t>
            </a:r>
            <a:endParaRPr lang="en-GB" sz="1200" b="1" kern="1200" dirty="0">
              <a:solidFill>
                <a:schemeClr val="tx1"/>
              </a:solidFill>
              <a:effectLst/>
              <a:latin typeface="+mn-lt"/>
              <a:ea typeface="+mn-ea"/>
              <a:cs typeface="+mn-cs"/>
            </a:endParaRPr>
          </a:p>
          <a:p>
            <a:pPr marL="171450" lvl="0" indent="-171450">
              <a:buFont typeface="Arial" panose="020B0604020202020204" pitchFamily="34" charset="0"/>
              <a:buChar char="•"/>
            </a:pPr>
            <a:r>
              <a:rPr lang="en-GB" sz="1200" b="1" kern="1200" dirty="0">
                <a:solidFill>
                  <a:schemeClr val="tx1"/>
                </a:solidFill>
                <a:effectLst/>
                <a:latin typeface="+mn-lt"/>
                <a:ea typeface="+mn-ea"/>
                <a:cs typeface="+mn-cs"/>
              </a:rPr>
              <a:t>Introduce the concept of Safeguarding and provide the relevant definitions to the participants. </a:t>
            </a:r>
          </a:p>
          <a:p>
            <a:pPr marL="171450" lvl="0" indent="-171450">
              <a:buFont typeface="Arial" panose="020B0604020202020204" pitchFamily="34" charset="0"/>
              <a:buChar char="•"/>
            </a:pPr>
            <a:endParaRPr lang="en-GB" sz="1200" b="1" i="0" u="sng" strike="noStrike" cap="none" dirty="0">
              <a:solidFill>
                <a:schemeClr val="dk1"/>
              </a:solidFill>
              <a:effectLst/>
              <a:latin typeface="+mn-lt"/>
              <a:ea typeface="Calibri"/>
              <a:cs typeface="Calibri"/>
              <a:sym typeface="Calibri"/>
            </a:endParaRPr>
          </a:p>
          <a:p>
            <a:endParaRPr lang="en-GB" sz="1200" b="0" i="0" u="sng" strike="noStrike" kern="1200" cap="none" dirty="0">
              <a:solidFill>
                <a:schemeClr val="dk1"/>
              </a:solidFill>
              <a:effectLst/>
              <a:latin typeface="+mn-lt"/>
              <a:ea typeface="+mn-ea"/>
              <a:cs typeface="Calibri"/>
              <a:sym typeface="Calibri"/>
            </a:endParaRPr>
          </a:p>
        </p:txBody>
      </p:sp>
      <p:sp>
        <p:nvSpPr>
          <p:cNvPr id="4" name="Slide Number Placeholder 3"/>
          <p:cNvSpPr>
            <a:spLocks noGrp="1"/>
          </p:cNvSpPr>
          <p:nvPr>
            <p:ph type="sldNum" sz="quarter" idx="5"/>
          </p:nvPr>
        </p:nvSpPr>
        <p:spPr/>
        <p:txBody>
          <a:bodyPr/>
          <a:lstStyle/>
          <a:p>
            <a:fld id="{1E91D3BD-5E5A-7743-9F40-8526F1D1808C}" type="slidenum">
              <a:rPr lang="en-IE" smtClean="0"/>
              <a:t>58</a:t>
            </a:fld>
            <a:endParaRPr lang="en-IE"/>
          </a:p>
        </p:txBody>
      </p:sp>
    </p:spTree>
    <p:extLst>
      <p:ext uri="{BB962C8B-B14F-4D97-AF65-F5344CB8AC3E}">
        <p14:creationId xmlns:p14="http://schemas.microsoft.com/office/powerpoint/2010/main" val="794640113"/>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dirty="0">
                <a:solidFill>
                  <a:schemeClr val="dk1"/>
                </a:solidFill>
                <a:effectLst/>
                <a:latin typeface="+mn-lt"/>
                <a:ea typeface="Calibri"/>
                <a:cs typeface="Calibri"/>
                <a:sym typeface="Calibri"/>
              </a:rPr>
              <a:t>Main idea/objective for slide:</a:t>
            </a:r>
            <a:endParaRPr lang="en-GB" sz="1200" b="1" kern="1200" dirty="0">
              <a:solidFill>
                <a:schemeClr val="tx1"/>
              </a:solidFill>
              <a:effectLst/>
              <a:latin typeface="+mn-lt"/>
              <a:ea typeface="+mn-ea"/>
              <a:cs typeface="+mn-cs"/>
            </a:endParaRPr>
          </a:p>
          <a:p>
            <a:pPr marL="171450" lvl="0" indent="-171450">
              <a:buFont typeface="Arial" panose="020B0604020202020204" pitchFamily="34" charset="0"/>
              <a:buChar char="•"/>
            </a:pPr>
            <a:r>
              <a:rPr lang="en-GB" sz="1200" b="1" kern="1200" dirty="0">
                <a:solidFill>
                  <a:schemeClr val="tx1"/>
                </a:solidFill>
                <a:effectLst/>
                <a:latin typeface="+mn-lt"/>
                <a:ea typeface="+mn-ea"/>
                <a:cs typeface="+mn-cs"/>
              </a:rPr>
              <a:t>Introduce the concept of Safeguarding and provide the relevant definitions to the participants. </a:t>
            </a:r>
          </a:p>
          <a:p>
            <a:pPr marL="171450" lvl="0" indent="-171450">
              <a:buFont typeface="Arial" panose="020B0604020202020204" pitchFamily="34" charset="0"/>
              <a:buChar char="•"/>
            </a:pPr>
            <a:endParaRPr lang="en-GB" sz="1200" b="1" i="0" u="sng" strike="noStrike" cap="none" dirty="0">
              <a:solidFill>
                <a:schemeClr val="dk1"/>
              </a:solidFill>
              <a:effectLst/>
              <a:latin typeface="+mn-lt"/>
              <a:ea typeface="Calibri"/>
              <a:cs typeface="Calibri"/>
              <a:sym typeface="Calibri"/>
            </a:endParaRPr>
          </a:p>
        </p:txBody>
      </p:sp>
      <p:sp>
        <p:nvSpPr>
          <p:cNvPr id="4" name="Slide Number Placeholder 3"/>
          <p:cNvSpPr>
            <a:spLocks noGrp="1"/>
          </p:cNvSpPr>
          <p:nvPr>
            <p:ph type="sldNum" sz="quarter" idx="5"/>
          </p:nvPr>
        </p:nvSpPr>
        <p:spPr/>
        <p:txBody>
          <a:bodyPr/>
          <a:lstStyle/>
          <a:p>
            <a:fld id="{1E91D3BD-5E5A-7743-9F40-8526F1D1808C}" type="slidenum">
              <a:rPr lang="en-IE" smtClean="0"/>
              <a:t>59</a:t>
            </a:fld>
            <a:endParaRPr lang="en-IE"/>
          </a:p>
        </p:txBody>
      </p:sp>
    </p:spTree>
    <p:extLst>
      <p:ext uri="{BB962C8B-B14F-4D97-AF65-F5344CB8AC3E}">
        <p14:creationId xmlns:p14="http://schemas.microsoft.com/office/powerpoint/2010/main" val="3370284513"/>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dirty="0">
                <a:solidFill>
                  <a:schemeClr val="dk1"/>
                </a:solidFill>
                <a:effectLst/>
                <a:latin typeface="+mn-lt"/>
                <a:ea typeface="Calibri"/>
                <a:cs typeface="Calibri"/>
                <a:sym typeface="Calibri"/>
              </a:rPr>
              <a:t>Main idea/objective for slide:</a:t>
            </a:r>
            <a:endParaRPr lang="en-GB" sz="1200" b="1" kern="1200" dirty="0">
              <a:solidFill>
                <a:schemeClr val="tx1"/>
              </a:solidFill>
              <a:effectLst/>
              <a:latin typeface="+mn-lt"/>
              <a:ea typeface="+mn-ea"/>
              <a:cs typeface="+mn-cs"/>
            </a:endParaRPr>
          </a:p>
          <a:p>
            <a:pPr marL="171450" lvl="0" indent="-171450">
              <a:buFont typeface="Arial" panose="020B0604020202020204" pitchFamily="34" charset="0"/>
              <a:buChar char="•"/>
            </a:pPr>
            <a:r>
              <a:rPr lang="en-GB" sz="1200" b="1" kern="1200" dirty="0">
                <a:solidFill>
                  <a:schemeClr val="tx1"/>
                </a:solidFill>
                <a:effectLst/>
                <a:latin typeface="+mn-lt"/>
                <a:ea typeface="+mn-ea"/>
                <a:cs typeface="+mn-cs"/>
              </a:rPr>
              <a:t>Introduce the concept of Safeguarding and provide the relevant definitions to the participants. </a:t>
            </a:r>
          </a:p>
        </p:txBody>
      </p:sp>
      <p:sp>
        <p:nvSpPr>
          <p:cNvPr id="4" name="Slide Number Placeholder 3"/>
          <p:cNvSpPr>
            <a:spLocks noGrp="1"/>
          </p:cNvSpPr>
          <p:nvPr>
            <p:ph type="sldNum" sz="quarter" idx="5"/>
          </p:nvPr>
        </p:nvSpPr>
        <p:spPr/>
        <p:txBody>
          <a:bodyPr/>
          <a:lstStyle/>
          <a:p>
            <a:fld id="{1E91D3BD-5E5A-7743-9F40-8526F1D1808C}" type="slidenum">
              <a:rPr lang="en-IE" smtClean="0"/>
              <a:t>60</a:t>
            </a:fld>
            <a:endParaRPr lang="en-IE"/>
          </a:p>
        </p:txBody>
      </p:sp>
    </p:spTree>
    <p:extLst>
      <p:ext uri="{BB962C8B-B14F-4D97-AF65-F5344CB8AC3E}">
        <p14:creationId xmlns:p14="http://schemas.microsoft.com/office/powerpoint/2010/main" val="382093555"/>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a:solidFill>
                  <a:schemeClr val="dk1"/>
                </a:solidFill>
                <a:effectLst/>
                <a:latin typeface="+mn-lt"/>
                <a:ea typeface="Calibri"/>
                <a:cs typeface="Calibri"/>
                <a:sym typeface="Calibri"/>
              </a:rPr>
              <a:t>Main idea/objective for slide:</a:t>
            </a:r>
            <a:endParaRPr lang="en-GB" sz="1200" b="1" kern="1200">
              <a:solidFill>
                <a:schemeClr val="tx1"/>
              </a:solidFill>
              <a:effectLst/>
              <a:latin typeface="+mn-lt"/>
              <a:ea typeface="+mn-ea"/>
              <a:cs typeface="+mn-cs"/>
            </a:endParaRPr>
          </a:p>
          <a:p>
            <a:pPr marL="171450" lvl="0" indent="-171450">
              <a:buFont typeface="Arial" panose="020B0604020202020204" pitchFamily="34" charset="0"/>
              <a:buChar char="•"/>
            </a:pPr>
            <a:r>
              <a:rPr lang="en-GB" sz="1200" b="1" kern="1200">
                <a:solidFill>
                  <a:schemeClr val="tx1"/>
                </a:solidFill>
                <a:effectLst/>
                <a:latin typeface="+mn-lt"/>
                <a:ea typeface="+mn-ea"/>
                <a:cs typeface="+mn-cs"/>
              </a:rPr>
              <a:t>Outline the requirements of safeguarding systems, the responsibilities of key personnel in completing the documentation and the preparation of the Explosive Safety Case to include safeguarding maps.</a:t>
            </a:r>
            <a:endParaRPr lang="en-IE" sz="1200" b="1"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GB" sz="1200" b="1" i="0" u="sng" strike="noStrike" cap="none">
              <a:solidFill>
                <a:schemeClr val="dk1"/>
              </a:solidFill>
              <a:effectLst/>
              <a:latin typeface="+mn-lt"/>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0" i="0" u="sng" strike="noStrike" cap="none">
                <a:solidFill>
                  <a:schemeClr val="dk1"/>
                </a:solidFill>
                <a:effectLst/>
                <a:latin typeface="+mn-lt"/>
                <a:ea typeface="Calibri"/>
                <a:cs typeface="Calibri"/>
                <a:sym typeface="Calibri"/>
              </a:rPr>
              <a:t>What the instructor should cover (in addition to slide content)</a:t>
            </a:r>
            <a:endParaRPr lang="en-GB" b="0" u="sng">
              <a:latin typeface="Arial"/>
              <a:ea typeface="Arial"/>
              <a:cs typeface="Arial"/>
              <a:sym typeface="Arial"/>
            </a:endParaRPr>
          </a:p>
          <a:p>
            <a:endParaRPr lang="en-GB" sz="1200" kern="1200">
              <a:solidFill>
                <a:schemeClr val="tx1"/>
              </a:solidFill>
              <a:effectLst/>
              <a:latin typeface="+mn-lt"/>
              <a:ea typeface="+mn-ea"/>
              <a:cs typeface="+mn-cs"/>
            </a:endParaRPr>
          </a:p>
          <a:p>
            <a:endParaRPr lang="en-GB" sz="1200" b="0" i="0" u="sng" strike="noStrike" kern="1200" cap="none">
              <a:solidFill>
                <a:schemeClr val="tx1"/>
              </a:solidFill>
              <a:effectLst/>
              <a:latin typeface="+mn-lt"/>
              <a:ea typeface="+mn-ea"/>
              <a:cs typeface="+mn-cs"/>
              <a:sym typeface="Calibri"/>
            </a:endParaRPr>
          </a:p>
          <a:p>
            <a:r>
              <a:rPr lang="en-GB" sz="1200" b="0" i="0" u="sng" strike="noStrike" cap="none">
                <a:solidFill>
                  <a:schemeClr val="dk1"/>
                </a:solidFill>
                <a:effectLst/>
                <a:latin typeface="+mn-lt"/>
                <a:ea typeface="Calibri"/>
                <a:cs typeface="Calibri"/>
                <a:sym typeface="Calibri"/>
              </a:rPr>
              <a:t>References/further reading</a:t>
            </a:r>
          </a:p>
          <a:p>
            <a:endParaRPr lang="en-GB" sz="120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1E91D3BD-5E5A-7743-9F40-8526F1D1808C}" type="slidenum">
              <a:rPr lang="en-IE" smtClean="0"/>
              <a:t>61</a:t>
            </a:fld>
            <a:endParaRPr lang="en-IE"/>
          </a:p>
        </p:txBody>
      </p:sp>
    </p:spTree>
    <p:extLst>
      <p:ext uri="{BB962C8B-B14F-4D97-AF65-F5344CB8AC3E}">
        <p14:creationId xmlns:p14="http://schemas.microsoft.com/office/powerpoint/2010/main" val="143548801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dirty="0">
                <a:solidFill>
                  <a:schemeClr val="dk1"/>
                </a:solidFill>
                <a:effectLst/>
                <a:latin typeface="+mn-lt"/>
                <a:ea typeface="Calibri"/>
                <a:cs typeface="Calibri"/>
                <a:sym typeface="Calibri"/>
              </a:rPr>
              <a:t>Main idea/objective for slide:</a:t>
            </a:r>
          </a:p>
          <a:p>
            <a:pPr marL="0" lvl="0" indent="0" algn="l" rtl="0">
              <a:spcBef>
                <a:spcPts val="0"/>
              </a:spcBef>
              <a:spcAft>
                <a:spcPts val="0"/>
              </a:spcAft>
              <a:buNone/>
            </a:pPr>
            <a:r>
              <a:rPr lang="en-GB" b="1" dirty="0"/>
              <a:t>Identify impacts and hazards posed to external buildings and civilians from an explosion</a:t>
            </a:r>
            <a:endParaRPr lang="en-GB"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200"/>
              <a:buFont typeface="Calibri"/>
              <a:buNone/>
              <a:tabLst/>
              <a:defRPr/>
            </a:pPr>
            <a:r>
              <a:rPr lang="en-GB" sz="1200" b="0" i="0" u="sng" strike="noStrike" cap="none" dirty="0">
                <a:solidFill>
                  <a:schemeClr val="dk1"/>
                </a:solidFill>
                <a:effectLst/>
                <a:latin typeface="+mn-lt"/>
                <a:ea typeface="Calibri"/>
                <a:cs typeface="Calibri"/>
                <a:sym typeface="Calibri"/>
              </a:rPr>
              <a:t>What the instructor should cover (in addition to slide content)</a:t>
            </a:r>
            <a:endParaRPr lang="en-GB"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GB" sz="1200" kern="1200" dirty="0">
                <a:solidFill>
                  <a:schemeClr val="tx1"/>
                </a:solidFill>
                <a:effectLst/>
                <a:latin typeface="+mn-lt"/>
                <a:ea typeface="+mn-ea"/>
                <a:cs typeface="+mn-cs"/>
              </a:rPr>
              <a:t>Using</a:t>
            </a:r>
            <a:r>
              <a:rPr lang="en-GB" dirty="0"/>
              <a:t> </a:t>
            </a:r>
            <a:r>
              <a:rPr lang="en-GB" sz="1200" kern="1200" dirty="0">
                <a:solidFill>
                  <a:schemeClr val="tx1"/>
                </a:solidFill>
                <a:effectLst/>
                <a:latin typeface="+mn-lt"/>
                <a:ea typeface="+mn-ea"/>
                <a:cs typeface="+mn-cs"/>
              </a:rPr>
              <a:t> relevant imagery, discuss with the participants the importance of not only maintaining safety from an explosive event within the camp but also the impact to buildings and civilians who live within the environs of the camp.</a:t>
            </a:r>
          </a:p>
          <a:p>
            <a:pPr marL="171450" indent="-171450">
              <a:buFont typeface="Arial" panose="020B0604020202020204" pitchFamily="34" charset="0"/>
              <a:buChar char="•"/>
            </a:pPr>
            <a:endParaRPr lang="en-GB"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GB" sz="1200" kern="1200" dirty="0">
                <a:solidFill>
                  <a:schemeClr val="tx1"/>
                </a:solidFill>
                <a:effectLst/>
                <a:latin typeface="+mn-lt"/>
                <a:ea typeface="+mn-ea"/>
                <a:cs typeface="+mn-cs"/>
              </a:rPr>
              <a:t>Images are before and after the explosion in Bata, Equatorial Guinea, March 2021</a:t>
            </a:r>
          </a:p>
          <a:p>
            <a:pPr marL="171450" indent="-171450">
              <a:buFont typeface="Arial" panose="020B0604020202020204" pitchFamily="34" charset="0"/>
              <a:buChar char="•"/>
            </a:pPr>
            <a:endParaRPr lang="en-GB"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GB" sz="1200" kern="1200" dirty="0">
                <a:solidFill>
                  <a:schemeClr val="tx1"/>
                </a:solidFill>
                <a:effectLst/>
                <a:latin typeface="+mn-lt"/>
                <a:ea typeface="+mn-ea"/>
                <a:cs typeface="+mn-cs"/>
              </a:rPr>
              <a:t>Facilitators can use examples that they are familiar with. </a:t>
            </a:r>
          </a:p>
          <a:p>
            <a:pPr marL="171450" indent="-171450">
              <a:buFont typeface="Arial" panose="020B0604020202020204" pitchFamily="34" charset="0"/>
              <a:buChar char="•"/>
            </a:pPr>
            <a:endParaRPr lang="en-GB" sz="1200" kern="1200" dirty="0">
              <a:solidFill>
                <a:schemeClr val="tx1"/>
              </a:solidFill>
              <a:effectLst/>
              <a:latin typeface="+mn-lt"/>
              <a:ea typeface="+mn-ea"/>
              <a:cs typeface="+mn-cs"/>
            </a:endParaRPr>
          </a:p>
          <a:p>
            <a:pPr marL="0" indent="0">
              <a:buFont typeface="Arial" panose="020B0604020202020204" pitchFamily="34" charset="0"/>
              <a:buNone/>
            </a:pPr>
            <a:r>
              <a:rPr lang="en-GB" sz="1200" b="1" kern="1200" dirty="0">
                <a:solidFill>
                  <a:schemeClr val="tx1"/>
                </a:solidFill>
                <a:effectLst/>
                <a:latin typeface="+mn-lt"/>
                <a:ea typeface="+mn-ea"/>
                <a:cs typeface="+mn-cs"/>
              </a:rPr>
              <a:t>Images from Google earth</a:t>
            </a:r>
            <a:endParaRPr lang="en-IE" sz="1200" b="1" kern="1200" dirty="0">
              <a:solidFill>
                <a:schemeClr val="tx1"/>
              </a:solidFill>
              <a:effectLst/>
              <a:latin typeface="+mn-lt"/>
              <a:ea typeface="+mn-ea"/>
              <a:cs typeface="+mn-cs"/>
            </a:endParaRPr>
          </a:p>
          <a:p>
            <a:endParaRPr lang="en-IE"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E91D3BD-5E5A-7743-9F40-8526F1D1808C}" type="slidenum">
              <a:rPr kumimoji="0" lang="en-I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a:t>
            </a:fld>
            <a:endParaRPr kumimoji="0" lang="en-I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924188"/>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a:solidFill>
                  <a:schemeClr val="dk1"/>
                </a:solidFill>
                <a:effectLst/>
                <a:latin typeface="+mn-lt"/>
                <a:ea typeface="Calibri"/>
                <a:cs typeface="Calibri"/>
                <a:sym typeface="Calibri"/>
              </a:rPr>
              <a:t>Main idea/objective for slide:</a:t>
            </a:r>
            <a:endParaRPr lang="en-GB" sz="1200" b="1" kern="1200">
              <a:solidFill>
                <a:schemeClr val="tx1"/>
              </a:solidFill>
              <a:effectLst/>
              <a:latin typeface="+mn-lt"/>
              <a:ea typeface="+mn-ea"/>
              <a:cs typeface="+mn-cs"/>
            </a:endParaRPr>
          </a:p>
          <a:p>
            <a:pPr marL="171450" lvl="0" indent="-171450">
              <a:buFont typeface="Arial" panose="020B0604020202020204" pitchFamily="34" charset="0"/>
              <a:buChar char="•"/>
            </a:pPr>
            <a:r>
              <a:rPr lang="en-GB" sz="1200" b="1" kern="1200">
                <a:solidFill>
                  <a:schemeClr val="tx1"/>
                </a:solidFill>
                <a:effectLst/>
                <a:latin typeface="+mn-lt"/>
                <a:ea typeface="+mn-ea"/>
                <a:cs typeface="+mn-cs"/>
              </a:rPr>
              <a:t>Outline the requirements of safeguarding systems, the responsibilities of key personnel in completing the documentation and the preparation of the Explosive Safety Case to include safeguarding maps.</a:t>
            </a:r>
            <a:endParaRPr lang="en-IE" sz="1200" b="1"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GB" sz="1200" b="1" i="0" u="sng" strike="noStrike" cap="none">
              <a:solidFill>
                <a:schemeClr val="dk1"/>
              </a:solidFill>
              <a:effectLst/>
              <a:latin typeface="+mn-lt"/>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0" i="0" u="sng" strike="noStrike" cap="none">
                <a:solidFill>
                  <a:schemeClr val="dk1"/>
                </a:solidFill>
                <a:effectLst/>
                <a:latin typeface="+mn-lt"/>
                <a:ea typeface="Calibri"/>
                <a:cs typeface="Calibri"/>
                <a:sym typeface="Calibri"/>
              </a:rPr>
              <a:t>What the instructor should cover (in addition to slide content)</a:t>
            </a:r>
            <a:endParaRPr lang="en-GB" b="0" u="sng">
              <a:latin typeface="Arial"/>
              <a:ea typeface="Arial"/>
              <a:cs typeface="Arial"/>
              <a:sym typeface="Arial"/>
            </a:endParaRPr>
          </a:p>
          <a:p>
            <a:pPr marL="285750" indent="-285750">
              <a:buFont typeface="Arial,Sans-Serif"/>
              <a:buChar char="•"/>
            </a:pPr>
            <a:r>
              <a:rPr lang="en-IE"/>
              <a:t>Provide a hand out </a:t>
            </a:r>
            <a:r>
              <a:rPr lang="en-IE" b="1"/>
              <a:t>   </a:t>
            </a:r>
            <a:r>
              <a:rPr lang="en-IE"/>
              <a:t> </a:t>
            </a:r>
            <a:r>
              <a:rPr lang="en-IE" b="1"/>
              <a:t>IATG 02.40 – Safeguarding Explosives Facilities, page 3-4</a:t>
            </a:r>
            <a:endParaRPr lang="en-IE"/>
          </a:p>
          <a:p>
            <a:pPr marL="285750" indent="-285750">
              <a:buFont typeface="Arial,Sans-Serif"/>
              <a:buChar char="•"/>
            </a:pPr>
            <a:r>
              <a:rPr lang="en-IE"/>
              <a:t>Explain how to use this table to build up an Explosive Safety Map</a:t>
            </a:r>
            <a:endParaRPr lang="en-GB">
              <a:ea typeface="+mn-ea"/>
              <a:cs typeface="+mn-cs"/>
            </a:endParaRPr>
          </a:p>
          <a:p>
            <a:endParaRPr lang="en-GB" sz="1200" b="0" i="0" u="sng" strike="noStrike" kern="1200" cap="none">
              <a:solidFill>
                <a:schemeClr val="tx1"/>
              </a:solidFill>
              <a:effectLst/>
              <a:latin typeface="+mn-lt"/>
              <a:ea typeface="+mn-ea"/>
              <a:cs typeface="+mn-cs"/>
              <a:sym typeface="Calibri"/>
            </a:endParaRPr>
          </a:p>
          <a:p>
            <a:r>
              <a:rPr lang="en-GB" sz="1200" b="0" i="0" u="sng" strike="noStrike" cap="none">
                <a:solidFill>
                  <a:schemeClr val="dk1"/>
                </a:solidFill>
                <a:effectLst/>
                <a:latin typeface="+mn-lt"/>
                <a:ea typeface="Calibri"/>
                <a:cs typeface="Calibri"/>
                <a:sym typeface="Calibri"/>
              </a:rPr>
              <a:t>References/further reading</a:t>
            </a:r>
          </a:p>
          <a:p>
            <a:r>
              <a:rPr lang="en-GB">
                <a:hlinkClick r:id="rId3"/>
              </a:rPr>
              <a:t>http://data.unsaferguard.org/iatg/en/IATG-02.40-Safeguarding-explosives-facilities-IATG-V.3.pdf</a:t>
            </a:r>
            <a:r>
              <a:rPr lang="en-GB"/>
              <a:t> </a:t>
            </a:r>
            <a:endParaRPr lang="en-GB">
              <a:cs typeface="Calibri"/>
            </a:endParaRPr>
          </a:p>
        </p:txBody>
      </p:sp>
      <p:sp>
        <p:nvSpPr>
          <p:cNvPr id="4" name="Slide Number Placeholder 3"/>
          <p:cNvSpPr>
            <a:spLocks noGrp="1"/>
          </p:cNvSpPr>
          <p:nvPr>
            <p:ph type="sldNum" sz="quarter" idx="5"/>
          </p:nvPr>
        </p:nvSpPr>
        <p:spPr/>
        <p:txBody>
          <a:bodyPr/>
          <a:lstStyle/>
          <a:p>
            <a:fld id="{1E91D3BD-5E5A-7743-9F40-8526F1D1808C}" type="slidenum">
              <a:rPr lang="en-IE" smtClean="0"/>
              <a:t>62</a:t>
            </a:fld>
            <a:endParaRPr lang="en-IE"/>
          </a:p>
        </p:txBody>
      </p:sp>
    </p:spTree>
    <p:extLst>
      <p:ext uri="{BB962C8B-B14F-4D97-AF65-F5344CB8AC3E}">
        <p14:creationId xmlns:p14="http://schemas.microsoft.com/office/powerpoint/2010/main" val="1192347395"/>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a:solidFill>
                  <a:schemeClr val="dk1"/>
                </a:solidFill>
                <a:effectLst/>
                <a:latin typeface="+mn-lt"/>
                <a:ea typeface="Calibri"/>
                <a:cs typeface="Calibri"/>
                <a:sym typeface="Calibri"/>
              </a:rPr>
              <a:t>Main idea/objective for slide:</a:t>
            </a:r>
            <a:endParaRPr lang="en-GB" sz="1200" b="1" kern="1200">
              <a:solidFill>
                <a:schemeClr val="tx1"/>
              </a:solidFill>
              <a:effectLst/>
              <a:latin typeface="+mn-lt"/>
              <a:ea typeface="+mn-ea"/>
              <a:cs typeface="+mn-cs"/>
            </a:endParaRPr>
          </a:p>
          <a:p>
            <a:pPr marL="171450" lvl="0" indent="-171450">
              <a:buFont typeface="Arial" panose="020B0604020202020204" pitchFamily="34" charset="0"/>
              <a:buChar char="•"/>
            </a:pPr>
            <a:r>
              <a:rPr lang="en-GB" sz="1200" b="1" kern="1200">
                <a:solidFill>
                  <a:schemeClr val="tx1"/>
                </a:solidFill>
                <a:effectLst/>
                <a:latin typeface="+mn-lt"/>
                <a:ea typeface="+mn-ea"/>
                <a:cs typeface="+mn-cs"/>
              </a:rPr>
              <a:t>Outline the requirements of safeguarding systems, the responsibilities of key personnel in completing the documentation and the preparation of the Explosive Safety Case to include safeguarding maps.</a:t>
            </a:r>
            <a:endParaRPr lang="en-IE" sz="1200" b="1"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GB" sz="1200" b="1" i="0" u="sng" strike="noStrike" cap="none">
              <a:solidFill>
                <a:schemeClr val="dk1"/>
              </a:solidFill>
              <a:effectLst/>
              <a:latin typeface="+mn-lt"/>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0" i="0" u="sng" strike="noStrike" cap="none">
                <a:solidFill>
                  <a:schemeClr val="dk1"/>
                </a:solidFill>
                <a:effectLst/>
                <a:latin typeface="+mn-lt"/>
                <a:ea typeface="Calibri"/>
                <a:cs typeface="Calibri"/>
                <a:sym typeface="Calibri"/>
              </a:rPr>
              <a:t>What the instructor should cover (in addition to slide content)</a:t>
            </a:r>
            <a:endParaRPr lang="en-GB" b="0" u="sng">
              <a:latin typeface="Arial"/>
              <a:ea typeface="Arial"/>
              <a:cs typeface="Arial"/>
              <a:sym typeface="Arial"/>
            </a:endParaRPr>
          </a:p>
          <a:p>
            <a:pPr marL="285750" indent="-285750">
              <a:buFont typeface="Arial,Sans-Serif"/>
              <a:buChar char="•"/>
            </a:pPr>
            <a:r>
              <a:rPr lang="en-IE"/>
              <a:t>Provide a hand out </a:t>
            </a:r>
            <a:r>
              <a:rPr lang="en-IE" b="1"/>
              <a:t>   </a:t>
            </a:r>
            <a:r>
              <a:rPr lang="en-IE"/>
              <a:t> </a:t>
            </a:r>
            <a:r>
              <a:rPr lang="en-IE" b="1"/>
              <a:t>IATG 02.40 – Safeguarding Explosives Facilities, page 3-4</a:t>
            </a:r>
            <a:endParaRPr lang="en-IE"/>
          </a:p>
          <a:p>
            <a:pPr marL="285750" indent="-285750">
              <a:buFont typeface="Arial,Sans-Serif"/>
              <a:buChar char="•"/>
            </a:pPr>
            <a:r>
              <a:rPr lang="en-IE"/>
              <a:t>Explain how to use this table to build up an Explosive Safety Map</a:t>
            </a:r>
            <a:endParaRPr lang="en-GB">
              <a:ea typeface="+mn-ea"/>
              <a:cs typeface="+mn-cs"/>
            </a:endParaRPr>
          </a:p>
          <a:p>
            <a:endParaRPr lang="en-GB" sz="1200" b="0" i="0" u="sng" strike="noStrike" kern="1200" cap="none">
              <a:solidFill>
                <a:schemeClr val="tx1"/>
              </a:solidFill>
              <a:effectLst/>
              <a:latin typeface="+mn-lt"/>
              <a:ea typeface="+mn-ea"/>
              <a:cs typeface="+mn-cs"/>
              <a:sym typeface="Calibri"/>
            </a:endParaRPr>
          </a:p>
          <a:p>
            <a:r>
              <a:rPr lang="en-GB" sz="1200" b="0" i="0" u="sng" strike="noStrike" cap="none">
                <a:solidFill>
                  <a:schemeClr val="dk1"/>
                </a:solidFill>
                <a:effectLst/>
                <a:latin typeface="+mn-lt"/>
                <a:ea typeface="Calibri"/>
                <a:cs typeface="Calibri"/>
                <a:sym typeface="Calibri"/>
              </a:rPr>
              <a:t>References/further reading</a:t>
            </a:r>
          </a:p>
          <a:p>
            <a:r>
              <a:rPr lang="en-GB">
                <a:hlinkClick r:id="rId3"/>
              </a:rPr>
              <a:t>http://data.unsaferguard.org/iatg/en/IATG-02.40-Safeguarding-explosives-facilities-IATG-V.3.pdf</a:t>
            </a:r>
            <a:r>
              <a:rPr lang="en-GB"/>
              <a:t> </a:t>
            </a:r>
            <a:endParaRPr lang="en-GB">
              <a:cs typeface="Calibri"/>
            </a:endParaRPr>
          </a:p>
        </p:txBody>
      </p:sp>
      <p:sp>
        <p:nvSpPr>
          <p:cNvPr id="4" name="Slide Number Placeholder 3"/>
          <p:cNvSpPr>
            <a:spLocks noGrp="1"/>
          </p:cNvSpPr>
          <p:nvPr>
            <p:ph type="sldNum" sz="quarter" idx="5"/>
          </p:nvPr>
        </p:nvSpPr>
        <p:spPr/>
        <p:txBody>
          <a:bodyPr/>
          <a:lstStyle/>
          <a:p>
            <a:fld id="{1E91D3BD-5E5A-7743-9F40-8526F1D1808C}" type="slidenum">
              <a:rPr lang="en-IE" smtClean="0"/>
              <a:t>63</a:t>
            </a:fld>
            <a:endParaRPr lang="en-IE"/>
          </a:p>
        </p:txBody>
      </p:sp>
    </p:spTree>
    <p:extLst>
      <p:ext uri="{BB962C8B-B14F-4D97-AF65-F5344CB8AC3E}">
        <p14:creationId xmlns:p14="http://schemas.microsoft.com/office/powerpoint/2010/main" val="2006705056"/>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dirty="0">
                <a:solidFill>
                  <a:schemeClr val="dk1"/>
                </a:solidFill>
                <a:effectLst/>
                <a:latin typeface="+mn-lt"/>
                <a:ea typeface="Calibri"/>
                <a:cs typeface="Calibri"/>
                <a:sym typeface="Calibri"/>
              </a:rPr>
              <a:t>Main idea/objective for slide:</a:t>
            </a:r>
            <a:endParaRPr lang="en-GB" sz="1200" b="1" kern="1200" dirty="0">
              <a:solidFill>
                <a:schemeClr val="tx1"/>
              </a:solidFill>
              <a:effectLst/>
              <a:latin typeface="+mn-lt"/>
              <a:ea typeface="+mn-ea"/>
              <a:cs typeface="+mn-cs"/>
            </a:endParaRPr>
          </a:p>
          <a:p>
            <a:pPr marL="171450" indent="-171450">
              <a:buFont typeface="Arial" panose="020B0604020202020204" pitchFamily="34" charset="0"/>
              <a:buChar char="•"/>
            </a:pPr>
            <a:r>
              <a:rPr lang="en-GB" b="1" dirty="0">
                <a:cs typeface="Calibri"/>
              </a:rPr>
              <a:t>Introduce the participant to building a 'Yellow' and Purple' Line in a Green Field Setting, with maximum allowable NEQ being stored.</a:t>
            </a:r>
            <a:endParaRPr lang="en-GB" sz="1200" b="1" kern="1200" dirty="0">
              <a:solidFill>
                <a:schemeClr val="tx1"/>
              </a:solidFill>
              <a:effectLst/>
              <a:latin typeface="+mn-lt"/>
              <a:cs typeface="Calibri"/>
            </a:endParaRPr>
          </a:p>
          <a:p>
            <a:pPr marL="171450" lvl="0" indent="-171450">
              <a:buFont typeface="Arial" panose="020B0604020202020204" pitchFamily="34" charset="0"/>
              <a:buChar char="•"/>
            </a:pPr>
            <a:endParaRPr lang="en-GB" sz="1200" b="1" i="0" u="sng" strike="noStrike" cap="none" dirty="0">
              <a:solidFill>
                <a:schemeClr val="dk1"/>
              </a:solidFill>
              <a:effectLst/>
              <a:latin typeface="+mn-lt"/>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0" i="0" u="sng" strike="noStrike" cap="none" dirty="0">
                <a:solidFill>
                  <a:schemeClr val="dk1"/>
                </a:solidFill>
                <a:effectLst/>
                <a:latin typeface="+mn-lt"/>
                <a:ea typeface="Calibri"/>
                <a:cs typeface="Calibri"/>
                <a:sym typeface="Calibri"/>
              </a:rPr>
              <a:t>What the instructor should cover (in addition to slide content)</a:t>
            </a:r>
            <a:endParaRPr lang="en-GB" b="0" u="sng" dirty="0">
              <a:latin typeface="Arial"/>
              <a:ea typeface="Arial"/>
              <a:cs typeface="Arial"/>
              <a:sym typeface="Arial"/>
            </a:endParaRPr>
          </a:p>
          <a:p>
            <a:r>
              <a:rPr lang="en-GB" dirty="0">
                <a:latin typeface="Arial"/>
                <a:cs typeface="Arial"/>
              </a:rPr>
              <a:t>Explain that each container is a Potential Explosion Site and so must be individually measured</a:t>
            </a:r>
          </a:p>
          <a:p>
            <a:r>
              <a:rPr lang="en-GB" dirty="0">
                <a:latin typeface="Arial"/>
                <a:cs typeface="Arial"/>
              </a:rPr>
              <a:t>Each container is holding the maximum allowable NEQ for Temporary Storage – 4,000kg</a:t>
            </a:r>
          </a:p>
          <a:p>
            <a:r>
              <a:rPr lang="en-GB" dirty="0">
                <a:latin typeface="Arial"/>
                <a:cs typeface="Arial"/>
              </a:rPr>
              <a:t>Use the Temporary Storage Reduced Quantity Distances</a:t>
            </a:r>
            <a:br>
              <a:rPr lang="en-GB" dirty="0">
                <a:latin typeface="Arial"/>
                <a:cs typeface="Arial"/>
              </a:rPr>
            </a:br>
            <a:endParaRPr lang="en-GB" sz="1200" kern="1200" dirty="0">
              <a:solidFill>
                <a:schemeClr val="tx1"/>
              </a:solidFill>
              <a:effectLst/>
              <a:latin typeface="Arial"/>
              <a:cs typeface="Arial"/>
            </a:endParaRPr>
          </a:p>
          <a:p>
            <a:endParaRPr lang="en-GB" sz="1200" b="0" i="0" strike="noStrike" kern="1200" cap="none" dirty="0">
              <a:effectLst/>
              <a:latin typeface="Arial"/>
              <a:cs typeface="Arial"/>
            </a:endParaRPr>
          </a:p>
          <a:p>
            <a:endParaRPr lang="en-GB" u="sng" dirty="0">
              <a:solidFill>
                <a:schemeClr val="dk1"/>
              </a:solidFill>
              <a:ea typeface="Calibri"/>
              <a:cs typeface="Calibri"/>
              <a:sym typeface="Calibri"/>
            </a:endParaRPr>
          </a:p>
          <a:p>
            <a:r>
              <a:rPr lang="en-GB" sz="1200" b="0" i="0" u="sng" strike="noStrike" cap="none" dirty="0">
                <a:solidFill>
                  <a:schemeClr val="dk1"/>
                </a:solidFill>
                <a:effectLst/>
                <a:latin typeface="+mn-lt"/>
                <a:ea typeface="Calibri"/>
                <a:cs typeface="Calibri"/>
                <a:sym typeface="Calibri"/>
              </a:rPr>
              <a:t>References/further reading</a:t>
            </a:r>
          </a:p>
        </p:txBody>
      </p:sp>
      <p:sp>
        <p:nvSpPr>
          <p:cNvPr id="4" name="Slide Number Placeholder 3"/>
          <p:cNvSpPr>
            <a:spLocks noGrp="1"/>
          </p:cNvSpPr>
          <p:nvPr>
            <p:ph type="sldNum" sz="quarter" idx="5"/>
          </p:nvPr>
        </p:nvSpPr>
        <p:spPr/>
        <p:txBody>
          <a:bodyPr/>
          <a:lstStyle/>
          <a:p>
            <a:fld id="{1E91D3BD-5E5A-7743-9F40-8526F1D1808C}" type="slidenum">
              <a:rPr lang="en-IE" smtClean="0"/>
              <a:t>64</a:t>
            </a:fld>
            <a:endParaRPr lang="en-IE"/>
          </a:p>
        </p:txBody>
      </p:sp>
    </p:spTree>
    <p:extLst>
      <p:ext uri="{BB962C8B-B14F-4D97-AF65-F5344CB8AC3E}">
        <p14:creationId xmlns:p14="http://schemas.microsoft.com/office/powerpoint/2010/main" val="2774382937"/>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dirty="0">
                <a:solidFill>
                  <a:schemeClr val="dk1"/>
                </a:solidFill>
                <a:effectLst/>
                <a:latin typeface="+mn-lt"/>
                <a:ea typeface="Calibri"/>
                <a:cs typeface="Calibri"/>
                <a:sym typeface="Calibri"/>
              </a:rPr>
              <a:t>Main idea/objective for slide:</a:t>
            </a:r>
            <a:endParaRPr lang="en-GB" sz="1200" b="1" kern="1200" dirty="0">
              <a:solidFill>
                <a:schemeClr val="tx1"/>
              </a:solidFill>
              <a:effectLst/>
              <a:latin typeface="+mn-lt"/>
              <a:ea typeface="+mn-ea"/>
              <a:cs typeface="+mn-cs"/>
            </a:endParaRPr>
          </a:p>
          <a:p>
            <a:pPr marL="171450" lvl="0" indent="-171450">
              <a:buFont typeface="Arial" panose="020B0604020202020204" pitchFamily="34" charset="0"/>
              <a:buChar char="•"/>
            </a:pPr>
            <a:r>
              <a:rPr lang="en-GB" sz="1200" b="1" kern="1200" dirty="0">
                <a:solidFill>
                  <a:schemeClr val="tx1"/>
                </a:solidFill>
                <a:effectLst/>
                <a:latin typeface="+mn-lt"/>
                <a:ea typeface="+mn-ea"/>
                <a:cs typeface="+mn-cs"/>
              </a:rPr>
              <a:t>Introduce the explosive safeguarding map to the participants and explain the significance of the yellow line and the purple line</a:t>
            </a:r>
          </a:p>
          <a:p>
            <a:pPr marL="171450" lvl="0" indent="-171450">
              <a:buFont typeface="Arial" panose="020B0604020202020204" pitchFamily="34" charset="0"/>
              <a:buChar char="•"/>
            </a:pPr>
            <a:endParaRPr lang="en-GB" sz="1200" b="1" i="0" u="sng" strike="noStrike" cap="none" dirty="0">
              <a:solidFill>
                <a:schemeClr val="dk1"/>
              </a:solidFill>
              <a:effectLst/>
              <a:latin typeface="+mn-lt"/>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0" i="0" u="sng" strike="noStrike" cap="none" dirty="0">
                <a:solidFill>
                  <a:schemeClr val="dk1"/>
                </a:solidFill>
                <a:effectLst/>
                <a:latin typeface="+mn-lt"/>
                <a:ea typeface="Calibri"/>
                <a:cs typeface="Calibri"/>
                <a:sym typeface="Calibri"/>
              </a:rPr>
              <a:t>What the instructor should cover (in addition to slide content)</a:t>
            </a:r>
            <a:endParaRPr lang="en-GB" b="0" u="sng" dirty="0">
              <a:latin typeface="Arial"/>
              <a:ea typeface="Arial"/>
              <a:cs typeface="Arial"/>
              <a:sym typeface="Arial"/>
            </a:endParaRPr>
          </a:p>
          <a:p>
            <a:r>
              <a:rPr lang="en-GB" dirty="0"/>
              <a:t>Explain that each container is a Potential Explosion Site and so must be coloured RED</a:t>
            </a:r>
            <a:endParaRPr lang="en-US" dirty="0"/>
          </a:p>
          <a:p>
            <a:endParaRPr lang="en-GB" dirty="0">
              <a:cs typeface="Calibri"/>
            </a:endParaRPr>
          </a:p>
          <a:p>
            <a:endParaRPr lang="en-GB" sz="1200" b="0" i="0" u="sng" strike="noStrike" kern="1200" cap="none" dirty="0">
              <a:solidFill>
                <a:schemeClr val="tx1"/>
              </a:solidFill>
              <a:effectLst/>
              <a:latin typeface="+mn-lt"/>
              <a:ea typeface="+mn-ea"/>
              <a:cs typeface="+mn-cs"/>
              <a:sym typeface="Calibri"/>
            </a:endParaRPr>
          </a:p>
          <a:p>
            <a:r>
              <a:rPr lang="en-GB" sz="1200" b="0" i="0" u="sng" strike="noStrike" cap="none" dirty="0">
                <a:solidFill>
                  <a:schemeClr val="dk1"/>
                </a:solidFill>
                <a:effectLst/>
                <a:latin typeface="+mn-lt"/>
                <a:ea typeface="Calibri"/>
                <a:cs typeface="Calibri"/>
                <a:sym typeface="Calibri"/>
              </a:rPr>
              <a:t>References/further reading</a:t>
            </a:r>
          </a:p>
        </p:txBody>
      </p:sp>
      <p:sp>
        <p:nvSpPr>
          <p:cNvPr id="4" name="Slide Number Placeholder 3"/>
          <p:cNvSpPr>
            <a:spLocks noGrp="1"/>
          </p:cNvSpPr>
          <p:nvPr>
            <p:ph type="sldNum" sz="quarter" idx="5"/>
          </p:nvPr>
        </p:nvSpPr>
        <p:spPr/>
        <p:txBody>
          <a:bodyPr/>
          <a:lstStyle/>
          <a:p>
            <a:fld id="{1E91D3BD-5E5A-7743-9F40-8526F1D1808C}" type="slidenum">
              <a:rPr lang="en-IE" smtClean="0"/>
              <a:t>65</a:t>
            </a:fld>
            <a:endParaRPr lang="en-IE"/>
          </a:p>
        </p:txBody>
      </p:sp>
    </p:spTree>
    <p:extLst>
      <p:ext uri="{BB962C8B-B14F-4D97-AF65-F5344CB8AC3E}">
        <p14:creationId xmlns:p14="http://schemas.microsoft.com/office/powerpoint/2010/main" val="3157072036"/>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dirty="0">
                <a:solidFill>
                  <a:schemeClr val="dk1"/>
                </a:solidFill>
                <a:effectLst/>
                <a:latin typeface="+mn-lt"/>
                <a:ea typeface="Calibri"/>
                <a:cs typeface="Calibri"/>
                <a:sym typeface="Calibri"/>
              </a:rPr>
              <a:t>Main idea/objective for slide:</a:t>
            </a:r>
            <a:endParaRPr lang="en-GB" sz="1200" b="1" kern="1200" dirty="0">
              <a:solidFill>
                <a:schemeClr val="tx1"/>
              </a:solidFill>
              <a:effectLst/>
              <a:latin typeface="+mn-lt"/>
              <a:ea typeface="+mn-ea"/>
              <a:cs typeface="+mn-cs"/>
            </a:endParaRPr>
          </a:p>
          <a:p>
            <a:pPr marL="171450" lvl="0" indent="-171450">
              <a:buFont typeface="Arial" panose="020B0604020202020204" pitchFamily="34" charset="0"/>
              <a:buChar char="•"/>
            </a:pPr>
            <a:r>
              <a:rPr lang="en-GB" sz="1200" b="1" kern="1200" dirty="0">
                <a:solidFill>
                  <a:schemeClr val="tx1"/>
                </a:solidFill>
                <a:effectLst/>
                <a:latin typeface="+mn-lt"/>
                <a:ea typeface="+mn-ea"/>
                <a:cs typeface="+mn-cs"/>
              </a:rPr>
              <a:t>Introduce the explosive safeguarding map to the participants and explain the significance of the yellow line and the purple line</a:t>
            </a:r>
          </a:p>
          <a:p>
            <a:pPr marL="171450" lvl="0" indent="-171450">
              <a:buFont typeface="Arial" panose="020B0604020202020204" pitchFamily="34" charset="0"/>
              <a:buChar char="•"/>
            </a:pPr>
            <a:endParaRPr lang="en-GB" sz="1200" b="1" i="0" u="sng" strike="noStrike" cap="none" dirty="0">
              <a:solidFill>
                <a:schemeClr val="dk1"/>
              </a:solidFill>
              <a:effectLst/>
              <a:latin typeface="+mn-lt"/>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0" i="0" u="sng" strike="noStrike" cap="none" dirty="0">
                <a:solidFill>
                  <a:schemeClr val="dk1"/>
                </a:solidFill>
                <a:effectLst/>
                <a:latin typeface="+mn-lt"/>
                <a:ea typeface="Calibri"/>
                <a:cs typeface="Calibri"/>
                <a:sym typeface="Calibri"/>
              </a:rPr>
              <a:t>What the instructor should cover (in addition to slide content)</a:t>
            </a:r>
            <a:endParaRPr lang="en-GB" b="0" u="sng" dirty="0">
              <a:latin typeface="Arial"/>
              <a:ea typeface="Arial"/>
              <a:cs typeface="Arial"/>
              <a:sym typeface="Arial"/>
            </a:endParaRPr>
          </a:p>
          <a:p>
            <a:r>
              <a:rPr lang="en-GB" dirty="0"/>
              <a:t>Explain that each container is a Potential Explosion Site and so must be individually measured</a:t>
            </a:r>
            <a:endParaRPr lang="en-US" dirty="0"/>
          </a:p>
          <a:p>
            <a:r>
              <a:rPr lang="en-GB" dirty="0"/>
              <a:t>Using the Temporary Storage Reduced Quantity Distances:</a:t>
            </a:r>
          </a:p>
          <a:p>
            <a:pPr marL="285750" indent="-285750">
              <a:buFont typeface="Arial"/>
              <a:buChar char="•"/>
            </a:pPr>
            <a:r>
              <a:rPr lang="en-GB" dirty="0">
                <a:cs typeface="Calibri"/>
              </a:rPr>
              <a:t>Determine the NEQ, which in this case is 4,000kg</a:t>
            </a:r>
            <a:endParaRPr lang="en-GB" sz="1200" b="0" i="0" strike="noStrike" kern="1200" cap="none" dirty="0">
              <a:solidFill>
                <a:schemeClr val="tx1"/>
              </a:solidFill>
              <a:effectLst/>
              <a:latin typeface="+mn-lt"/>
              <a:cs typeface="Calibri"/>
            </a:endParaRPr>
          </a:p>
          <a:p>
            <a:pPr marL="285750" indent="-285750">
              <a:buFont typeface="Arial"/>
              <a:buChar char="•"/>
            </a:pPr>
            <a:r>
              <a:rPr lang="en-GB" dirty="0">
                <a:solidFill>
                  <a:schemeClr val="dk1"/>
                </a:solidFill>
                <a:ea typeface="Calibri"/>
                <a:cs typeface="Calibri"/>
              </a:rPr>
              <a:t>Apply the Reduced Quantity Distances tables for an Unbarricaded Light structure to Unprotected civilian population – T9</a:t>
            </a:r>
          </a:p>
          <a:p>
            <a:pPr marL="285750" indent="-285750">
              <a:buFont typeface="Arial"/>
              <a:buChar char="•"/>
            </a:pPr>
            <a:r>
              <a:rPr lang="en-GB" dirty="0">
                <a:solidFill>
                  <a:schemeClr val="dk1"/>
                </a:solidFill>
                <a:ea typeface="Calibri"/>
                <a:cs typeface="Calibri"/>
              </a:rPr>
              <a:t>Using the Reduced QD tables, we find that the for 4,000kg we have a radius distance of 400m</a:t>
            </a:r>
          </a:p>
          <a:p>
            <a:endParaRPr lang="en-GB" u="sng" dirty="0">
              <a:solidFill>
                <a:schemeClr val="dk1"/>
              </a:solidFill>
              <a:ea typeface="Calibri"/>
              <a:cs typeface="Calibri"/>
              <a:sym typeface="Calibri"/>
            </a:endParaRPr>
          </a:p>
          <a:p>
            <a:r>
              <a:rPr lang="en-GB" sz="1200" b="0" i="0" u="sng" strike="noStrike" cap="none" dirty="0">
                <a:solidFill>
                  <a:schemeClr val="dk1"/>
                </a:solidFill>
                <a:effectLst/>
                <a:latin typeface="+mn-lt"/>
                <a:ea typeface="Calibri"/>
                <a:cs typeface="Calibri"/>
                <a:sym typeface="Calibri"/>
              </a:rPr>
              <a:t>References/further reading</a:t>
            </a:r>
          </a:p>
        </p:txBody>
      </p:sp>
      <p:sp>
        <p:nvSpPr>
          <p:cNvPr id="4" name="Slide Number Placeholder 3"/>
          <p:cNvSpPr>
            <a:spLocks noGrp="1"/>
          </p:cNvSpPr>
          <p:nvPr>
            <p:ph type="sldNum" sz="quarter" idx="5"/>
          </p:nvPr>
        </p:nvSpPr>
        <p:spPr/>
        <p:txBody>
          <a:bodyPr/>
          <a:lstStyle/>
          <a:p>
            <a:fld id="{1E91D3BD-5E5A-7743-9F40-8526F1D1808C}" type="slidenum">
              <a:rPr lang="en-IE" smtClean="0"/>
              <a:t>66</a:t>
            </a:fld>
            <a:endParaRPr lang="en-IE"/>
          </a:p>
        </p:txBody>
      </p:sp>
    </p:spTree>
    <p:extLst>
      <p:ext uri="{BB962C8B-B14F-4D97-AF65-F5344CB8AC3E}">
        <p14:creationId xmlns:p14="http://schemas.microsoft.com/office/powerpoint/2010/main" val="1156912023"/>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dirty="0">
                <a:solidFill>
                  <a:schemeClr val="dk1"/>
                </a:solidFill>
                <a:effectLst/>
                <a:latin typeface="+mn-lt"/>
                <a:ea typeface="Calibri"/>
                <a:cs typeface="Calibri"/>
                <a:sym typeface="Calibri"/>
              </a:rPr>
              <a:t>Main idea/objective for slide:</a:t>
            </a:r>
            <a:endParaRPr lang="en-GB" sz="1200" b="1" kern="1200" dirty="0">
              <a:solidFill>
                <a:schemeClr val="tx1"/>
              </a:solidFill>
              <a:effectLst/>
              <a:latin typeface="+mn-lt"/>
              <a:ea typeface="+mn-ea"/>
              <a:cs typeface="+mn-cs"/>
            </a:endParaRPr>
          </a:p>
          <a:p>
            <a:pPr marL="171450" lvl="0" indent="-171450">
              <a:buFont typeface="Arial" panose="020B0604020202020204" pitchFamily="34" charset="0"/>
              <a:buChar char="•"/>
            </a:pPr>
            <a:r>
              <a:rPr lang="en-GB" sz="1200" b="1" kern="1200" dirty="0">
                <a:solidFill>
                  <a:schemeClr val="tx1"/>
                </a:solidFill>
                <a:effectLst/>
                <a:latin typeface="+mn-lt"/>
                <a:ea typeface="+mn-ea"/>
                <a:cs typeface="+mn-cs"/>
              </a:rPr>
              <a:t>Introduce the explosive safeguarding map to the participants and explain the significance of the yellow line and the purple line</a:t>
            </a:r>
          </a:p>
          <a:p>
            <a:pPr marL="171450" lvl="0" indent="-171450">
              <a:buFont typeface="Arial" panose="020B0604020202020204" pitchFamily="34" charset="0"/>
              <a:buChar char="•"/>
            </a:pPr>
            <a:endParaRPr lang="en-GB" sz="1200" b="1" i="0" u="sng" strike="noStrike" cap="none" dirty="0">
              <a:solidFill>
                <a:schemeClr val="dk1"/>
              </a:solidFill>
              <a:effectLst/>
              <a:latin typeface="+mn-lt"/>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0" i="0" u="sng" strike="noStrike" cap="none" dirty="0">
                <a:solidFill>
                  <a:schemeClr val="dk1"/>
                </a:solidFill>
                <a:effectLst/>
                <a:latin typeface="+mn-lt"/>
                <a:ea typeface="Calibri"/>
                <a:cs typeface="Calibri"/>
                <a:sym typeface="Calibri"/>
              </a:rPr>
              <a:t>What the instructor should cover (in addition to slide content)</a:t>
            </a:r>
            <a:endParaRPr lang="en-GB" b="0" u="sng" dirty="0">
              <a:latin typeface="Arial"/>
              <a:ea typeface="Arial"/>
              <a:cs typeface="Arial"/>
              <a:sym typeface="Arial"/>
            </a:endParaRPr>
          </a:p>
          <a:p>
            <a:r>
              <a:rPr lang="en-GB" dirty="0"/>
              <a:t>Explain that each container is a Potential Explosion Site and so must be individually measured</a:t>
            </a:r>
            <a:endParaRPr lang="en-US" dirty="0"/>
          </a:p>
          <a:p>
            <a:r>
              <a:rPr lang="en-GB" dirty="0"/>
              <a:t>Using the Temporary Storage Reduced Quantity Distances:</a:t>
            </a:r>
            <a:endParaRPr lang="en-US" dirty="0"/>
          </a:p>
          <a:p>
            <a:pPr marL="285750" indent="-285750">
              <a:buFont typeface="Arial,Sans-Serif"/>
              <a:buChar char="•"/>
            </a:pPr>
            <a:r>
              <a:rPr lang="en-GB" dirty="0"/>
              <a:t>Determine the NEQ, which in this case is 4,000kg</a:t>
            </a:r>
          </a:p>
          <a:p>
            <a:pPr marL="285750" indent="-285750">
              <a:buFont typeface="Arial,Sans-Serif"/>
              <a:buChar char="•"/>
            </a:pPr>
            <a:r>
              <a:rPr lang="en-GB" dirty="0"/>
              <a:t>Apply the Reduced Quantity Distances tables for an Unbarricaded Light structure to Unprotected civilian population – T9</a:t>
            </a:r>
          </a:p>
          <a:p>
            <a:pPr marL="285750" indent="-285750">
              <a:buFont typeface="Arial,Sans-Serif"/>
              <a:buChar char="•"/>
            </a:pPr>
            <a:r>
              <a:rPr lang="en-GB" dirty="0"/>
              <a:t>Using the Reduced QD tables, we find that the for 4,000kg we have a radius distance of 400m</a:t>
            </a:r>
            <a:endParaRPr lang="en-GB" dirty="0">
              <a:cs typeface="Calibri"/>
            </a:endParaRPr>
          </a:p>
          <a:p>
            <a:endParaRPr lang="en-GB" sz="1200" b="0" i="0" u="sng" strike="noStrike" kern="1200" cap="none" dirty="0">
              <a:solidFill>
                <a:schemeClr val="tx1"/>
              </a:solidFill>
              <a:effectLst/>
              <a:latin typeface="+mn-lt"/>
              <a:ea typeface="+mn-ea"/>
              <a:cs typeface="+mn-cs"/>
              <a:sym typeface="Calibri"/>
            </a:endParaRPr>
          </a:p>
          <a:p>
            <a:r>
              <a:rPr lang="en-GB" sz="1200" b="0" i="0" u="sng" strike="noStrike" cap="none" dirty="0">
                <a:solidFill>
                  <a:schemeClr val="dk1"/>
                </a:solidFill>
                <a:effectLst/>
                <a:latin typeface="+mn-lt"/>
                <a:ea typeface="Calibri"/>
                <a:cs typeface="Calibri"/>
                <a:sym typeface="Calibri"/>
              </a:rPr>
              <a:t>References/further reading</a:t>
            </a:r>
          </a:p>
        </p:txBody>
      </p:sp>
      <p:sp>
        <p:nvSpPr>
          <p:cNvPr id="4" name="Slide Number Placeholder 3"/>
          <p:cNvSpPr>
            <a:spLocks noGrp="1"/>
          </p:cNvSpPr>
          <p:nvPr>
            <p:ph type="sldNum" sz="quarter" idx="5"/>
          </p:nvPr>
        </p:nvSpPr>
        <p:spPr/>
        <p:txBody>
          <a:bodyPr/>
          <a:lstStyle/>
          <a:p>
            <a:fld id="{1E91D3BD-5E5A-7743-9F40-8526F1D1808C}" type="slidenum">
              <a:rPr lang="en-IE" smtClean="0"/>
              <a:t>67</a:t>
            </a:fld>
            <a:endParaRPr lang="en-IE"/>
          </a:p>
        </p:txBody>
      </p:sp>
    </p:spTree>
    <p:extLst>
      <p:ext uri="{BB962C8B-B14F-4D97-AF65-F5344CB8AC3E}">
        <p14:creationId xmlns:p14="http://schemas.microsoft.com/office/powerpoint/2010/main" val="3679242340"/>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dirty="0">
                <a:solidFill>
                  <a:schemeClr val="dk1"/>
                </a:solidFill>
                <a:effectLst/>
                <a:latin typeface="+mn-lt"/>
                <a:ea typeface="Calibri"/>
                <a:cs typeface="Calibri"/>
                <a:sym typeface="Calibri"/>
              </a:rPr>
              <a:t>Main idea/objective for slide:</a:t>
            </a:r>
            <a:endParaRPr lang="en-GB" sz="1200" b="1" kern="1200" dirty="0">
              <a:solidFill>
                <a:schemeClr val="tx1"/>
              </a:solidFill>
              <a:effectLst/>
              <a:latin typeface="+mn-lt"/>
              <a:ea typeface="+mn-ea"/>
              <a:cs typeface="+mn-cs"/>
            </a:endParaRPr>
          </a:p>
          <a:p>
            <a:pPr marL="171450" lvl="0" indent="-171450">
              <a:buFont typeface="Arial" panose="020B0604020202020204" pitchFamily="34" charset="0"/>
              <a:buChar char="•"/>
            </a:pPr>
            <a:r>
              <a:rPr lang="en-GB" sz="1200" b="1" kern="1200" dirty="0">
                <a:solidFill>
                  <a:schemeClr val="tx1"/>
                </a:solidFill>
                <a:effectLst/>
                <a:latin typeface="+mn-lt"/>
                <a:ea typeface="+mn-ea"/>
                <a:cs typeface="+mn-cs"/>
              </a:rPr>
              <a:t>Introduce the explosive safeguarding map to the participants and explain the significance of the yellow line and the purple line</a:t>
            </a:r>
          </a:p>
          <a:p>
            <a:pPr marL="171450" lvl="0" indent="-171450">
              <a:buFont typeface="Arial" panose="020B0604020202020204" pitchFamily="34" charset="0"/>
              <a:buChar char="•"/>
            </a:pPr>
            <a:endParaRPr lang="en-GB" sz="1200" b="1" i="0" u="sng" strike="noStrike" cap="none" dirty="0">
              <a:solidFill>
                <a:schemeClr val="dk1"/>
              </a:solidFill>
              <a:effectLst/>
              <a:latin typeface="+mn-lt"/>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0" i="0" u="sng" strike="noStrike" cap="none" dirty="0">
                <a:solidFill>
                  <a:schemeClr val="dk1"/>
                </a:solidFill>
                <a:effectLst/>
                <a:latin typeface="+mn-lt"/>
                <a:ea typeface="Calibri"/>
                <a:cs typeface="Calibri"/>
                <a:sym typeface="Calibri"/>
              </a:rPr>
              <a:t>What the instructor should cover (in addition to slide content)</a:t>
            </a:r>
            <a:endParaRPr lang="en-GB" b="0" u="sng" dirty="0">
              <a:latin typeface="Arial"/>
              <a:ea typeface="Arial"/>
              <a:cs typeface="Arial"/>
              <a:sym typeface="Arial"/>
            </a:endParaRPr>
          </a:p>
          <a:p>
            <a:r>
              <a:rPr lang="en-GB" dirty="0"/>
              <a:t>Explain that each container is a Potential Explosion Site and so must be individually measured</a:t>
            </a:r>
            <a:endParaRPr lang="en-US" dirty="0"/>
          </a:p>
          <a:p>
            <a:r>
              <a:rPr lang="en-GB" dirty="0"/>
              <a:t>Using the Temporary Storage Reduced Quantity Distances:</a:t>
            </a:r>
            <a:endParaRPr lang="en-US" dirty="0"/>
          </a:p>
          <a:p>
            <a:pPr marL="285750" indent="-285750">
              <a:buFont typeface="Arial,Sans-Serif"/>
              <a:buChar char="•"/>
            </a:pPr>
            <a:r>
              <a:rPr lang="en-GB" dirty="0"/>
              <a:t>Determine the NEQ, which in this case is 4,000kg</a:t>
            </a:r>
          </a:p>
          <a:p>
            <a:pPr marL="285750" indent="-285750">
              <a:buFont typeface="Arial,Sans-Serif"/>
              <a:buChar char="•"/>
            </a:pPr>
            <a:r>
              <a:rPr lang="en-GB" dirty="0"/>
              <a:t>Apply the Reduced Quantity Distances tables for an Unbarricaded Light structure to Unprotected civilian population – T9</a:t>
            </a:r>
          </a:p>
          <a:p>
            <a:pPr marL="285750" indent="-285750">
              <a:buFont typeface="Arial,Sans-Serif"/>
              <a:buChar char="•"/>
            </a:pPr>
            <a:r>
              <a:rPr lang="en-GB" dirty="0"/>
              <a:t>Using the Reduced QD tables, we find that the for 4,000kg we have a radius distance of 400m</a:t>
            </a:r>
            <a:endParaRPr lang="en-GB" dirty="0">
              <a:cs typeface="Calibri"/>
            </a:endParaRPr>
          </a:p>
          <a:p>
            <a:endParaRPr lang="en-GB" sz="1200" b="0" i="0" u="sng" strike="noStrike" kern="1200" cap="none" dirty="0">
              <a:solidFill>
                <a:schemeClr val="tx1"/>
              </a:solidFill>
              <a:effectLst/>
              <a:latin typeface="+mn-lt"/>
              <a:ea typeface="+mn-ea"/>
              <a:cs typeface="+mn-cs"/>
              <a:sym typeface="Calibri"/>
            </a:endParaRPr>
          </a:p>
          <a:p>
            <a:r>
              <a:rPr lang="en-GB" sz="1200" b="0" i="0" u="sng" strike="noStrike" cap="none" dirty="0">
                <a:solidFill>
                  <a:schemeClr val="dk1"/>
                </a:solidFill>
                <a:effectLst/>
                <a:latin typeface="+mn-lt"/>
                <a:ea typeface="Calibri"/>
                <a:cs typeface="Calibri"/>
                <a:sym typeface="Calibri"/>
              </a:rPr>
              <a:t>References/further reading</a:t>
            </a:r>
          </a:p>
        </p:txBody>
      </p:sp>
      <p:sp>
        <p:nvSpPr>
          <p:cNvPr id="4" name="Slide Number Placeholder 3"/>
          <p:cNvSpPr>
            <a:spLocks noGrp="1"/>
          </p:cNvSpPr>
          <p:nvPr>
            <p:ph type="sldNum" sz="quarter" idx="5"/>
          </p:nvPr>
        </p:nvSpPr>
        <p:spPr/>
        <p:txBody>
          <a:bodyPr/>
          <a:lstStyle/>
          <a:p>
            <a:fld id="{1E91D3BD-5E5A-7743-9F40-8526F1D1808C}" type="slidenum">
              <a:rPr lang="en-IE" smtClean="0"/>
              <a:t>68</a:t>
            </a:fld>
            <a:endParaRPr lang="en-IE"/>
          </a:p>
        </p:txBody>
      </p:sp>
    </p:spTree>
    <p:extLst>
      <p:ext uri="{BB962C8B-B14F-4D97-AF65-F5344CB8AC3E}">
        <p14:creationId xmlns:p14="http://schemas.microsoft.com/office/powerpoint/2010/main" val="1009312033"/>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dirty="0">
                <a:solidFill>
                  <a:schemeClr val="dk1"/>
                </a:solidFill>
                <a:effectLst/>
                <a:latin typeface="+mn-lt"/>
                <a:ea typeface="Calibri"/>
                <a:cs typeface="Calibri"/>
                <a:sym typeface="Calibri"/>
              </a:rPr>
              <a:t>Main idea/objective for slide:</a:t>
            </a:r>
            <a:endParaRPr lang="en-GB" sz="1200" b="1" kern="1200" dirty="0">
              <a:solidFill>
                <a:schemeClr val="tx1"/>
              </a:solidFill>
              <a:effectLst/>
              <a:latin typeface="+mn-lt"/>
              <a:ea typeface="+mn-ea"/>
              <a:cs typeface="+mn-cs"/>
            </a:endParaRPr>
          </a:p>
          <a:p>
            <a:pPr marL="171450" lvl="0" indent="-171450">
              <a:buFont typeface="Arial" panose="020B0604020202020204" pitchFamily="34" charset="0"/>
              <a:buChar char="•"/>
            </a:pPr>
            <a:r>
              <a:rPr lang="en-GB" sz="1200" b="1" kern="1200" dirty="0">
                <a:solidFill>
                  <a:schemeClr val="tx1"/>
                </a:solidFill>
                <a:effectLst/>
                <a:latin typeface="+mn-lt"/>
                <a:ea typeface="+mn-ea"/>
                <a:cs typeface="+mn-cs"/>
              </a:rPr>
              <a:t>Introduce the explosive safeguarding map to the participants and explain the significance of the yellow line and the purple line</a:t>
            </a:r>
          </a:p>
          <a:p>
            <a:pPr marL="171450" lvl="0" indent="-171450">
              <a:buFont typeface="Arial" panose="020B0604020202020204" pitchFamily="34" charset="0"/>
              <a:buChar char="•"/>
            </a:pPr>
            <a:endParaRPr lang="en-GB" sz="1200" b="1" i="0" u="sng" strike="noStrike" cap="none" dirty="0">
              <a:solidFill>
                <a:schemeClr val="dk1"/>
              </a:solidFill>
              <a:effectLst/>
              <a:latin typeface="+mn-lt"/>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0" i="0" u="sng" strike="noStrike" cap="none" dirty="0">
                <a:solidFill>
                  <a:schemeClr val="dk1"/>
                </a:solidFill>
                <a:effectLst/>
                <a:latin typeface="+mn-lt"/>
                <a:ea typeface="Calibri"/>
                <a:cs typeface="Calibri"/>
                <a:sym typeface="Calibri"/>
              </a:rPr>
              <a:t>What the instructor should cover (in addition to slide content)</a:t>
            </a:r>
            <a:endParaRPr lang="en-GB" b="0" u="sng" dirty="0">
              <a:latin typeface="Arial"/>
              <a:ea typeface="Arial"/>
              <a:cs typeface="Arial"/>
              <a:sym typeface="Arial"/>
            </a:endParaRPr>
          </a:p>
          <a:p>
            <a:r>
              <a:rPr lang="en-GB" dirty="0">
                <a:latin typeface="Arial"/>
                <a:cs typeface="Arial"/>
              </a:rPr>
              <a:t>Using the ESM model, build out the example map here</a:t>
            </a:r>
            <a:endParaRPr lang="en-GB" sz="1200" kern="1200" dirty="0">
              <a:solidFill>
                <a:schemeClr val="tx1"/>
              </a:solidFill>
              <a:effectLst/>
              <a:latin typeface="Arial"/>
              <a:cs typeface="Arial"/>
            </a:endParaRPr>
          </a:p>
          <a:p>
            <a:endParaRPr lang="en-GB" sz="1200" b="0" i="0" u="sng" strike="noStrike" kern="1200" cap="none" dirty="0">
              <a:solidFill>
                <a:schemeClr val="tx1"/>
              </a:solidFill>
              <a:effectLst/>
              <a:latin typeface="+mn-lt"/>
              <a:ea typeface="+mn-ea"/>
              <a:cs typeface="+mn-cs"/>
              <a:sym typeface="Calibri"/>
            </a:endParaRPr>
          </a:p>
          <a:p>
            <a:r>
              <a:rPr lang="en-GB" sz="1200" b="0" i="0" u="sng" strike="noStrike" cap="none" dirty="0">
                <a:solidFill>
                  <a:schemeClr val="dk1"/>
                </a:solidFill>
                <a:effectLst/>
                <a:latin typeface="+mn-lt"/>
                <a:ea typeface="Calibri"/>
                <a:cs typeface="Calibri"/>
                <a:sym typeface="Calibri"/>
              </a:rPr>
              <a:t>References/further reading</a:t>
            </a:r>
          </a:p>
        </p:txBody>
      </p:sp>
      <p:sp>
        <p:nvSpPr>
          <p:cNvPr id="4" name="Slide Number Placeholder 3"/>
          <p:cNvSpPr>
            <a:spLocks noGrp="1"/>
          </p:cNvSpPr>
          <p:nvPr>
            <p:ph type="sldNum" sz="quarter" idx="5"/>
          </p:nvPr>
        </p:nvSpPr>
        <p:spPr/>
        <p:txBody>
          <a:bodyPr/>
          <a:lstStyle/>
          <a:p>
            <a:fld id="{1E91D3BD-5E5A-7743-9F40-8526F1D1808C}" type="slidenum">
              <a:rPr lang="en-IE" smtClean="0"/>
              <a:t>69</a:t>
            </a:fld>
            <a:endParaRPr lang="en-IE"/>
          </a:p>
        </p:txBody>
      </p:sp>
    </p:spTree>
    <p:extLst>
      <p:ext uri="{BB962C8B-B14F-4D97-AF65-F5344CB8AC3E}">
        <p14:creationId xmlns:p14="http://schemas.microsoft.com/office/powerpoint/2010/main" val="1035013672"/>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dirty="0">
                <a:solidFill>
                  <a:schemeClr val="dk1"/>
                </a:solidFill>
                <a:effectLst/>
                <a:latin typeface="+mn-lt"/>
                <a:ea typeface="Calibri"/>
                <a:cs typeface="Calibri"/>
                <a:sym typeface="Calibri"/>
              </a:rPr>
              <a:t>Main idea/objective for slide:</a:t>
            </a:r>
            <a:endParaRPr lang="en-GB" sz="1200" b="1" kern="1200" dirty="0">
              <a:solidFill>
                <a:schemeClr val="tx1"/>
              </a:solidFill>
              <a:effectLst/>
              <a:latin typeface="+mn-lt"/>
              <a:ea typeface="+mn-ea"/>
              <a:cs typeface="+mn-cs"/>
            </a:endParaRPr>
          </a:p>
          <a:p>
            <a:pPr marL="171450" lvl="0" indent="-171450">
              <a:buFont typeface="Arial" panose="020B0604020202020204" pitchFamily="34" charset="0"/>
              <a:buChar char="•"/>
            </a:pPr>
            <a:r>
              <a:rPr lang="en-GB" sz="1200" b="1" kern="1200" dirty="0">
                <a:solidFill>
                  <a:schemeClr val="tx1"/>
                </a:solidFill>
                <a:effectLst/>
                <a:latin typeface="+mn-lt"/>
                <a:ea typeface="+mn-ea"/>
                <a:cs typeface="+mn-cs"/>
              </a:rPr>
              <a:t>Introduce the explosive safeguarding map to the participants and explain the significance of the yellow line and the purple line</a:t>
            </a:r>
          </a:p>
          <a:p>
            <a:pPr marL="171450" lvl="0" indent="-171450">
              <a:buFont typeface="Arial" panose="020B0604020202020204" pitchFamily="34" charset="0"/>
              <a:buChar char="•"/>
            </a:pPr>
            <a:endParaRPr lang="en-GB" sz="1200" b="1" i="0" u="sng" strike="noStrike" cap="none" dirty="0">
              <a:solidFill>
                <a:schemeClr val="dk1"/>
              </a:solidFill>
              <a:effectLst/>
              <a:latin typeface="+mn-lt"/>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0" i="0" u="sng" strike="noStrike" cap="none" dirty="0">
                <a:solidFill>
                  <a:schemeClr val="dk1"/>
                </a:solidFill>
                <a:effectLst/>
                <a:latin typeface="+mn-lt"/>
                <a:ea typeface="Calibri"/>
                <a:cs typeface="Calibri"/>
                <a:sym typeface="Calibri"/>
              </a:rPr>
              <a:t>What the instructor should cover (in addition to slide content)</a:t>
            </a:r>
            <a:endParaRPr lang="en-GB" b="0" u="sng" dirty="0">
              <a:latin typeface="Arial"/>
              <a:ea typeface="Arial"/>
              <a:cs typeface="Arial"/>
              <a:sym typeface="Arial"/>
            </a:endParaRPr>
          </a:p>
          <a:p>
            <a:r>
              <a:rPr lang="en-GB" dirty="0"/>
              <a:t>Explain that each container is a Potential Explosion Site and so must be individually measured</a:t>
            </a:r>
            <a:endParaRPr lang="en-US" dirty="0"/>
          </a:p>
          <a:p>
            <a:r>
              <a:rPr lang="en-GB" dirty="0"/>
              <a:t>Using the Temporary Storage Reduced Quantity Distances:</a:t>
            </a:r>
            <a:endParaRPr lang="en-US" dirty="0"/>
          </a:p>
          <a:p>
            <a:pPr marL="285750" indent="-285750">
              <a:buFont typeface="Arial,Sans-Serif"/>
              <a:buChar char="•"/>
            </a:pPr>
            <a:r>
              <a:rPr lang="en-GB" dirty="0"/>
              <a:t>Determine the NEQ, which in this case is 4,000kg</a:t>
            </a:r>
          </a:p>
          <a:p>
            <a:pPr marL="285750" indent="-285750">
              <a:buFont typeface="Arial,Sans-Serif"/>
              <a:buChar char="•"/>
            </a:pPr>
            <a:r>
              <a:rPr lang="en-GB" dirty="0"/>
              <a:t>Apply the Reduced Quantity Distances tables for an Unbarricaded Light structure to Unprotected civilian population – T9</a:t>
            </a:r>
          </a:p>
          <a:p>
            <a:pPr marL="285750" indent="-285750">
              <a:buFont typeface="Arial,Sans-Serif"/>
              <a:buChar char="•"/>
            </a:pPr>
            <a:r>
              <a:rPr lang="en-GB" dirty="0"/>
              <a:t>Using the Reduced QD tables, we find that the for 4,000kg we have a radius distance of 400m</a:t>
            </a:r>
          </a:p>
          <a:p>
            <a:endParaRPr lang="en-GB" sz="1200" b="0" i="0" u="sng" strike="noStrike" kern="1200" cap="none" dirty="0">
              <a:solidFill>
                <a:schemeClr val="tx1"/>
              </a:solidFill>
              <a:effectLst/>
              <a:latin typeface="+mn-lt"/>
              <a:ea typeface="+mn-ea"/>
              <a:cs typeface="+mn-cs"/>
              <a:sym typeface="Calibri"/>
            </a:endParaRPr>
          </a:p>
          <a:p>
            <a:r>
              <a:rPr lang="en-GB" sz="1200" b="0" i="0" u="sng" strike="noStrike" cap="none" dirty="0">
                <a:solidFill>
                  <a:schemeClr val="dk1"/>
                </a:solidFill>
                <a:effectLst/>
                <a:latin typeface="+mn-lt"/>
                <a:ea typeface="Calibri"/>
                <a:cs typeface="Calibri"/>
                <a:sym typeface="Calibri"/>
              </a:rPr>
              <a:t>References/further reading</a:t>
            </a:r>
          </a:p>
        </p:txBody>
      </p:sp>
      <p:sp>
        <p:nvSpPr>
          <p:cNvPr id="4" name="Slide Number Placeholder 3"/>
          <p:cNvSpPr>
            <a:spLocks noGrp="1"/>
          </p:cNvSpPr>
          <p:nvPr>
            <p:ph type="sldNum" sz="quarter" idx="5"/>
          </p:nvPr>
        </p:nvSpPr>
        <p:spPr/>
        <p:txBody>
          <a:bodyPr/>
          <a:lstStyle/>
          <a:p>
            <a:fld id="{1E91D3BD-5E5A-7743-9F40-8526F1D1808C}" type="slidenum">
              <a:rPr lang="en-IE" smtClean="0"/>
              <a:t>70</a:t>
            </a:fld>
            <a:endParaRPr lang="en-IE"/>
          </a:p>
        </p:txBody>
      </p:sp>
    </p:spTree>
    <p:extLst>
      <p:ext uri="{BB962C8B-B14F-4D97-AF65-F5344CB8AC3E}">
        <p14:creationId xmlns:p14="http://schemas.microsoft.com/office/powerpoint/2010/main" val="3282635608"/>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dirty="0">
                <a:solidFill>
                  <a:schemeClr val="dk1"/>
                </a:solidFill>
                <a:effectLst/>
                <a:latin typeface="+mn-lt"/>
                <a:ea typeface="Calibri"/>
                <a:cs typeface="Calibri"/>
                <a:sym typeface="Calibri"/>
              </a:rPr>
              <a:t>Main idea/objective for slide:</a:t>
            </a:r>
            <a:endParaRPr lang="en-GB" sz="1200" b="1" kern="1200" dirty="0">
              <a:solidFill>
                <a:schemeClr val="tx1"/>
              </a:solidFill>
              <a:effectLst/>
              <a:latin typeface="+mn-lt"/>
              <a:ea typeface="+mn-ea"/>
              <a:cs typeface="+mn-cs"/>
            </a:endParaRPr>
          </a:p>
          <a:p>
            <a:pPr marL="171450" lvl="0" indent="-171450">
              <a:buFont typeface="Arial" panose="020B0604020202020204" pitchFamily="34" charset="0"/>
              <a:buChar char="•"/>
            </a:pPr>
            <a:r>
              <a:rPr lang="en-GB" sz="1200" b="1" kern="1200" dirty="0">
                <a:solidFill>
                  <a:schemeClr val="tx1"/>
                </a:solidFill>
                <a:effectLst/>
                <a:latin typeface="+mn-lt"/>
                <a:ea typeface="+mn-ea"/>
                <a:cs typeface="+mn-cs"/>
              </a:rPr>
              <a:t>Introduce the explosive safeguarding map to the participants and explain the significance of the yellow line and the purple line</a:t>
            </a:r>
          </a:p>
          <a:p>
            <a:pPr marL="171450" lvl="0" indent="-171450">
              <a:buFont typeface="Arial" panose="020B0604020202020204" pitchFamily="34" charset="0"/>
              <a:buChar char="•"/>
            </a:pPr>
            <a:endParaRPr lang="en-GB" sz="1200" b="1" i="0" u="sng" strike="noStrike" cap="none" dirty="0">
              <a:solidFill>
                <a:schemeClr val="dk1"/>
              </a:solidFill>
              <a:effectLst/>
              <a:latin typeface="+mn-lt"/>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0" i="0" u="sng" strike="noStrike" cap="none" dirty="0">
                <a:solidFill>
                  <a:schemeClr val="dk1"/>
                </a:solidFill>
                <a:effectLst/>
                <a:latin typeface="+mn-lt"/>
                <a:ea typeface="Calibri"/>
                <a:cs typeface="Calibri"/>
                <a:sym typeface="Calibri"/>
              </a:rPr>
              <a:t>What the instructor should cover (in addition to slide content)</a:t>
            </a:r>
            <a:endParaRPr lang="en-GB" b="0" u="sng" dirty="0">
              <a:latin typeface="Arial"/>
              <a:ea typeface="Arial"/>
              <a:cs typeface="Arial"/>
              <a:sym typeface="Arial"/>
            </a:endParaRPr>
          </a:p>
          <a:p>
            <a:r>
              <a:rPr lang="en-GB" dirty="0"/>
              <a:t>Explain that each container is a Potential Explosion Site and so must be individually measured</a:t>
            </a:r>
            <a:endParaRPr lang="en-US" dirty="0"/>
          </a:p>
          <a:p>
            <a:r>
              <a:rPr lang="en-GB" dirty="0"/>
              <a:t>Using the Temporary Storage Reduced Quantity Distances:</a:t>
            </a:r>
            <a:endParaRPr lang="en-US" dirty="0"/>
          </a:p>
          <a:p>
            <a:pPr marL="285750" indent="-285750">
              <a:buFont typeface="Arial,Sans-Serif"/>
              <a:buChar char="•"/>
            </a:pPr>
            <a:r>
              <a:rPr lang="en-GB" dirty="0"/>
              <a:t>Determine the NEQ, which in this case is 4,000kg</a:t>
            </a:r>
            <a:endParaRPr lang="en-US" dirty="0"/>
          </a:p>
          <a:p>
            <a:pPr marL="285750" indent="-285750">
              <a:buFont typeface="Arial,Sans-Serif"/>
              <a:buChar char="•"/>
            </a:pPr>
            <a:r>
              <a:rPr lang="en-GB" dirty="0"/>
              <a:t>Apply the Reduced Quantity Distances tables for an Unbarricaded Light structure to Unprotected civilian population – T9</a:t>
            </a:r>
            <a:endParaRPr lang="en-US" dirty="0"/>
          </a:p>
          <a:p>
            <a:pPr marL="285750" indent="-285750">
              <a:buFont typeface="Arial,Sans-Serif"/>
              <a:buChar char="•"/>
            </a:pPr>
            <a:r>
              <a:rPr lang="en-GB" dirty="0"/>
              <a:t>Using the Reduced QD tables, we find that the for 4,000kg we have a radius distance of 400m</a:t>
            </a:r>
          </a:p>
          <a:p>
            <a:endParaRPr lang="en-GB" sz="1200" b="0" i="0" u="sng" strike="noStrike" kern="1200" cap="none" dirty="0">
              <a:solidFill>
                <a:schemeClr val="tx1"/>
              </a:solidFill>
              <a:effectLst/>
              <a:latin typeface="+mn-lt"/>
              <a:ea typeface="+mn-ea"/>
              <a:cs typeface="+mn-cs"/>
              <a:sym typeface="Calibri"/>
            </a:endParaRPr>
          </a:p>
          <a:p>
            <a:r>
              <a:rPr lang="en-GB" sz="1200" b="0" i="0" u="sng" strike="noStrike" cap="none" dirty="0">
                <a:solidFill>
                  <a:schemeClr val="dk1"/>
                </a:solidFill>
                <a:effectLst/>
                <a:latin typeface="+mn-lt"/>
                <a:ea typeface="Calibri"/>
                <a:cs typeface="Calibri"/>
                <a:sym typeface="Calibri"/>
              </a:rPr>
              <a:t>References/further reading</a:t>
            </a:r>
          </a:p>
        </p:txBody>
      </p:sp>
      <p:sp>
        <p:nvSpPr>
          <p:cNvPr id="4" name="Slide Number Placeholder 3"/>
          <p:cNvSpPr>
            <a:spLocks noGrp="1"/>
          </p:cNvSpPr>
          <p:nvPr>
            <p:ph type="sldNum" sz="quarter" idx="5"/>
          </p:nvPr>
        </p:nvSpPr>
        <p:spPr/>
        <p:txBody>
          <a:bodyPr/>
          <a:lstStyle/>
          <a:p>
            <a:fld id="{1E91D3BD-5E5A-7743-9F40-8526F1D1808C}" type="slidenum">
              <a:rPr lang="en-IE" smtClean="0"/>
              <a:t>71</a:t>
            </a:fld>
            <a:endParaRPr lang="en-IE"/>
          </a:p>
        </p:txBody>
      </p:sp>
    </p:spTree>
    <p:extLst>
      <p:ext uri="{BB962C8B-B14F-4D97-AF65-F5344CB8AC3E}">
        <p14:creationId xmlns:p14="http://schemas.microsoft.com/office/powerpoint/2010/main" val="281618821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kern="1200">
                <a:solidFill>
                  <a:schemeClr val="tx1"/>
                </a:solidFill>
                <a:effectLst/>
                <a:latin typeface="+mn-lt"/>
                <a:ea typeface="+mn-ea"/>
                <a:cs typeface="+mn-cs"/>
              </a:rPr>
              <a:t>Phase 2. Development (</a:t>
            </a:r>
            <a:r>
              <a:rPr lang="en-GB" sz="1200" kern="1200">
                <a:solidFill>
                  <a:schemeClr val="tx1"/>
                </a:solidFill>
                <a:effectLst/>
                <a:latin typeface="+mn-lt"/>
                <a:ea typeface="+mn-ea"/>
                <a:cs typeface="+mn-cs"/>
              </a:rPr>
              <a:t>Time allocation - 220 min</a:t>
            </a:r>
            <a:r>
              <a:rPr lang="en-GB" sz="1200" b="1" kern="1200">
                <a:solidFill>
                  <a:schemeClr val="tx1"/>
                </a:solidFill>
                <a:effectLst/>
                <a:latin typeface="+mn-lt"/>
                <a:ea typeface="+mn-ea"/>
                <a:cs typeface="+mn-cs"/>
              </a:rPr>
              <a:t>)</a:t>
            </a:r>
            <a:endParaRPr lang="en-IE" sz="1200" kern="1200">
              <a:solidFill>
                <a:schemeClr val="tx1"/>
              </a:solidFill>
              <a:effectLst/>
              <a:latin typeface="+mn-lt"/>
              <a:ea typeface="+mn-ea"/>
              <a:cs typeface="+mn-cs"/>
            </a:endParaRPr>
          </a:p>
          <a:p>
            <a:endParaRPr lang="en-GB" sz="1200" kern="1200">
              <a:solidFill>
                <a:schemeClr val="tx1"/>
              </a:solidFill>
              <a:effectLst/>
              <a:latin typeface="+mn-lt"/>
              <a:ea typeface="+mn-ea"/>
              <a:cs typeface="+mn-cs"/>
            </a:endParaRPr>
          </a:p>
          <a:p>
            <a:r>
              <a:rPr lang="en-GB" sz="1200" kern="1200">
                <a:solidFill>
                  <a:schemeClr val="tx1"/>
                </a:solidFill>
                <a:effectLst/>
                <a:latin typeface="+mn-lt"/>
                <a:ea typeface="+mn-ea"/>
                <a:cs typeface="+mn-cs"/>
              </a:rPr>
              <a:t>Stage 1 (Time allocation 50 mins) – Quantity Distances</a:t>
            </a:r>
            <a:r>
              <a:rPr lang="en-IE">
                <a:effectLst/>
              </a:rPr>
              <a:t> </a:t>
            </a:r>
            <a:endParaRPr lang="en-IE"/>
          </a:p>
        </p:txBody>
      </p:sp>
      <p:sp>
        <p:nvSpPr>
          <p:cNvPr id="4" name="Slide Number Placeholder 3"/>
          <p:cNvSpPr>
            <a:spLocks noGrp="1"/>
          </p:cNvSpPr>
          <p:nvPr>
            <p:ph type="sldNum" sz="quarter" idx="5"/>
          </p:nvPr>
        </p:nvSpPr>
        <p:spPr/>
        <p:txBody>
          <a:bodyPr/>
          <a:lstStyle/>
          <a:p>
            <a:fld id="{1E91D3BD-5E5A-7743-9F40-8526F1D1808C}" type="slidenum">
              <a:rPr lang="en-IE" smtClean="0"/>
              <a:t>7</a:t>
            </a:fld>
            <a:endParaRPr lang="en-IE"/>
          </a:p>
        </p:txBody>
      </p:sp>
    </p:spTree>
    <p:extLst>
      <p:ext uri="{BB962C8B-B14F-4D97-AF65-F5344CB8AC3E}">
        <p14:creationId xmlns:p14="http://schemas.microsoft.com/office/powerpoint/2010/main" val="2992542741"/>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dirty="0">
                <a:solidFill>
                  <a:schemeClr val="dk1"/>
                </a:solidFill>
                <a:effectLst/>
                <a:latin typeface="+mn-lt"/>
                <a:ea typeface="Calibri"/>
                <a:cs typeface="Calibri"/>
                <a:sym typeface="Calibri"/>
              </a:rPr>
              <a:t>Main idea/objective for slide:</a:t>
            </a:r>
            <a:endParaRPr lang="en-GB" sz="1200" b="1" kern="1200" dirty="0">
              <a:solidFill>
                <a:schemeClr val="tx1"/>
              </a:solidFill>
              <a:effectLst/>
              <a:latin typeface="+mn-lt"/>
              <a:ea typeface="+mn-ea"/>
              <a:cs typeface="+mn-cs"/>
            </a:endParaRPr>
          </a:p>
          <a:p>
            <a:pPr marL="171450" lvl="0" indent="-171450">
              <a:buFont typeface="Arial" panose="020B0604020202020204" pitchFamily="34" charset="0"/>
              <a:buChar char="•"/>
            </a:pPr>
            <a:r>
              <a:rPr lang="en-GB" sz="1200" b="1" kern="1200" dirty="0">
                <a:solidFill>
                  <a:schemeClr val="tx1"/>
                </a:solidFill>
                <a:effectLst/>
                <a:latin typeface="+mn-lt"/>
                <a:ea typeface="+mn-ea"/>
                <a:cs typeface="+mn-cs"/>
              </a:rPr>
              <a:t>Introduce the explosive safeguarding map to the participants and explain the significance of the yellow line and the purple line</a:t>
            </a:r>
          </a:p>
          <a:p>
            <a:pPr marL="171450" lvl="0" indent="-171450">
              <a:buFont typeface="Arial" panose="020B0604020202020204" pitchFamily="34" charset="0"/>
              <a:buChar char="•"/>
            </a:pPr>
            <a:endParaRPr lang="en-GB" sz="1200" b="1" i="0" u="sng" strike="noStrike" cap="none" dirty="0">
              <a:solidFill>
                <a:schemeClr val="dk1"/>
              </a:solidFill>
              <a:effectLst/>
              <a:latin typeface="+mn-lt"/>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0" i="0" u="sng" strike="noStrike" cap="none" dirty="0">
                <a:solidFill>
                  <a:schemeClr val="dk1"/>
                </a:solidFill>
                <a:effectLst/>
                <a:latin typeface="+mn-lt"/>
                <a:ea typeface="Calibri"/>
                <a:cs typeface="Calibri"/>
                <a:sym typeface="Calibri"/>
              </a:rPr>
              <a:t>What the instructor should cover (in addition to slide content)</a:t>
            </a:r>
            <a:endParaRPr lang="en-GB" b="0" u="sng" dirty="0">
              <a:latin typeface="Arial"/>
              <a:ea typeface="Arial"/>
              <a:cs typeface="Arial"/>
              <a:sym typeface="Arial"/>
            </a:endParaRPr>
          </a:p>
          <a:p>
            <a:r>
              <a:rPr lang="en-GB" dirty="0"/>
              <a:t>Explain that each container is a Potential Explosion Site and so must be individually measured</a:t>
            </a:r>
            <a:endParaRPr lang="en-US" dirty="0"/>
          </a:p>
          <a:p>
            <a:r>
              <a:rPr lang="en-GB" dirty="0"/>
              <a:t>Using the Temporary Storage Reduced Quantity Distances:</a:t>
            </a:r>
            <a:endParaRPr lang="en-US" dirty="0"/>
          </a:p>
          <a:p>
            <a:pPr marL="285750" indent="-285750">
              <a:buFont typeface="Arial,Sans-Serif"/>
              <a:buChar char="•"/>
            </a:pPr>
            <a:r>
              <a:rPr lang="en-GB" dirty="0"/>
              <a:t>Determine the NEQ, which in this case is 4,000kg</a:t>
            </a:r>
            <a:endParaRPr lang="en-US" dirty="0"/>
          </a:p>
          <a:p>
            <a:pPr marL="285750" indent="-285750">
              <a:buFont typeface="Arial,Sans-Serif"/>
              <a:buChar char="•"/>
            </a:pPr>
            <a:r>
              <a:rPr lang="en-GB" dirty="0"/>
              <a:t>Apply the Reduced Quantity Distances tables for an Unbarricaded Light structure to Unprotected civilian population – T9</a:t>
            </a:r>
            <a:endParaRPr lang="en-US" dirty="0"/>
          </a:p>
          <a:p>
            <a:pPr marL="285750" indent="-285750">
              <a:buFont typeface="Arial,Sans-Serif"/>
              <a:buChar char="•"/>
            </a:pPr>
            <a:r>
              <a:rPr lang="en-GB" dirty="0"/>
              <a:t>Using the Reduced QD tables, we find that the for 4,000kg we have a radius distance of 400m</a:t>
            </a:r>
          </a:p>
          <a:p>
            <a:endParaRPr lang="en-GB" sz="1200" b="0" i="0" u="sng" strike="noStrike" kern="1200" cap="none" dirty="0">
              <a:solidFill>
                <a:schemeClr val="tx1"/>
              </a:solidFill>
              <a:effectLst/>
              <a:latin typeface="+mn-lt"/>
              <a:ea typeface="+mn-ea"/>
              <a:cs typeface="+mn-cs"/>
              <a:sym typeface="Calibri"/>
            </a:endParaRPr>
          </a:p>
          <a:p>
            <a:r>
              <a:rPr lang="en-GB" sz="1200" b="0" i="0" u="sng" strike="noStrike" cap="none" dirty="0">
                <a:solidFill>
                  <a:schemeClr val="dk1"/>
                </a:solidFill>
                <a:effectLst/>
                <a:latin typeface="+mn-lt"/>
                <a:ea typeface="Calibri"/>
                <a:cs typeface="Calibri"/>
                <a:sym typeface="Calibri"/>
              </a:rPr>
              <a:t>References/further reading</a:t>
            </a:r>
          </a:p>
        </p:txBody>
      </p:sp>
      <p:sp>
        <p:nvSpPr>
          <p:cNvPr id="4" name="Slide Number Placeholder 3"/>
          <p:cNvSpPr>
            <a:spLocks noGrp="1"/>
          </p:cNvSpPr>
          <p:nvPr>
            <p:ph type="sldNum" sz="quarter" idx="5"/>
          </p:nvPr>
        </p:nvSpPr>
        <p:spPr/>
        <p:txBody>
          <a:bodyPr/>
          <a:lstStyle/>
          <a:p>
            <a:fld id="{1E91D3BD-5E5A-7743-9F40-8526F1D1808C}" type="slidenum">
              <a:rPr lang="en-IE" smtClean="0"/>
              <a:t>72</a:t>
            </a:fld>
            <a:endParaRPr lang="en-IE"/>
          </a:p>
        </p:txBody>
      </p:sp>
    </p:spTree>
    <p:extLst>
      <p:ext uri="{BB962C8B-B14F-4D97-AF65-F5344CB8AC3E}">
        <p14:creationId xmlns:p14="http://schemas.microsoft.com/office/powerpoint/2010/main" val="2397719900"/>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dirty="0">
                <a:solidFill>
                  <a:schemeClr val="dk1"/>
                </a:solidFill>
                <a:effectLst/>
                <a:latin typeface="+mn-lt"/>
                <a:ea typeface="Calibri"/>
                <a:cs typeface="Calibri"/>
                <a:sym typeface="Calibri"/>
              </a:rPr>
              <a:t>Main idea/objective for slide:</a:t>
            </a:r>
            <a:endParaRPr lang="en-GB" sz="1200" b="1" kern="1200" dirty="0">
              <a:solidFill>
                <a:schemeClr val="tx1"/>
              </a:solidFill>
              <a:effectLst/>
              <a:latin typeface="+mn-lt"/>
              <a:ea typeface="+mn-ea"/>
              <a:cs typeface="+mn-cs"/>
            </a:endParaRPr>
          </a:p>
          <a:p>
            <a:pPr marL="171450" lvl="0" indent="-171450">
              <a:buFont typeface="Arial" panose="020B0604020202020204" pitchFamily="34" charset="0"/>
              <a:buChar char="•"/>
            </a:pPr>
            <a:r>
              <a:rPr lang="en-GB" sz="1200" b="1" kern="1200" dirty="0">
                <a:solidFill>
                  <a:schemeClr val="tx1"/>
                </a:solidFill>
                <a:effectLst/>
                <a:latin typeface="+mn-lt"/>
                <a:ea typeface="+mn-ea"/>
                <a:cs typeface="+mn-cs"/>
              </a:rPr>
              <a:t>Introduce the explosive safeguarding map to the participants and explain the significance of the yellow line and the purple line</a:t>
            </a:r>
          </a:p>
          <a:p>
            <a:pPr marL="171450" lvl="0" indent="-171450">
              <a:buFont typeface="Arial" panose="020B0604020202020204" pitchFamily="34" charset="0"/>
              <a:buChar char="•"/>
            </a:pPr>
            <a:endParaRPr lang="en-GB" sz="1200" b="1" i="0" u="sng" strike="noStrike" cap="none" dirty="0">
              <a:solidFill>
                <a:schemeClr val="dk1"/>
              </a:solidFill>
              <a:effectLst/>
              <a:latin typeface="+mn-lt"/>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0" i="0" u="sng" strike="noStrike" cap="none" dirty="0">
                <a:solidFill>
                  <a:schemeClr val="dk1"/>
                </a:solidFill>
                <a:effectLst/>
                <a:latin typeface="+mn-lt"/>
                <a:ea typeface="Calibri"/>
                <a:cs typeface="Calibri"/>
                <a:sym typeface="Calibri"/>
              </a:rPr>
              <a:t>What the instructor should cover (in addition to slide content)</a:t>
            </a:r>
            <a:endParaRPr lang="en-GB" b="0" u="sng" dirty="0">
              <a:latin typeface="Arial"/>
              <a:ea typeface="Arial"/>
              <a:cs typeface="Arial"/>
              <a:sym typeface="Arial"/>
            </a:endParaRPr>
          </a:p>
          <a:p>
            <a:r>
              <a:rPr lang="en-GB" dirty="0"/>
              <a:t>Explain that each container is a Potential Explosion Site and so must be individually measured</a:t>
            </a:r>
            <a:endParaRPr lang="en-US" dirty="0"/>
          </a:p>
          <a:p>
            <a:r>
              <a:rPr lang="en-GB" dirty="0"/>
              <a:t>Using the Temporary Storage Reduced Quantity Distances:</a:t>
            </a:r>
            <a:endParaRPr lang="en-US" dirty="0"/>
          </a:p>
          <a:p>
            <a:pPr marL="285750" indent="-285750">
              <a:buFont typeface="Arial,Sans-Serif"/>
              <a:buChar char="•"/>
            </a:pPr>
            <a:r>
              <a:rPr lang="en-GB" dirty="0"/>
              <a:t>Determine the NEQ, which in this case is 4,000kg</a:t>
            </a:r>
            <a:endParaRPr lang="en-US" dirty="0"/>
          </a:p>
          <a:p>
            <a:pPr marL="285750" indent="-285750">
              <a:buFont typeface="Arial,Sans-Serif"/>
              <a:buChar char="•"/>
            </a:pPr>
            <a:r>
              <a:rPr lang="en-GB" dirty="0"/>
              <a:t>Apply the Reduced Quantity Distances tables for an Unbarricaded Light structure to Unprotected civilian population – T9</a:t>
            </a:r>
            <a:endParaRPr lang="en-US" dirty="0"/>
          </a:p>
          <a:p>
            <a:pPr marL="285750" indent="-285750">
              <a:buFont typeface="Arial,Sans-Serif"/>
              <a:buChar char="•"/>
            </a:pPr>
            <a:r>
              <a:rPr lang="en-GB" dirty="0"/>
              <a:t>Using the Reduced QD tables, we find that the for 4,000kg we have a radius distance of 400m</a:t>
            </a:r>
          </a:p>
          <a:p>
            <a:endParaRPr lang="en-GB" sz="1200" b="0" i="0" u="sng" strike="noStrike" kern="1200" cap="none" dirty="0">
              <a:solidFill>
                <a:schemeClr val="tx1"/>
              </a:solidFill>
              <a:effectLst/>
              <a:latin typeface="+mn-lt"/>
              <a:ea typeface="+mn-ea"/>
              <a:cs typeface="+mn-cs"/>
              <a:sym typeface="Calibri"/>
            </a:endParaRPr>
          </a:p>
          <a:p>
            <a:r>
              <a:rPr lang="en-GB" sz="1200" b="0" i="0" u="sng" strike="noStrike" cap="none" dirty="0">
                <a:solidFill>
                  <a:schemeClr val="dk1"/>
                </a:solidFill>
                <a:effectLst/>
                <a:latin typeface="+mn-lt"/>
                <a:ea typeface="Calibri"/>
                <a:cs typeface="Calibri"/>
                <a:sym typeface="Calibri"/>
              </a:rPr>
              <a:t>References/further reading</a:t>
            </a:r>
          </a:p>
        </p:txBody>
      </p:sp>
      <p:sp>
        <p:nvSpPr>
          <p:cNvPr id="4" name="Slide Number Placeholder 3"/>
          <p:cNvSpPr>
            <a:spLocks noGrp="1"/>
          </p:cNvSpPr>
          <p:nvPr>
            <p:ph type="sldNum" sz="quarter" idx="5"/>
          </p:nvPr>
        </p:nvSpPr>
        <p:spPr/>
        <p:txBody>
          <a:bodyPr/>
          <a:lstStyle/>
          <a:p>
            <a:fld id="{1E91D3BD-5E5A-7743-9F40-8526F1D1808C}" type="slidenum">
              <a:rPr lang="en-IE" smtClean="0"/>
              <a:t>73</a:t>
            </a:fld>
            <a:endParaRPr lang="en-IE"/>
          </a:p>
        </p:txBody>
      </p:sp>
    </p:spTree>
    <p:extLst>
      <p:ext uri="{BB962C8B-B14F-4D97-AF65-F5344CB8AC3E}">
        <p14:creationId xmlns:p14="http://schemas.microsoft.com/office/powerpoint/2010/main" val="459512149"/>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dirty="0">
                <a:solidFill>
                  <a:schemeClr val="dk1"/>
                </a:solidFill>
                <a:effectLst/>
                <a:latin typeface="+mn-lt"/>
                <a:ea typeface="Calibri"/>
                <a:cs typeface="Calibri"/>
                <a:sym typeface="Calibri"/>
              </a:rPr>
              <a:t>Main idea/objective for slide:</a:t>
            </a:r>
            <a:endParaRPr lang="en-GB" sz="1200" b="1" kern="1200" dirty="0">
              <a:solidFill>
                <a:schemeClr val="tx1"/>
              </a:solidFill>
              <a:effectLst/>
              <a:latin typeface="+mn-lt"/>
              <a:ea typeface="+mn-ea"/>
              <a:cs typeface="+mn-cs"/>
            </a:endParaRPr>
          </a:p>
          <a:p>
            <a:pPr marL="171450" lvl="0" indent="-171450">
              <a:buFont typeface="Arial" panose="020B0604020202020204" pitchFamily="34" charset="0"/>
              <a:buChar char="•"/>
            </a:pPr>
            <a:r>
              <a:rPr lang="en-GB" sz="1200" b="1" kern="1200" dirty="0">
                <a:solidFill>
                  <a:schemeClr val="tx1"/>
                </a:solidFill>
                <a:effectLst/>
                <a:latin typeface="+mn-lt"/>
                <a:ea typeface="+mn-ea"/>
                <a:cs typeface="+mn-cs"/>
              </a:rPr>
              <a:t>Introduce the explosive safeguarding map to the participants and explain the significance of the yellow line and the purple line</a:t>
            </a:r>
          </a:p>
          <a:p>
            <a:pPr marL="171450" lvl="0" indent="-171450">
              <a:buFont typeface="Arial" panose="020B0604020202020204" pitchFamily="34" charset="0"/>
              <a:buChar char="•"/>
            </a:pPr>
            <a:endParaRPr lang="en-GB" sz="1200" b="1" i="0" u="sng" strike="noStrike" cap="none" dirty="0">
              <a:solidFill>
                <a:schemeClr val="dk1"/>
              </a:solidFill>
              <a:effectLst/>
              <a:latin typeface="+mn-lt"/>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0" i="0" u="sng" strike="noStrike" cap="none" dirty="0">
                <a:solidFill>
                  <a:schemeClr val="dk1"/>
                </a:solidFill>
                <a:effectLst/>
                <a:latin typeface="+mn-lt"/>
                <a:ea typeface="Calibri"/>
                <a:cs typeface="Calibri"/>
                <a:sym typeface="Calibri"/>
              </a:rPr>
              <a:t>What the instructor should cover (in addition to slide content)</a:t>
            </a:r>
            <a:endParaRPr lang="en-GB" b="0" u="sng" dirty="0">
              <a:latin typeface="Arial"/>
              <a:ea typeface="Arial"/>
              <a:cs typeface="Arial"/>
              <a:sym typeface="Arial"/>
            </a:endParaRPr>
          </a:p>
          <a:p>
            <a:r>
              <a:rPr lang="en-GB" dirty="0"/>
              <a:t>Explain that each container is a Potential Explosion Site and so must be individually measured</a:t>
            </a:r>
            <a:endParaRPr lang="en-US" dirty="0"/>
          </a:p>
          <a:p>
            <a:r>
              <a:rPr lang="en-GB" dirty="0"/>
              <a:t>Using the Temporary Storage Reduced Quantity Distances:</a:t>
            </a:r>
            <a:endParaRPr lang="en-US" dirty="0"/>
          </a:p>
          <a:p>
            <a:pPr marL="285750" indent="-285750">
              <a:buFont typeface="Arial,Sans-Serif"/>
              <a:buChar char="•"/>
            </a:pPr>
            <a:r>
              <a:rPr lang="en-GB" dirty="0"/>
              <a:t>Determine the NEQ, which in this case is 4,000kg</a:t>
            </a:r>
            <a:endParaRPr lang="en-US" dirty="0"/>
          </a:p>
          <a:p>
            <a:pPr marL="285750" indent="-285750">
              <a:buFont typeface="Arial,Sans-Serif"/>
              <a:buChar char="•"/>
            </a:pPr>
            <a:r>
              <a:rPr lang="en-GB" dirty="0"/>
              <a:t>Apply the Reduced Quantity Distances tables for an Unbarricaded Light structure to Unprotected civilian population – T9</a:t>
            </a:r>
            <a:endParaRPr lang="en-US" dirty="0"/>
          </a:p>
          <a:p>
            <a:pPr marL="285750" indent="-285750">
              <a:buFont typeface="Arial,Sans-Serif"/>
              <a:buChar char="•"/>
            </a:pPr>
            <a:r>
              <a:rPr lang="en-GB" dirty="0"/>
              <a:t>Using the Reduced QD tables, we find that the for 4,000kg we have a radius distance of 400m</a:t>
            </a:r>
          </a:p>
          <a:p>
            <a:endParaRPr lang="en-GB" sz="1200" b="0" i="0" u="sng" strike="noStrike" kern="1200" cap="none" dirty="0">
              <a:solidFill>
                <a:schemeClr val="tx1"/>
              </a:solidFill>
              <a:effectLst/>
              <a:latin typeface="+mn-lt"/>
              <a:ea typeface="+mn-ea"/>
              <a:cs typeface="+mn-cs"/>
              <a:sym typeface="Calibri"/>
            </a:endParaRPr>
          </a:p>
          <a:p>
            <a:r>
              <a:rPr lang="en-GB" sz="1200" b="0" i="0" u="sng" strike="noStrike" cap="none" dirty="0">
                <a:solidFill>
                  <a:schemeClr val="dk1"/>
                </a:solidFill>
                <a:effectLst/>
                <a:latin typeface="+mn-lt"/>
                <a:ea typeface="Calibri"/>
                <a:cs typeface="Calibri"/>
                <a:sym typeface="Calibri"/>
              </a:rPr>
              <a:t>References/further reading</a:t>
            </a:r>
          </a:p>
        </p:txBody>
      </p:sp>
      <p:sp>
        <p:nvSpPr>
          <p:cNvPr id="4" name="Slide Number Placeholder 3"/>
          <p:cNvSpPr>
            <a:spLocks noGrp="1"/>
          </p:cNvSpPr>
          <p:nvPr>
            <p:ph type="sldNum" sz="quarter" idx="5"/>
          </p:nvPr>
        </p:nvSpPr>
        <p:spPr/>
        <p:txBody>
          <a:bodyPr/>
          <a:lstStyle/>
          <a:p>
            <a:fld id="{1E91D3BD-5E5A-7743-9F40-8526F1D1808C}" type="slidenum">
              <a:rPr lang="en-IE" smtClean="0"/>
              <a:t>74</a:t>
            </a:fld>
            <a:endParaRPr lang="en-IE"/>
          </a:p>
        </p:txBody>
      </p:sp>
    </p:spTree>
    <p:extLst>
      <p:ext uri="{BB962C8B-B14F-4D97-AF65-F5344CB8AC3E}">
        <p14:creationId xmlns:p14="http://schemas.microsoft.com/office/powerpoint/2010/main" val="1743317926"/>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dirty="0">
                <a:solidFill>
                  <a:schemeClr val="dk1"/>
                </a:solidFill>
                <a:effectLst/>
                <a:latin typeface="+mn-lt"/>
                <a:ea typeface="Calibri"/>
                <a:cs typeface="Calibri"/>
                <a:sym typeface="Calibri"/>
              </a:rPr>
              <a:t>Main idea/objective for slide:</a:t>
            </a:r>
            <a:endParaRPr lang="en-GB" sz="1200" b="1" kern="1200" dirty="0">
              <a:solidFill>
                <a:schemeClr val="tx1"/>
              </a:solidFill>
              <a:effectLst/>
              <a:latin typeface="+mn-lt"/>
              <a:ea typeface="+mn-ea"/>
              <a:cs typeface="+mn-cs"/>
            </a:endParaRPr>
          </a:p>
          <a:p>
            <a:pPr marL="171450" lvl="0" indent="-171450">
              <a:buFont typeface="Arial" panose="020B0604020202020204" pitchFamily="34" charset="0"/>
              <a:buChar char="•"/>
            </a:pPr>
            <a:r>
              <a:rPr lang="en-GB" sz="1200" b="1" kern="1200" dirty="0">
                <a:solidFill>
                  <a:schemeClr val="tx1"/>
                </a:solidFill>
                <a:effectLst/>
                <a:latin typeface="+mn-lt"/>
                <a:ea typeface="+mn-ea"/>
                <a:cs typeface="+mn-cs"/>
              </a:rPr>
              <a:t>Introduce the explosive safeguarding map to the participants and explain the significance of the yellow line and the purple line</a:t>
            </a:r>
          </a:p>
          <a:p>
            <a:pPr marL="171450" lvl="0" indent="-171450">
              <a:buFont typeface="Arial" panose="020B0604020202020204" pitchFamily="34" charset="0"/>
              <a:buChar char="•"/>
            </a:pPr>
            <a:endParaRPr lang="en-GB" sz="1200" b="1" i="0" u="sng" strike="noStrike" cap="none" dirty="0">
              <a:solidFill>
                <a:schemeClr val="dk1"/>
              </a:solidFill>
              <a:effectLst/>
              <a:latin typeface="+mn-lt"/>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0" i="0" u="sng" strike="noStrike" cap="none" dirty="0">
                <a:solidFill>
                  <a:schemeClr val="dk1"/>
                </a:solidFill>
                <a:effectLst/>
                <a:latin typeface="+mn-lt"/>
                <a:ea typeface="Calibri"/>
                <a:cs typeface="Calibri"/>
                <a:sym typeface="Calibri"/>
              </a:rPr>
              <a:t>What the instructor should cover (in addition to slide content)</a:t>
            </a:r>
            <a:endParaRPr lang="en-GB" b="0" u="sng" dirty="0">
              <a:latin typeface="Arial"/>
              <a:ea typeface="Arial"/>
              <a:cs typeface="Arial"/>
              <a:sym typeface="Arial"/>
            </a:endParaRPr>
          </a:p>
          <a:p>
            <a:r>
              <a:rPr lang="en-GB" dirty="0">
                <a:cs typeface="Calibri" panose="020F0502020204030204"/>
              </a:rPr>
              <a:t>When each IBD circle has been included, draw a yellow line around all the circles – this is the IBD 'Yellow Line"</a:t>
            </a:r>
          </a:p>
          <a:p>
            <a:endParaRPr lang="en-GB" sz="1200" b="0" i="0" u="sng" strike="noStrike" kern="1200" cap="none" dirty="0">
              <a:solidFill>
                <a:schemeClr val="tx1"/>
              </a:solidFill>
              <a:effectLst/>
              <a:latin typeface="+mn-lt"/>
              <a:ea typeface="+mn-ea"/>
              <a:cs typeface="+mn-cs"/>
              <a:sym typeface="Calibri"/>
            </a:endParaRPr>
          </a:p>
          <a:p>
            <a:r>
              <a:rPr lang="en-GB" sz="1200" b="0" i="0" u="sng" strike="noStrike" cap="none" dirty="0">
                <a:solidFill>
                  <a:schemeClr val="dk1"/>
                </a:solidFill>
                <a:effectLst/>
                <a:latin typeface="+mn-lt"/>
                <a:ea typeface="Calibri"/>
                <a:cs typeface="Calibri"/>
                <a:sym typeface="Calibri"/>
              </a:rPr>
              <a:t>References/further reading</a:t>
            </a:r>
          </a:p>
        </p:txBody>
      </p:sp>
      <p:sp>
        <p:nvSpPr>
          <p:cNvPr id="4" name="Slide Number Placeholder 3"/>
          <p:cNvSpPr>
            <a:spLocks noGrp="1"/>
          </p:cNvSpPr>
          <p:nvPr>
            <p:ph type="sldNum" sz="quarter" idx="5"/>
          </p:nvPr>
        </p:nvSpPr>
        <p:spPr/>
        <p:txBody>
          <a:bodyPr/>
          <a:lstStyle/>
          <a:p>
            <a:fld id="{1E91D3BD-5E5A-7743-9F40-8526F1D1808C}" type="slidenum">
              <a:rPr lang="en-IE" smtClean="0"/>
              <a:t>75</a:t>
            </a:fld>
            <a:endParaRPr lang="en-IE"/>
          </a:p>
        </p:txBody>
      </p:sp>
    </p:spTree>
    <p:extLst>
      <p:ext uri="{BB962C8B-B14F-4D97-AF65-F5344CB8AC3E}">
        <p14:creationId xmlns:p14="http://schemas.microsoft.com/office/powerpoint/2010/main" val="1549495194"/>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dirty="0">
                <a:solidFill>
                  <a:schemeClr val="dk1"/>
                </a:solidFill>
                <a:effectLst/>
                <a:latin typeface="+mn-lt"/>
                <a:ea typeface="Calibri"/>
                <a:cs typeface="Calibri"/>
                <a:sym typeface="Calibri"/>
              </a:rPr>
              <a:t>Main idea/objective for slide:</a:t>
            </a:r>
            <a:endParaRPr lang="en-GB" sz="1200" b="1" kern="1200" dirty="0">
              <a:solidFill>
                <a:schemeClr val="tx1"/>
              </a:solidFill>
              <a:effectLst/>
              <a:latin typeface="+mn-lt"/>
              <a:ea typeface="+mn-ea"/>
              <a:cs typeface="+mn-cs"/>
            </a:endParaRPr>
          </a:p>
          <a:p>
            <a:pPr marL="171450" lvl="0" indent="-171450">
              <a:buFont typeface="Arial" panose="020B0604020202020204" pitchFamily="34" charset="0"/>
              <a:buChar char="•"/>
            </a:pPr>
            <a:r>
              <a:rPr lang="en-GB" sz="1200" b="1" kern="1200" dirty="0">
                <a:solidFill>
                  <a:schemeClr val="tx1"/>
                </a:solidFill>
                <a:effectLst/>
                <a:latin typeface="+mn-lt"/>
                <a:ea typeface="+mn-ea"/>
                <a:cs typeface="+mn-cs"/>
              </a:rPr>
              <a:t>Introduce the explosive safeguarding map to the participants and explain the significance of the yellow line and the purple line</a:t>
            </a:r>
          </a:p>
          <a:p>
            <a:pPr marL="171450" lvl="0" indent="-171450">
              <a:buFont typeface="Arial" panose="020B0604020202020204" pitchFamily="34" charset="0"/>
              <a:buChar char="•"/>
            </a:pPr>
            <a:endParaRPr lang="en-GB" sz="1200" b="1" i="0" u="sng" strike="noStrike" cap="none" dirty="0">
              <a:solidFill>
                <a:schemeClr val="dk1"/>
              </a:solidFill>
              <a:effectLst/>
              <a:latin typeface="+mn-lt"/>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0" i="0" u="sng" strike="noStrike" cap="none" dirty="0">
                <a:solidFill>
                  <a:schemeClr val="dk1"/>
                </a:solidFill>
                <a:effectLst/>
                <a:latin typeface="+mn-lt"/>
                <a:ea typeface="Calibri"/>
                <a:cs typeface="Calibri"/>
                <a:sym typeface="Calibri"/>
              </a:rPr>
              <a:t>What the instructor should cover (in addition to slide content)</a:t>
            </a:r>
            <a:endParaRPr lang="en-GB" b="0" u="sng" dirty="0">
              <a:latin typeface="Arial"/>
              <a:ea typeface="Arial"/>
              <a:cs typeface="Arial"/>
              <a:sym typeface="Arial"/>
            </a:endParaRPr>
          </a:p>
          <a:p>
            <a:r>
              <a:rPr lang="en-GB" dirty="0">
                <a:latin typeface="Arial"/>
                <a:cs typeface="Arial"/>
              </a:rPr>
              <a:t>To find the Vulnerable Building Distance (Purple Line) - double the IBD distance, use as the radius and place a circle over each PES</a:t>
            </a:r>
            <a:endParaRPr lang="en-GB" sz="1200" kern="1200" dirty="0">
              <a:solidFill>
                <a:schemeClr val="tx1"/>
              </a:solidFill>
              <a:effectLst/>
              <a:latin typeface="Arial"/>
              <a:cs typeface="Arial"/>
            </a:endParaRPr>
          </a:p>
          <a:p>
            <a:endParaRPr lang="en-GB" sz="1200" b="0" i="0" u="sng" strike="noStrike" kern="1200" cap="none" dirty="0">
              <a:solidFill>
                <a:schemeClr val="tx1"/>
              </a:solidFill>
              <a:effectLst/>
              <a:latin typeface="+mn-lt"/>
              <a:ea typeface="+mn-ea"/>
              <a:cs typeface="+mn-cs"/>
              <a:sym typeface="Calibri"/>
            </a:endParaRPr>
          </a:p>
          <a:p>
            <a:r>
              <a:rPr lang="en-GB" sz="1200" b="0" i="0" u="sng" strike="noStrike" cap="none" dirty="0">
                <a:solidFill>
                  <a:schemeClr val="dk1"/>
                </a:solidFill>
                <a:effectLst/>
                <a:latin typeface="+mn-lt"/>
                <a:ea typeface="Calibri"/>
                <a:cs typeface="Calibri"/>
                <a:sym typeface="Calibri"/>
              </a:rPr>
              <a:t>References/further reading</a:t>
            </a:r>
          </a:p>
        </p:txBody>
      </p:sp>
      <p:sp>
        <p:nvSpPr>
          <p:cNvPr id="4" name="Slide Number Placeholder 3"/>
          <p:cNvSpPr>
            <a:spLocks noGrp="1"/>
          </p:cNvSpPr>
          <p:nvPr>
            <p:ph type="sldNum" sz="quarter" idx="5"/>
          </p:nvPr>
        </p:nvSpPr>
        <p:spPr/>
        <p:txBody>
          <a:bodyPr/>
          <a:lstStyle/>
          <a:p>
            <a:fld id="{1E91D3BD-5E5A-7743-9F40-8526F1D1808C}" type="slidenum">
              <a:rPr lang="en-IE" smtClean="0"/>
              <a:t>76</a:t>
            </a:fld>
            <a:endParaRPr lang="en-IE"/>
          </a:p>
        </p:txBody>
      </p:sp>
    </p:spTree>
    <p:extLst>
      <p:ext uri="{BB962C8B-B14F-4D97-AF65-F5344CB8AC3E}">
        <p14:creationId xmlns:p14="http://schemas.microsoft.com/office/powerpoint/2010/main" val="2308715399"/>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dirty="0">
                <a:solidFill>
                  <a:schemeClr val="dk1"/>
                </a:solidFill>
                <a:effectLst/>
                <a:latin typeface="+mn-lt"/>
                <a:ea typeface="Calibri"/>
                <a:cs typeface="Calibri"/>
                <a:sym typeface="Calibri"/>
              </a:rPr>
              <a:t>Main idea/objective for slide:</a:t>
            </a:r>
            <a:endParaRPr lang="en-GB" sz="1200" b="1" kern="1200" dirty="0">
              <a:solidFill>
                <a:schemeClr val="tx1"/>
              </a:solidFill>
              <a:effectLst/>
              <a:latin typeface="+mn-lt"/>
              <a:ea typeface="+mn-ea"/>
              <a:cs typeface="+mn-cs"/>
            </a:endParaRPr>
          </a:p>
          <a:p>
            <a:pPr marL="171450" lvl="0" indent="-171450">
              <a:buFont typeface="Arial" panose="020B0604020202020204" pitchFamily="34" charset="0"/>
              <a:buChar char="•"/>
            </a:pPr>
            <a:r>
              <a:rPr lang="en-GB" sz="1200" b="1" kern="1200" dirty="0">
                <a:solidFill>
                  <a:schemeClr val="tx1"/>
                </a:solidFill>
                <a:effectLst/>
                <a:latin typeface="+mn-lt"/>
                <a:ea typeface="+mn-ea"/>
                <a:cs typeface="+mn-cs"/>
              </a:rPr>
              <a:t>Introduce the explosive safeguarding map to the participants and explain the significance of the yellow line and the purple line</a:t>
            </a:r>
          </a:p>
          <a:p>
            <a:pPr marL="171450" lvl="0" indent="-171450">
              <a:buFont typeface="Arial" panose="020B0604020202020204" pitchFamily="34" charset="0"/>
              <a:buChar char="•"/>
            </a:pPr>
            <a:endParaRPr lang="en-GB" sz="1200" b="1" i="0" u="sng" strike="noStrike" cap="none" dirty="0">
              <a:solidFill>
                <a:schemeClr val="dk1"/>
              </a:solidFill>
              <a:effectLst/>
              <a:latin typeface="+mn-lt"/>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0" i="0" u="sng" strike="noStrike" cap="none" dirty="0">
                <a:solidFill>
                  <a:schemeClr val="dk1"/>
                </a:solidFill>
                <a:effectLst/>
                <a:latin typeface="+mn-lt"/>
                <a:ea typeface="Calibri"/>
                <a:cs typeface="Calibri"/>
                <a:sym typeface="Calibri"/>
              </a:rPr>
              <a:t>What the instructor should cover (in addition to slide content)</a:t>
            </a:r>
            <a:endParaRPr lang="en-GB" b="0" u="sng" dirty="0">
              <a:latin typeface="Arial"/>
              <a:ea typeface="Arial"/>
              <a:cs typeface="Arial"/>
              <a:sym typeface="Arial"/>
            </a:endParaRPr>
          </a:p>
          <a:p>
            <a:r>
              <a:rPr lang="en-GB" dirty="0"/>
              <a:t>To find the Vulnerable Building Distance (Purple Line) - double the IBD distance, use as the radius and place a circle over each PES</a:t>
            </a:r>
          </a:p>
          <a:p>
            <a:endParaRPr lang="en-GB" dirty="0"/>
          </a:p>
          <a:p>
            <a:endParaRPr lang="en-GB" sz="1200" b="0" i="0" u="sng" strike="noStrike" kern="1200" cap="none" dirty="0">
              <a:solidFill>
                <a:schemeClr val="tx1"/>
              </a:solidFill>
              <a:effectLst/>
              <a:latin typeface="+mn-lt"/>
              <a:ea typeface="+mn-ea"/>
              <a:cs typeface="+mn-cs"/>
              <a:sym typeface="Calibri"/>
            </a:endParaRPr>
          </a:p>
          <a:p>
            <a:r>
              <a:rPr lang="en-GB" sz="1200" b="0" i="0" u="sng" strike="noStrike" cap="none" dirty="0">
                <a:solidFill>
                  <a:schemeClr val="dk1"/>
                </a:solidFill>
                <a:effectLst/>
                <a:latin typeface="+mn-lt"/>
                <a:ea typeface="Calibri"/>
                <a:cs typeface="Calibri"/>
                <a:sym typeface="Calibri"/>
              </a:rPr>
              <a:t>References/further reading</a:t>
            </a:r>
          </a:p>
        </p:txBody>
      </p:sp>
      <p:sp>
        <p:nvSpPr>
          <p:cNvPr id="4" name="Slide Number Placeholder 3"/>
          <p:cNvSpPr>
            <a:spLocks noGrp="1"/>
          </p:cNvSpPr>
          <p:nvPr>
            <p:ph type="sldNum" sz="quarter" idx="5"/>
          </p:nvPr>
        </p:nvSpPr>
        <p:spPr/>
        <p:txBody>
          <a:bodyPr/>
          <a:lstStyle/>
          <a:p>
            <a:fld id="{1E91D3BD-5E5A-7743-9F40-8526F1D1808C}" type="slidenum">
              <a:rPr lang="en-IE" smtClean="0"/>
              <a:t>77</a:t>
            </a:fld>
            <a:endParaRPr lang="en-IE"/>
          </a:p>
        </p:txBody>
      </p:sp>
    </p:spTree>
    <p:extLst>
      <p:ext uri="{BB962C8B-B14F-4D97-AF65-F5344CB8AC3E}">
        <p14:creationId xmlns:p14="http://schemas.microsoft.com/office/powerpoint/2010/main" val="2511064631"/>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dirty="0">
                <a:solidFill>
                  <a:schemeClr val="dk1"/>
                </a:solidFill>
                <a:effectLst/>
                <a:latin typeface="+mn-lt"/>
                <a:ea typeface="Calibri"/>
                <a:cs typeface="Calibri"/>
                <a:sym typeface="Calibri"/>
              </a:rPr>
              <a:t>Main idea/objective for slide:</a:t>
            </a:r>
            <a:endParaRPr lang="en-GB" sz="1200" b="1" kern="1200" dirty="0">
              <a:solidFill>
                <a:schemeClr val="tx1"/>
              </a:solidFill>
              <a:effectLst/>
              <a:latin typeface="+mn-lt"/>
              <a:ea typeface="+mn-ea"/>
              <a:cs typeface="+mn-cs"/>
            </a:endParaRPr>
          </a:p>
          <a:p>
            <a:pPr marL="171450" lvl="0" indent="-171450">
              <a:buFont typeface="Arial" panose="020B0604020202020204" pitchFamily="34" charset="0"/>
              <a:buChar char="•"/>
            </a:pPr>
            <a:r>
              <a:rPr lang="en-GB" sz="1200" b="1" kern="1200" dirty="0">
                <a:solidFill>
                  <a:schemeClr val="tx1"/>
                </a:solidFill>
                <a:effectLst/>
                <a:latin typeface="+mn-lt"/>
                <a:ea typeface="+mn-ea"/>
                <a:cs typeface="+mn-cs"/>
              </a:rPr>
              <a:t>Introduce the explosive safeguarding map to the participants and explain the significance of the yellow line and the purple line</a:t>
            </a:r>
          </a:p>
          <a:p>
            <a:pPr marL="171450" lvl="0" indent="-171450">
              <a:buFont typeface="Arial" panose="020B0604020202020204" pitchFamily="34" charset="0"/>
              <a:buChar char="•"/>
            </a:pPr>
            <a:endParaRPr lang="en-GB" sz="1200" b="1" i="0" u="sng" strike="noStrike" cap="none" dirty="0">
              <a:solidFill>
                <a:schemeClr val="dk1"/>
              </a:solidFill>
              <a:effectLst/>
              <a:latin typeface="+mn-lt"/>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0" i="0" u="sng" strike="noStrike" cap="none" dirty="0">
                <a:solidFill>
                  <a:schemeClr val="dk1"/>
                </a:solidFill>
                <a:effectLst/>
                <a:latin typeface="+mn-lt"/>
                <a:ea typeface="Calibri"/>
                <a:cs typeface="Calibri"/>
                <a:sym typeface="Calibri"/>
              </a:rPr>
              <a:t>What the instructor should cover (in addition to slide content)</a:t>
            </a:r>
            <a:endParaRPr lang="en-GB" b="0" u="sng" dirty="0">
              <a:latin typeface="Arial"/>
              <a:ea typeface="Arial"/>
              <a:cs typeface="Arial"/>
              <a:sym typeface="Arial"/>
            </a:endParaRPr>
          </a:p>
          <a:p>
            <a:r>
              <a:rPr lang="en-GB" dirty="0"/>
              <a:t>To find the Vulnerable Building Distance (Purple Line) - double the IBD distance, use as the radius and place a circle over each PES</a:t>
            </a:r>
          </a:p>
          <a:p>
            <a:endParaRPr lang="en-GB" dirty="0"/>
          </a:p>
          <a:p>
            <a:endParaRPr lang="en-GB" sz="1200" b="0" i="0" u="sng" strike="noStrike" kern="1200" cap="none" dirty="0">
              <a:solidFill>
                <a:schemeClr val="tx1"/>
              </a:solidFill>
              <a:effectLst/>
              <a:latin typeface="+mn-lt"/>
              <a:ea typeface="+mn-ea"/>
              <a:cs typeface="+mn-cs"/>
              <a:sym typeface="Calibri"/>
            </a:endParaRPr>
          </a:p>
          <a:p>
            <a:r>
              <a:rPr lang="en-GB" sz="1200" b="0" i="0" u="sng" strike="noStrike" cap="none" dirty="0">
                <a:solidFill>
                  <a:schemeClr val="dk1"/>
                </a:solidFill>
                <a:effectLst/>
                <a:latin typeface="+mn-lt"/>
                <a:ea typeface="Calibri"/>
                <a:cs typeface="Calibri"/>
                <a:sym typeface="Calibri"/>
              </a:rPr>
              <a:t>References/further reading</a:t>
            </a:r>
          </a:p>
        </p:txBody>
      </p:sp>
      <p:sp>
        <p:nvSpPr>
          <p:cNvPr id="4" name="Slide Number Placeholder 3"/>
          <p:cNvSpPr>
            <a:spLocks noGrp="1"/>
          </p:cNvSpPr>
          <p:nvPr>
            <p:ph type="sldNum" sz="quarter" idx="5"/>
          </p:nvPr>
        </p:nvSpPr>
        <p:spPr/>
        <p:txBody>
          <a:bodyPr/>
          <a:lstStyle/>
          <a:p>
            <a:fld id="{1E91D3BD-5E5A-7743-9F40-8526F1D1808C}" type="slidenum">
              <a:rPr lang="en-IE" smtClean="0"/>
              <a:t>78</a:t>
            </a:fld>
            <a:endParaRPr lang="en-IE"/>
          </a:p>
        </p:txBody>
      </p:sp>
    </p:spTree>
    <p:extLst>
      <p:ext uri="{BB962C8B-B14F-4D97-AF65-F5344CB8AC3E}">
        <p14:creationId xmlns:p14="http://schemas.microsoft.com/office/powerpoint/2010/main" val="3422693728"/>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dirty="0">
                <a:solidFill>
                  <a:schemeClr val="dk1"/>
                </a:solidFill>
                <a:effectLst/>
                <a:latin typeface="+mn-lt"/>
                <a:ea typeface="Calibri"/>
                <a:cs typeface="Calibri"/>
                <a:sym typeface="Calibri"/>
              </a:rPr>
              <a:t>Main idea/objective for slide:</a:t>
            </a:r>
            <a:endParaRPr lang="en-GB" sz="1200" b="1" kern="1200" dirty="0">
              <a:solidFill>
                <a:schemeClr val="tx1"/>
              </a:solidFill>
              <a:effectLst/>
              <a:latin typeface="+mn-lt"/>
              <a:ea typeface="+mn-ea"/>
              <a:cs typeface="+mn-cs"/>
            </a:endParaRPr>
          </a:p>
          <a:p>
            <a:pPr marL="171450" lvl="0" indent="-171450">
              <a:buFont typeface="Arial" panose="020B0604020202020204" pitchFamily="34" charset="0"/>
              <a:buChar char="•"/>
            </a:pPr>
            <a:r>
              <a:rPr lang="en-GB" sz="1200" b="1" kern="1200" dirty="0">
                <a:solidFill>
                  <a:schemeClr val="tx1"/>
                </a:solidFill>
                <a:effectLst/>
                <a:latin typeface="+mn-lt"/>
                <a:ea typeface="+mn-ea"/>
                <a:cs typeface="+mn-cs"/>
              </a:rPr>
              <a:t>Introduce the explosive safeguarding map to the participants and explain the significance of the yellow line and the purple line</a:t>
            </a:r>
          </a:p>
          <a:p>
            <a:pPr marL="171450" lvl="0" indent="-171450">
              <a:buFont typeface="Arial" panose="020B0604020202020204" pitchFamily="34" charset="0"/>
              <a:buChar char="•"/>
            </a:pPr>
            <a:endParaRPr lang="en-GB" sz="1200" b="1" i="0" u="sng" strike="noStrike" cap="none" dirty="0">
              <a:solidFill>
                <a:schemeClr val="dk1"/>
              </a:solidFill>
              <a:effectLst/>
              <a:latin typeface="+mn-lt"/>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0" i="0" u="sng" strike="noStrike" cap="none" dirty="0">
                <a:solidFill>
                  <a:schemeClr val="dk1"/>
                </a:solidFill>
                <a:effectLst/>
                <a:latin typeface="+mn-lt"/>
                <a:ea typeface="Calibri"/>
                <a:cs typeface="Calibri"/>
                <a:sym typeface="Calibri"/>
              </a:rPr>
              <a:t>What the instructor should cover (in addition to slide content)</a:t>
            </a:r>
            <a:endParaRPr lang="en-GB" b="0" u="sng" dirty="0">
              <a:latin typeface="Arial"/>
              <a:ea typeface="Arial"/>
              <a:cs typeface="Arial"/>
              <a:sym typeface="Arial"/>
            </a:endParaRPr>
          </a:p>
          <a:p>
            <a:r>
              <a:rPr lang="en-GB" dirty="0"/>
              <a:t>To find the Vulnerable Building Distance (Purple Line) - double the IBD distance, use as the radius and place a circle over each PES</a:t>
            </a:r>
          </a:p>
          <a:p>
            <a:endParaRPr lang="en-GB" dirty="0"/>
          </a:p>
          <a:p>
            <a:endParaRPr lang="en-GB" sz="1200" b="0" i="0" u="sng" strike="noStrike" kern="1200" cap="none" dirty="0">
              <a:solidFill>
                <a:schemeClr val="tx1"/>
              </a:solidFill>
              <a:effectLst/>
              <a:latin typeface="+mn-lt"/>
              <a:ea typeface="+mn-ea"/>
              <a:cs typeface="+mn-cs"/>
              <a:sym typeface="Calibri"/>
            </a:endParaRPr>
          </a:p>
          <a:p>
            <a:r>
              <a:rPr lang="en-GB" sz="1200" b="0" i="0" u="sng" strike="noStrike" cap="none" dirty="0">
                <a:solidFill>
                  <a:schemeClr val="dk1"/>
                </a:solidFill>
                <a:effectLst/>
                <a:latin typeface="+mn-lt"/>
                <a:ea typeface="Calibri"/>
                <a:cs typeface="Calibri"/>
                <a:sym typeface="Calibri"/>
              </a:rPr>
              <a:t>References/further reading</a:t>
            </a:r>
          </a:p>
        </p:txBody>
      </p:sp>
      <p:sp>
        <p:nvSpPr>
          <p:cNvPr id="4" name="Slide Number Placeholder 3"/>
          <p:cNvSpPr>
            <a:spLocks noGrp="1"/>
          </p:cNvSpPr>
          <p:nvPr>
            <p:ph type="sldNum" sz="quarter" idx="5"/>
          </p:nvPr>
        </p:nvSpPr>
        <p:spPr/>
        <p:txBody>
          <a:bodyPr/>
          <a:lstStyle/>
          <a:p>
            <a:fld id="{1E91D3BD-5E5A-7743-9F40-8526F1D1808C}" type="slidenum">
              <a:rPr lang="en-IE" smtClean="0"/>
              <a:t>79</a:t>
            </a:fld>
            <a:endParaRPr lang="en-IE"/>
          </a:p>
        </p:txBody>
      </p:sp>
    </p:spTree>
    <p:extLst>
      <p:ext uri="{BB962C8B-B14F-4D97-AF65-F5344CB8AC3E}">
        <p14:creationId xmlns:p14="http://schemas.microsoft.com/office/powerpoint/2010/main" val="2093301222"/>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dirty="0">
                <a:solidFill>
                  <a:schemeClr val="dk1"/>
                </a:solidFill>
                <a:effectLst/>
                <a:latin typeface="+mn-lt"/>
                <a:ea typeface="Calibri"/>
                <a:cs typeface="Calibri"/>
                <a:sym typeface="Calibri"/>
              </a:rPr>
              <a:t>Main idea/objective for slide:</a:t>
            </a:r>
            <a:endParaRPr lang="en-GB" sz="1200" b="1" kern="1200" dirty="0">
              <a:solidFill>
                <a:schemeClr val="tx1"/>
              </a:solidFill>
              <a:effectLst/>
              <a:latin typeface="+mn-lt"/>
              <a:ea typeface="+mn-ea"/>
              <a:cs typeface="+mn-cs"/>
            </a:endParaRPr>
          </a:p>
          <a:p>
            <a:pPr marL="171450" lvl="0" indent="-171450">
              <a:buFont typeface="Arial" panose="020B0604020202020204" pitchFamily="34" charset="0"/>
              <a:buChar char="•"/>
            </a:pPr>
            <a:r>
              <a:rPr lang="en-GB" sz="1200" b="1" kern="1200" dirty="0">
                <a:solidFill>
                  <a:schemeClr val="tx1"/>
                </a:solidFill>
                <a:effectLst/>
                <a:latin typeface="+mn-lt"/>
                <a:ea typeface="+mn-ea"/>
                <a:cs typeface="+mn-cs"/>
              </a:rPr>
              <a:t>Introduce the explosive safeguarding map to the participants and explain the significance of the yellow line and the purple line</a:t>
            </a:r>
          </a:p>
          <a:p>
            <a:pPr marL="171450" lvl="0" indent="-171450">
              <a:buFont typeface="Arial" panose="020B0604020202020204" pitchFamily="34" charset="0"/>
              <a:buChar char="•"/>
            </a:pPr>
            <a:endParaRPr lang="en-GB" sz="1200" b="1" i="0" u="sng" strike="noStrike" cap="none" dirty="0">
              <a:solidFill>
                <a:schemeClr val="dk1"/>
              </a:solidFill>
              <a:effectLst/>
              <a:latin typeface="+mn-lt"/>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0" i="0" u="sng" strike="noStrike" cap="none" dirty="0">
                <a:solidFill>
                  <a:schemeClr val="dk1"/>
                </a:solidFill>
                <a:effectLst/>
                <a:latin typeface="+mn-lt"/>
                <a:ea typeface="Calibri"/>
                <a:cs typeface="Calibri"/>
                <a:sym typeface="Calibri"/>
              </a:rPr>
              <a:t>What the instructor should cover (in addition to slide content)</a:t>
            </a:r>
            <a:endParaRPr lang="en-GB" b="0" u="sng" dirty="0">
              <a:latin typeface="Arial"/>
              <a:ea typeface="Arial"/>
              <a:cs typeface="Arial"/>
              <a:sym typeface="Arial"/>
            </a:endParaRPr>
          </a:p>
          <a:p>
            <a:r>
              <a:rPr lang="en-GB" dirty="0"/>
              <a:t>To find the Vulnerable Building Distance (Purple Line) - double the IBD distance, use as the radius and place a circle over each PES</a:t>
            </a:r>
          </a:p>
          <a:p>
            <a:endParaRPr lang="en-GB" dirty="0"/>
          </a:p>
          <a:p>
            <a:endParaRPr lang="en-GB" sz="1200" b="0" i="0" u="sng" strike="noStrike" kern="1200" cap="none" dirty="0">
              <a:solidFill>
                <a:schemeClr val="tx1"/>
              </a:solidFill>
              <a:effectLst/>
              <a:latin typeface="+mn-lt"/>
              <a:ea typeface="+mn-ea"/>
              <a:cs typeface="+mn-cs"/>
              <a:sym typeface="Calibri"/>
            </a:endParaRPr>
          </a:p>
          <a:p>
            <a:r>
              <a:rPr lang="en-GB" sz="1200" b="0" i="0" u="sng" strike="noStrike" cap="none" dirty="0">
                <a:solidFill>
                  <a:schemeClr val="dk1"/>
                </a:solidFill>
                <a:effectLst/>
                <a:latin typeface="+mn-lt"/>
                <a:ea typeface="Calibri"/>
                <a:cs typeface="Calibri"/>
                <a:sym typeface="Calibri"/>
              </a:rPr>
              <a:t>References/further reading</a:t>
            </a:r>
          </a:p>
        </p:txBody>
      </p:sp>
      <p:sp>
        <p:nvSpPr>
          <p:cNvPr id="4" name="Slide Number Placeholder 3"/>
          <p:cNvSpPr>
            <a:spLocks noGrp="1"/>
          </p:cNvSpPr>
          <p:nvPr>
            <p:ph type="sldNum" sz="quarter" idx="5"/>
          </p:nvPr>
        </p:nvSpPr>
        <p:spPr/>
        <p:txBody>
          <a:bodyPr/>
          <a:lstStyle/>
          <a:p>
            <a:fld id="{1E91D3BD-5E5A-7743-9F40-8526F1D1808C}" type="slidenum">
              <a:rPr lang="en-IE" smtClean="0"/>
              <a:t>80</a:t>
            </a:fld>
            <a:endParaRPr lang="en-IE"/>
          </a:p>
        </p:txBody>
      </p:sp>
    </p:spTree>
    <p:extLst>
      <p:ext uri="{BB962C8B-B14F-4D97-AF65-F5344CB8AC3E}">
        <p14:creationId xmlns:p14="http://schemas.microsoft.com/office/powerpoint/2010/main" val="3112447725"/>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dirty="0">
                <a:solidFill>
                  <a:schemeClr val="dk1"/>
                </a:solidFill>
                <a:effectLst/>
                <a:latin typeface="+mn-lt"/>
                <a:ea typeface="Calibri"/>
                <a:cs typeface="Calibri"/>
                <a:sym typeface="Calibri"/>
              </a:rPr>
              <a:t>Main idea/objective for slide:</a:t>
            </a:r>
            <a:endParaRPr lang="en-GB" sz="1200" b="1" kern="1200" dirty="0">
              <a:solidFill>
                <a:schemeClr val="tx1"/>
              </a:solidFill>
              <a:effectLst/>
              <a:latin typeface="+mn-lt"/>
              <a:ea typeface="+mn-ea"/>
              <a:cs typeface="+mn-cs"/>
            </a:endParaRPr>
          </a:p>
          <a:p>
            <a:pPr marL="171450" lvl="0" indent="-171450">
              <a:buFont typeface="Arial" panose="020B0604020202020204" pitchFamily="34" charset="0"/>
              <a:buChar char="•"/>
            </a:pPr>
            <a:r>
              <a:rPr lang="en-GB" sz="1200" b="1" kern="1200" dirty="0">
                <a:solidFill>
                  <a:schemeClr val="tx1"/>
                </a:solidFill>
                <a:effectLst/>
                <a:latin typeface="+mn-lt"/>
                <a:ea typeface="+mn-ea"/>
                <a:cs typeface="+mn-cs"/>
              </a:rPr>
              <a:t>Introduce the explosive safeguarding map to the participants and explain the significance of the yellow line and the purple line</a:t>
            </a:r>
          </a:p>
          <a:p>
            <a:pPr marL="171450" lvl="0" indent="-171450">
              <a:buFont typeface="Arial" panose="020B0604020202020204" pitchFamily="34" charset="0"/>
              <a:buChar char="•"/>
            </a:pPr>
            <a:endParaRPr lang="en-GB" sz="1200" b="1" i="0" u="sng" strike="noStrike" cap="none" dirty="0">
              <a:solidFill>
                <a:schemeClr val="dk1"/>
              </a:solidFill>
              <a:effectLst/>
              <a:latin typeface="+mn-lt"/>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0" i="0" u="sng" strike="noStrike" cap="none" dirty="0">
                <a:solidFill>
                  <a:schemeClr val="dk1"/>
                </a:solidFill>
                <a:effectLst/>
                <a:latin typeface="+mn-lt"/>
                <a:ea typeface="Calibri"/>
                <a:cs typeface="Calibri"/>
                <a:sym typeface="Calibri"/>
              </a:rPr>
              <a:t>What the instructor should cover (in addition to slide content)</a:t>
            </a:r>
            <a:endParaRPr lang="en-GB" b="0" u="sng" dirty="0">
              <a:latin typeface="Arial"/>
              <a:ea typeface="Arial"/>
              <a:cs typeface="Arial"/>
              <a:sym typeface="Arial"/>
            </a:endParaRPr>
          </a:p>
          <a:p>
            <a:r>
              <a:rPr lang="en-GB" dirty="0"/>
              <a:t>To find the Vulnerable Building Distance (Purple Line) - double the IBD distance, use as the radius and place a circle over each PES</a:t>
            </a:r>
          </a:p>
          <a:p>
            <a:endParaRPr lang="en-GB" dirty="0"/>
          </a:p>
          <a:p>
            <a:endParaRPr lang="en-GB" sz="1200" b="0" i="0" u="sng" strike="noStrike" kern="1200" cap="none" dirty="0">
              <a:solidFill>
                <a:schemeClr val="tx1"/>
              </a:solidFill>
              <a:effectLst/>
              <a:latin typeface="+mn-lt"/>
              <a:ea typeface="+mn-ea"/>
              <a:cs typeface="+mn-cs"/>
              <a:sym typeface="Calibri"/>
            </a:endParaRPr>
          </a:p>
          <a:p>
            <a:r>
              <a:rPr lang="en-GB" sz="1200" b="0" i="0" u="sng" strike="noStrike" cap="none" dirty="0">
                <a:solidFill>
                  <a:schemeClr val="dk1"/>
                </a:solidFill>
                <a:effectLst/>
                <a:latin typeface="+mn-lt"/>
                <a:ea typeface="Calibri"/>
                <a:cs typeface="Calibri"/>
                <a:sym typeface="Calibri"/>
              </a:rPr>
              <a:t>References/further reading</a:t>
            </a:r>
          </a:p>
        </p:txBody>
      </p:sp>
      <p:sp>
        <p:nvSpPr>
          <p:cNvPr id="4" name="Slide Number Placeholder 3"/>
          <p:cNvSpPr>
            <a:spLocks noGrp="1"/>
          </p:cNvSpPr>
          <p:nvPr>
            <p:ph type="sldNum" sz="quarter" idx="5"/>
          </p:nvPr>
        </p:nvSpPr>
        <p:spPr/>
        <p:txBody>
          <a:bodyPr/>
          <a:lstStyle/>
          <a:p>
            <a:fld id="{1E91D3BD-5E5A-7743-9F40-8526F1D1808C}" type="slidenum">
              <a:rPr lang="en-IE" smtClean="0"/>
              <a:t>81</a:t>
            </a:fld>
            <a:endParaRPr lang="en-IE"/>
          </a:p>
        </p:txBody>
      </p:sp>
    </p:spTree>
    <p:extLst>
      <p:ext uri="{BB962C8B-B14F-4D97-AF65-F5344CB8AC3E}">
        <p14:creationId xmlns:p14="http://schemas.microsoft.com/office/powerpoint/2010/main" val="151742920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a:solidFill>
                  <a:schemeClr val="dk1"/>
                </a:solidFill>
                <a:effectLst/>
                <a:latin typeface="+mn-lt"/>
                <a:ea typeface="Calibri"/>
                <a:cs typeface="Calibri"/>
                <a:sym typeface="Calibri"/>
              </a:rPr>
              <a:t>Main idea/objective for slide:</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kern="1200">
                <a:solidFill>
                  <a:schemeClr val="tx1"/>
                </a:solidFill>
                <a:effectLst/>
                <a:latin typeface="+mn-lt"/>
                <a:ea typeface="+mn-ea"/>
                <a:cs typeface="+mn-cs"/>
              </a:rPr>
              <a:t>Introduce the concept of Quantity Distances</a:t>
            </a:r>
            <a:endParaRPr lang="en-GB" sz="1200" b="1" i="0" u="sng" strike="noStrike" cap="none">
              <a:solidFill>
                <a:schemeClr val="dk1"/>
              </a:solidFill>
              <a:effectLst/>
              <a:latin typeface="+mn-lt"/>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GB" sz="1200" b="0" i="0" u="sng" strike="noStrike" cap="none">
              <a:solidFill>
                <a:schemeClr val="dk1"/>
              </a:solidFill>
              <a:effectLst/>
              <a:latin typeface="+mn-lt"/>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0" i="0" u="sng" strike="noStrike" cap="none">
                <a:solidFill>
                  <a:schemeClr val="dk1"/>
                </a:solidFill>
                <a:effectLst/>
                <a:latin typeface="+mn-lt"/>
                <a:ea typeface="Calibri"/>
                <a:cs typeface="Calibri"/>
                <a:sym typeface="Calibri"/>
              </a:rPr>
              <a:t>What the instructor should cover (in addition to slide content)</a:t>
            </a:r>
            <a:endParaRPr lang="en-GB" b="0" u="sng">
              <a:latin typeface="Arial"/>
              <a:ea typeface="Arial"/>
              <a:cs typeface="Arial"/>
              <a:sym typeface="Arial"/>
            </a:endParaRPr>
          </a:p>
          <a:p>
            <a:pPr marL="0" marR="0" lvl="0" indent="0" algn="l" defTabSz="914400">
              <a:lnSpc>
                <a:spcPct val="100000"/>
              </a:lnSpc>
              <a:spcBef>
                <a:spcPts val="0"/>
              </a:spcBef>
              <a:spcAft>
                <a:spcPts val="0"/>
              </a:spcAft>
              <a:buSzPts val="1400"/>
              <a:buFont typeface="Arial"/>
              <a:buNone/>
              <a:tabLst/>
              <a:defRPr/>
            </a:pPr>
            <a:endParaRPr lang="en-GB" sz="1200" b="0" i="0" u="sng" strike="noStrike" cap="none">
              <a:solidFill>
                <a:schemeClr val="dk1"/>
              </a:solidFill>
              <a:effectLst/>
              <a:latin typeface="+mn-lt"/>
              <a:ea typeface="Calibri"/>
              <a:cs typeface="Calibri"/>
              <a:sym typeface="Calibri"/>
            </a:endParaRPr>
          </a:p>
          <a:p>
            <a:pPr marL="0" lvl="0" indent="0" algn="l" rtl="0">
              <a:spcBef>
                <a:spcPts val="0"/>
              </a:spcBef>
              <a:spcAft>
                <a:spcPts val="0"/>
              </a:spcAft>
              <a:buNone/>
            </a:pPr>
            <a:endParaRPr lang="en-GB" sz="1200" b="0" i="0" u="none" strike="noStrike" cap="none">
              <a:solidFill>
                <a:schemeClr val="dk1"/>
              </a:solidFill>
              <a:effectLst/>
              <a:latin typeface="+mn-lt"/>
              <a:ea typeface="Calibri"/>
              <a:cs typeface="Calibri"/>
              <a:sym typeface="Calibri"/>
            </a:endParaRPr>
          </a:p>
          <a:p>
            <a:pPr marL="0" lvl="0" indent="0" algn="l" rtl="0">
              <a:spcBef>
                <a:spcPts val="0"/>
              </a:spcBef>
              <a:spcAft>
                <a:spcPts val="0"/>
              </a:spcAft>
              <a:buNone/>
            </a:pPr>
            <a:endParaRPr lang="en-GB" sz="1200" b="0" i="0" u="none" strike="noStrike" cap="none">
              <a:solidFill>
                <a:schemeClr val="dk1"/>
              </a:solidFill>
              <a:effectLst/>
              <a:latin typeface="+mn-lt"/>
              <a:ea typeface="Calibri"/>
              <a:cs typeface="Calibri"/>
              <a:sym typeface="Calibri"/>
            </a:endParaRPr>
          </a:p>
          <a:p>
            <a:pPr marL="0" lvl="0" indent="0" algn="l" rtl="0">
              <a:spcBef>
                <a:spcPts val="0"/>
              </a:spcBef>
              <a:spcAft>
                <a:spcPts val="0"/>
              </a:spcAft>
              <a:buNone/>
            </a:pPr>
            <a:r>
              <a:rPr lang="en-GB" sz="1200" b="0" i="0" u="sng" strike="noStrike" cap="none">
                <a:solidFill>
                  <a:schemeClr val="dk1"/>
                </a:solidFill>
                <a:effectLst/>
                <a:latin typeface="+mn-lt"/>
                <a:ea typeface="Calibri"/>
                <a:cs typeface="Calibri"/>
                <a:sym typeface="Calibri"/>
              </a:rPr>
              <a:t>References/further reading</a:t>
            </a:r>
          </a:p>
          <a:p>
            <a:pPr marL="0" lvl="0" indent="0">
              <a:buFont typeface="Arial" panose="020B0604020202020204" pitchFamily="34" charset="0"/>
              <a:buNone/>
            </a:pPr>
            <a:r>
              <a:rPr lang="en-IE" sz="1200" b="1" kern="1200">
                <a:solidFill>
                  <a:schemeClr val="tx1"/>
                </a:solidFill>
                <a:effectLst/>
                <a:latin typeface="+mn-lt"/>
                <a:ea typeface="+mn-ea"/>
                <a:cs typeface="+mn-cs"/>
              </a:rPr>
              <a:t>IATG 02.20 – Quantity and Separation Distances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a:solidFill>
                  <a:schemeClr val="tx1"/>
                </a:solidFill>
                <a:effectLst/>
                <a:latin typeface="+mn-lt"/>
                <a:ea typeface="+mn-ea"/>
                <a:cs typeface="+mn-cs"/>
              </a:rPr>
              <a:t>The storage and handling of ammunition and explosives within an ammunition storage area are operations that present inherent risks to persons and property.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a:solidFill>
                  <a:schemeClr val="tx1"/>
                </a:solidFill>
                <a:effectLst/>
                <a:latin typeface="+mn-lt"/>
                <a:ea typeface="+mn-ea"/>
                <a:cs typeface="+mn-cs"/>
              </a:rPr>
              <a:t>A national authority shall therefore have a legal responsibility to ensure, during any operation involving storage and/or handling of ammunition and explosives, that the risks associated with those operations are both tolerable and as low as reasonably practicable (ALARP)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a:solidFill>
                  <a:schemeClr val="tx1"/>
                </a:solidFill>
                <a:effectLst/>
                <a:latin typeface="+mn-lt"/>
                <a:ea typeface="+mn-ea"/>
                <a:cs typeface="+mn-cs"/>
              </a:rPr>
              <a:t>The use of QD is by necessity a compromise between ‘an acceptable level of risk’ and ‘absolute protection’, as it is generally impractical to procure/restrict all the land around explosives locations such that all risk and explosion effects are eliminated.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a:solidFill>
                  <a:schemeClr val="tx1"/>
                </a:solidFill>
                <a:effectLst/>
                <a:latin typeface="+mn-lt"/>
                <a:ea typeface="+mn-ea"/>
                <a:cs typeface="+mn-cs"/>
              </a:rPr>
              <a:t>Glass breakage, some structural damage, and fragment impacts, in some cases capable of injury and possibly death, may be expected to occur outside these ‘safe’ separation distances.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a:solidFill>
                  <a:schemeClr val="tx1"/>
                </a:solidFill>
                <a:effectLst/>
                <a:latin typeface="+mn-lt"/>
                <a:ea typeface="+mn-ea"/>
                <a:cs typeface="+mn-cs"/>
              </a:rPr>
              <a:t>Where available, greater separation than those called for by the minimum QD should be applied whenever possible/practicable</a:t>
            </a:r>
            <a:r>
              <a:rPr lang="en-IE">
                <a:effectLst/>
              </a:rPr>
              <a:t> </a:t>
            </a:r>
            <a:endParaRPr lang="en-IE" sz="1200" kern="1200">
              <a:solidFill>
                <a:schemeClr val="tx1"/>
              </a:solidFill>
              <a:effectLst/>
              <a:latin typeface="+mn-lt"/>
              <a:ea typeface="+mn-ea"/>
              <a:cs typeface="+mn-cs"/>
            </a:endParaRPr>
          </a:p>
          <a:p>
            <a:pPr marL="0" lvl="0" indent="0">
              <a:buFont typeface="Arial" panose="020B0604020202020204" pitchFamily="34" charset="0"/>
              <a:buNone/>
            </a:pPr>
            <a:endParaRPr lang="en-IE" sz="1200" kern="1200">
              <a:solidFill>
                <a:schemeClr val="tx1"/>
              </a:solidFill>
              <a:effectLst/>
              <a:latin typeface="+mn-lt"/>
              <a:ea typeface="+mn-ea"/>
              <a:cs typeface="+mn-cs"/>
            </a:endParaRPr>
          </a:p>
          <a:p>
            <a:pPr marL="0" lvl="0" indent="0">
              <a:buFont typeface="Arial" panose="020B0604020202020204" pitchFamily="34" charset="0"/>
              <a:buNone/>
            </a:pPr>
            <a:endParaRPr lang="en-GB" sz="120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1E91D3BD-5E5A-7743-9F40-8526F1D1808C}" type="slidenum">
              <a:rPr lang="en-IE" smtClean="0"/>
              <a:t>8</a:t>
            </a:fld>
            <a:endParaRPr lang="en-IE"/>
          </a:p>
        </p:txBody>
      </p:sp>
    </p:spTree>
    <p:extLst>
      <p:ext uri="{BB962C8B-B14F-4D97-AF65-F5344CB8AC3E}">
        <p14:creationId xmlns:p14="http://schemas.microsoft.com/office/powerpoint/2010/main" val="1047507078"/>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dirty="0">
                <a:solidFill>
                  <a:schemeClr val="dk1"/>
                </a:solidFill>
                <a:effectLst/>
                <a:latin typeface="+mn-lt"/>
                <a:ea typeface="Calibri"/>
                <a:cs typeface="Calibri"/>
                <a:sym typeface="Calibri"/>
              </a:rPr>
              <a:t>Main idea/objective for slide:</a:t>
            </a:r>
            <a:endParaRPr lang="en-GB" sz="1200" b="1" kern="1200" dirty="0">
              <a:solidFill>
                <a:schemeClr val="tx1"/>
              </a:solidFill>
              <a:effectLst/>
              <a:latin typeface="+mn-lt"/>
              <a:ea typeface="+mn-ea"/>
              <a:cs typeface="+mn-cs"/>
            </a:endParaRPr>
          </a:p>
          <a:p>
            <a:pPr marL="171450" lvl="0" indent="-171450">
              <a:buFont typeface="Arial" panose="020B0604020202020204" pitchFamily="34" charset="0"/>
              <a:buChar char="•"/>
            </a:pPr>
            <a:r>
              <a:rPr lang="en-GB" sz="1200" b="1" kern="1200" dirty="0">
                <a:solidFill>
                  <a:schemeClr val="tx1"/>
                </a:solidFill>
                <a:effectLst/>
                <a:latin typeface="+mn-lt"/>
                <a:ea typeface="+mn-ea"/>
                <a:cs typeface="+mn-cs"/>
              </a:rPr>
              <a:t>Introduce the explosive safeguarding map to the participants and explain the significance of the yellow line and the purple line</a:t>
            </a:r>
          </a:p>
          <a:p>
            <a:pPr marL="171450" lvl="0" indent="-171450">
              <a:buFont typeface="Arial" panose="020B0604020202020204" pitchFamily="34" charset="0"/>
              <a:buChar char="•"/>
            </a:pPr>
            <a:endParaRPr lang="en-GB" sz="1200" b="1" i="0" u="sng" strike="noStrike" cap="none" dirty="0">
              <a:solidFill>
                <a:schemeClr val="dk1"/>
              </a:solidFill>
              <a:effectLst/>
              <a:latin typeface="+mn-lt"/>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0" i="0" u="sng" strike="noStrike" cap="none" dirty="0">
                <a:solidFill>
                  <a:schemeClr val="dk1"/>
                </a:solidFill>
                <a:effectLst/>
                <a:latin typeface="+mn-lt"/>
                <a:ea typeface="Calibri"/>
                <a:cs typeface="Calibri"/>
                <a:sym typeface="Calibri"/>
              </a:rPr>
              <a:t>What the instructor should cover (in addition to slide content)</a:t>
            </a:r>
            <a:endParaRPr lang="en-GB" b="0" u="sng" dirty="0">
              <a:latin typeface="Arial"/>
              <a:ea typeface="Arial"/>
              <a:cs typeface="Arial"/>
              <a:sym typeface="Arial"/>
            </a:endParaRPr>
          </a:p>
          <a:p>
            <a:r>
              <a:rPr lang="en-GB" dirty="0"/>
              <a:t>To find the Vulnerable Building Distance (Purple Line) - double the IBD distance, use as the radius and place a circle over each PES</a:t>
            </a:r>
          </a:p>
          <a:p>
            <a:endParaRPr lang="en-GB" dirty="0"/>
          </a:p>
          <a:p>
            <a:endParaRPr lang="en-GB" sz="1200" b="0" i="0" u="sng" strike="noStrike" kern="1200" cap="none" dirty="0">
              <a:solidFill>
                <a:schemeClr val="tx1"/>
              </a:solidFill>
              <a:effectLst/>
              <a:latin typeface="+mn-lt"/>
              <a:ea typeface="+mn-ea"/>
              <a:cs typeface="+mn-cs"/>
              <a:sym typeface="Calibri"/>
            </a:endParaRPr>
          </a:p>
          <a:p>
            <a:r>
              <a:rPr lang="en-GB" sz="1200" b="0" i="0" u="sng" strike="noStrike" cap="none" dirty="0">
                <a:solidFill>
                  <a:schemeClr val="dk1"/>
                </a:solidFill>
                <a:effectLst/>
                <a:latin typeface="+mn-lt"/>
                <a:ea typeface="Calibri"/>
                <a:cs typeface="Calibri"/>
                <a:sym typeface="Calibri"/>
              </a:rPr>
              <a:t>References/further reading</a:t>
            </a:r>
          </a:p>
        </p:txBody>
      </p:sp>
      <p:sp>
        <p:nvSpPr>
          <p:cNvPr id="4" name="Slide Number Placeholder 3"/>
          <p:cNvSpPr>
            <a:spLocks noGrp="1"/>
          </p:cNvSpPr>
          <p:nvPr>
            <p:ph type="sldNum" sz="quarter" idx="5"/>
          </p:nvPr>
        </p:nvSpPr>
        <p:spPr/>
        <p:txBody>
          <a:bodyPr/>
          <a:lstStyle/>
          <a:p>
            <a:fld id="{1E91D3BD-5E5A-7743-9F40-8526F1D1808C}" type="slidenum">
              <a:rPr lang="en-IE" smtClean="0"/>
              <a:t>82</a:t>
            </a:fld>
            <a:endParaRPr lang="en-IE"/>
          </a:p>
        </p:txBody>
      </p:sp>
    </p:spTree>
    <p:extLst>
      <p:ext uri="{BB962C8B-B14F-4D97-AF65-F5344CB8AC3E}">
        <p14:creationId xmlns:p14="http://schemas.microsoft.com/office/powerpoint/2010/main" val="3266719498"/>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dirty="0">
                <a:solidFill>
                  <a:schemeClr val="dk1"/>
                </a:solidFill>
                <a:effectLst/>
                <a:latin typeface="+mn-lt"/>
                <a:ea typeface="Calibri"/>
                <a:cs typeface="Calibri"/>
                <a:sym typeface="Calibri"/>
              </a:rPr>
              <a:t>Main idea/objective for slide:</a:t>
            </a:r>
            <a:endParaRPr lang="en-GB" sz="1200" b="1" kern="1200" dirty="0">
              <a:solidFill>
                <a:schemeClr val="tx1"/>
              </a:solidFill>
              <a:effectLst/>
              <a:latin typeface="+mn-lt"/>
              <a:ea typeface="+mn-ea"/>
              <a:cs typeface="+mn-cs"/>
            </a:endParaRPr>
          </a:p>
          <a:p>
            <a:pPr marL="171450" lvl="0" indent="-171450">
              <a:buFont typeface="Arial" panose="020B0604020202020204" pitchFamily="34" charset="0"/>
              <a:buChar char="•"/>
            </a:pPr>
            <a:r>
              <a:rPr lang="en-GB" sz="1200" b="1" kern="1200" dirty="0">
                <a:solidFill>
                  <a:schemeClr val="tx1"/>
                </a:solidFill>
                <a:effectLst/>
                <a:latin typeface="+mn-lt"/>
                <a:ea typeface="+mn-ea"/>
                <a:cs typeface="+mn-cs"/>
              </a:rPr>
              <a:t>Introduce the explosive safeguarding map to the participants and explain the significance of the yellow line and the purple line</a:t>
            </a:r>
          </a:p>
          <a:p>
            <a:pPr marL="171450" lvl="0" indent="-171450">
              <a:buFont typeface="Arial" panose="020B0604020202020204" pitchFamily="34" charset="0"/>
              <a:buChar char="•"/>
            </a:pPr>
            <a:endParaRPr lang="en-GB" sz="1200" b="1" i="0" u="sng" strike="noStrike" cap="none" dirty="0">
              <a:solidFill>
                <a:schemeClr val="dk1"/>
              </a:solidFill>
              <a:effectLst/>
              <a:latin typeface="+mn-lt"/>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0" i="0" u="sng" strike="noStrike" cap="none" dirty="0">
                <a:solidFill>
                  <a:schemeClr val="dk1"/>
                </a:solidFill>
                <a:effectLst/>
                <a:latin typeface="+mn-lt"/>
                <a:ea typeface="Calibri"/>
                <a:cs typeface="Calibri"/>
                <a:sym typeface="Calibri"/>
              </a:rPr>
              <a:t>What the instructor should cover (in addition to slide content)</a:t>
            </a:r>
            <a:endParaRPr lang="en-GB" b="0" u="sng" dirty="0">
              <a:latin typeface="Arial"/>
              <a:ea typeface="Arial"/>
              <a:cs typeface="Arial"/>
              <a:sym typeface="Arial"/>
            </a:endParaRPr>
          </a:p>
          <a:p>
            <a:r>
              <a:rPr lang="en-GB" dirty="0"/>
              <a:t>To find the Vulnerable Building Distance (Purple Line) - double the IBD distance, use as the radius and place a circle over each PES</a:t>
            </a:r>
          </a:p>
          <a:p>
            <a:endParaRPr lang="en-GB" dirty="0"/>
          </a:p>
          <a:p>
            <a:endParaRPr lang="en-GB" sz="1200" b="0" i="0" u="sng" strike="noStrike" kern="1200" cap="none" dirty="0">
              <a:solidFill>
                <a:schemeClr val="tx1"/>
              </a:solidFill>
              <a:effectLst/>
              <a:latin typeface="+mn-lt"/>
              <a:ea typeface="+mn-ea"/>
              <a:cs typeface="+mn-cs"/>
              <a:sym typeface="Calibri"/>
            </a:endParaRPr>
          </a:p>
          <a:p>
            <a:r>
              <a:rPr lang="en-GB" sz="1200" b="0" i="0" u="sng" strike="noStrike" cap="none" dirty="0">
                <a:solidFill>
                  <a:schemeClr val="dk1"/>
                </a:solidFill>
                <a:effectLst/>
                <a:latin typeface="+mn-lt"/>
                <a:ea typeface="Calibri"/>
                <a:cs typeface="Calibri"/>
                <a:sym typeface="Calibri"/>
              </a:rPr>
              <a:t>References/further reading</a:t>
            </a:r>
          </a:p>
        </p:txBody>
      </p:sp>
      <p:sp>
        <p:nvSpPr>
          <p:cNvPr id="4" name="Slide Number Placeholder 3"/>
          <p:cNvSpPr>
            <a:spLocks noGrp="1"/>
          </p:cNvSpPr>
          <p:nvPr>
            <p:ph type="sldNum" sz="quarter" idx="5"/>
          </p:nvPr>
        </p:nvSpPr>
        <p:spPr/>
        <p:txBody>
          <a:bodyPr/>
          <a:lstStyle/>
          <a:p>
            <a:fld id="{1E91D3BD-5E5A-7743-9F40-8526F1D1808C}" type="slidenum">
              <a:rPr lang="en-IE" smtClean="0"/>
              <a:t>83</a:t>
            </a:fld>
            <a:endParaRPr lang="en-IE"/>
          </a:p>
        </p:txBody>
      </p:sp>
    </p:spTree>
    <p:extLst>
      <p:ext uri="{BB962C8B-B14F-4D97-AF65-F5344CB8AC3E}">
        <p14:creationId xmlns:p14="http://schemas.microsoft.com/office/powerpoint/2010/main" val="1595626359"/>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dirty="0">
                <a:solidFill>
                  <a:schemeClr val="dk1"/>
                </a:solidFill>
                <a:effectLst/>
                <a:latin typeface="+mn-lt"/>
                <a:ea typeface="Calibri"/>
                <a:cs typeface="Calibri"/>
                <a:sym typeface="Calibri"/>
              </a:rPr>
              <a:t>Main idea/objective for slide:</a:t>
            </a:r>
            <a:endParaRPr lang="en-GB" sz="1200" b="1" kern="1200" dirty="0">
              <a:solidFill>
                <a:schemeClr val="tx1"/>
              </a:solidFill>
              <a:effectLst/>
              <a:latin typeface="+mn-lt"/>
              <a:ea typeface="+mn-ea"/>
              <a:cs typeface="+mn-cs"/>
            </a:endParaRPr>
          </a:p>
          <a:p>
            <a:pPr marL="171450" lvl="0" indent="-171450">
              <a:buFont typeface="Arial" panose="020B0604020202020204" pitchFamily="34" charset="0"/>
              <a:buChar char="•"/>
            </a:pPr>
            <a:r>
              <a:rPr lang="en-GB" sz="1200" b="1" kern="1200" dirty="0">
                <a:solidFill>
                  <a:schemeClr val="tx1"/>
                </a:solidFill>
                <a:effectLst/>
                <a:latin typeface="+mn-lt"/>
                <a:ea typeface="+mn-ea"/>
                <a:cs typeface="+mn-cs"/>
              </a:rPr>
              <a:t>Introduce the explosive safeguarding map to the participants and explain the significance of the yellow line and the purple line</a:t>
            </a:r>
          </a:p>
          <a:p>
            <a:pPr marL="171450" lvl="0" indent="-171450">
              <a:buFont typeface="Arial" panose="020B0604020202020204" pitchFamily="34" charset="0"/>
              <a:buChar char="•"/>
            </a:pPr>
            <a:endParaRPr lang="en-GB" sz="1200" b="1" i="0" u="sng" strike="noStrike" cap="none" dirty="0">
              <a:solidFill>
                <a:schemeClr val="dk1"/>
              </a:solidFill>
              <a:effectLst/>
              <a:latin typeface="+mn-lt"/>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0" i="0" u="sng" strike="noStrike" cap="none" dirty="0">
                <a:solidFill>
                  <a:schemeClr val="dk1"/>
                </a:solidFill>
                <a:effectLst/>
                <a:latin typeface="+mn-lt"/>
                <a:ea typeface="Calibri"/>
                <a:cs typeface="Calibri"/>
                <a:sym typeface="Calibri"/>
              </a:rPr>
              <a:t>What the instructor should cover (in addition to slide content)</a:t>
            </a:r>
            <a:endParaRPr lang="en-GB" b="0" u="sng" dirty="0">
              <a:latin typeface="Arial"/>
              <a:ea typeface="Arial"/>
              <a:cs typeface="Arial"/>
              <a:sym typeface="Arial"/>
            </a:endParaRPr>
          </a:p>
          <a:p>
            <a:r>
              <a:rPr lang="en-GB" dirty="0"/>
              <a:t>To find the Vulnerable Building Distance (Purple Line) - double the IBD distance, use as the radius and place a circle over each PES</a:t>
            </a:r>
          </a:p>
          <a:p>
            <a:endParaRPr lang="en-GB" dirty="0"/>
          </a:p>
          <a:p>
            <a:endParaRPr lang="en-GB" sz="1200" b="0" i="0" u="sng" strike="noStrike" kern="1200" cap="none" dirty="0">
              <a:solidFill>
                <a:schemeClr val="tx1"/>
              </a:solidFill>
              <a:effectLst/>
              <a:latin typeface="+mn-lt"/>
              <a:ea typeface="+mn-ea"/>
              <a:cs typeface="+mn-cs"/>
              <a:sym typeface="Calibri"/>
            </a:endParaRPr>
          </a:p>
          <a:p>
            <a:r>
              <a:rPr lang="en-GB" sz="1200" b="0" i="0" u="sng" strike="noStrike" cap="none" dirty="0">
                <a:solidFill>
                  <a:schemeClr val="dk1"/>
                </a:solidFill>
                <a:effectLst/>
                <a:latin typeface="+mn-lt"/>
                <a:ea typeface="Calibri"/>
                <a:cs typeface="Calibri"/>
                <a:sym typeface="Calibri"/>
              </a:rPr>
              <a:t>References/further reading</a:t>
            </a:r>
          </a:p>
        </p:txBody>
      </p:sp>
      <p:sp>
        <p:nvSpPr>
          <p:cNvPr id="4" name="Slide Number Placeholder 3"/>
          <p:cNvSpPr>
            <a:spLocks noGrp="1"/>
          </p:cNvSpPr>
          <p:nvPr>
            <p:ph type="sldNum" sz="quarter" idx="5"/>
          </p:nvPr>
        </p:nvSpPr>
        <p:spPr/>
        <p:txBody>
          <a:bodyPr/>
          <a:lstStyle/>
          <a:p>
            <a:fld id="{1E91D3BD-5E5A-7743-9F40-8526F1D1808C}" type="slidenum">
              <a:rPr lang="en-IE" smtClean="0"/>
              <a:t>84</a:t>
            </a:fld>
            <a:endParaRPr lang="en-IE"/>
          </a:p>
        </p:txBody>
      </p:sp>
    </p:spTree>
    <p:extLst>
      <p:ext uri="{BB962C8B-B14F-4D97-AF65-F5344CB8AC3E}">
        <p14:creationId xmlns:p14="http://schemas.microsoft.com/office/powerpoint/2010/main" val="1131119317"/>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dirty="0">
                <a:solidFill>
                  <a:schemeClr val="dk1"/>
                </a:solidFill>
                <a:effectLst/>
                <a:latin typeface="+mn-lt"/>
                <a:ea typeface="Calibri"/>
                <a:cs typeface="Calibri"/>
                <a:sym typeface="Calibri"/>
              </a:rPr>
              <a:t>Main idea/objective for slide:</a:t>
            </a:r>
            <a:endParaRPr lang="en-GB" sz="1200" b="1" kern="1200" dirty="0">
              <a:solidFill>
                <a:schemeClr val="tx1"/>
              </a:solidFill>
              <a:effectLst/>
              <a:latin typeface="+mn-lt"/>
              <a:ea typeface="+mn-ea"/>
              <a:cs typeface="+mn-cs"/>
            </a:endParaRPr>
          </a:p>
          <a:p>
            <a:pPr marL="171450" lvl="0" indent="-171450">
              <a:buFont typeface="Arial" panose="020B0604020202020204" pitchFamily="34" charset="0"/>
              <a:buChar char="•"/>
            </a:pPr>
            <a:r>
              <a:rPr lang="en-GB" sz="1200" b="1" kern="1200" dirty="0">
                <a:solidFill>
                  <a:schemeClr val="tx1"/>
                </a:solidFill>
                <a:effectLst/>
                <a:latin typeface="+mn-lt"/>
                <a:ea typeface="+mn-ea"/>
                <a:cs typeface="+mn-cs"/>
              </a:rPr>
              <a:t>Introduce the explosive safeguarding map to the participants and explain the significance of the yellow line and the purple line</a:t>
            </a:r>
          </a:p>
          <a:p>
            <a:pPr marL="171450" lvl="0" indent="-171450">
              <a:buFont typeface="Arial" panose="020B0604020202020204" pitchFamily="34" charset="0"/>
              <a:buChar char="•"/>
            </a:pPr>
            <a:endParaRPr lang="en-GB" sz="1200" b="1" i="0" u="sng" strike="noStrike" cap="none" dirty="0">
              <a:solidFill>
                <a:schemeClr val="dk1"/>
              </a:solidFill>
              <a:effectLst/>
              <a:latin typeface="+mn-lt"/>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0" i="0" u="sng" strike="noStrike" cap="none" dirty="0">
                <a:solidFill>
                  <a:schemeClr val="dk1"/>
                </a:solidFill>
                <a:effectLst/>
                <a:latin typeface="+mn-lt"/>
                <a:ea typeface="Calibri"/>
                <a:cs typeface="Calibri"/>
                <a:sym typeface="Calibri"/>
              </a:rPr>
              <a:t>What the instructor should cover (in addition to slide content)</a:t>
            </a:r>
            <a:endParaRPr lang="en-GB" b="0" u="sng" dirty="0">
              <a:latin typeface="Arial"/>
              <a:ea typeface="Arial"/>
              <a:cs typeface="Arial"/>
              <a:sym typeface="Arial"/>
            </a:endParaRPr>
          </a:p>
          <a:p>
            <a:r>
              <a:rPr lang="en-GB" dirty="0"/>
              <a:t>When each VBD circle has been included, draw a purple line around all the circles – this is the VBD 'Purple Line"</a:t>
            </a:r>
          </a:p>
          <a:p>
            <a:endParaRPr lang="en-GB" dirty="0"/>
          </a:p>
          <a:p>
            <a:endParaRPr lang="en-GB" sz="1200" b="0" i="0" u="sng" strike="noStrike" kern="1200" cap="none" dirty="0">
              <a:solidFill>
                <a:schemeClr val="tx1"/>
              </a:solidFill>
              <a:effectLst/>
              <a:latin typeface="+mn-lt"/>
              <a:ea typeface="+mn-ea"/>
              <a:cs typeface="+mn-cs"/>
              <a:sym typeface="Calibri"/>
            </a:endParaRPr>
          </a:p>
          <a:p>
            <a:r>
              <a:rPr lang="en-GB" sz="1200" b="0" i="0" u="sng" strike="noStrike" cap="none" dirty="0">
                <a:solidFill>
                  <a:schemeClr val="dk1"/>
                </a:solidFill>
                <a:effectLst/>
                <a:latin typeface="+mn-lt"/>
                <a:ea typeface="Calibri"/>
                <a:cs typeface="Calibri"/>
                <a:sym typeface="Calibri"/>
              </a:rPr>
              <a:t>References/further reading</a:t>
            </a:r>
          </a:p>
        </p:txBody>
      </p:sp>
      <p:sp>
        <p:nvSpPr>
          <p:cNvPr id="4" name="Slide Number Placeholder 3"/>
          <p:cNvSpPr>
            <a:spLocks noGrp="1"/>
          </p:cNvSpPr>
          <p:nvPr>
            <p:ph type="sldNum" sz="quarter" idx="5"/>
          </p:nvPr>
        </p:nvSpPr>
        <p:spPr/>
        <p:txBody>
          <a:bodyPr/>
          <a:lstStyle/>
          <a:p>
            <a:fld id="{1E91D3BD-5E5A-7743-9F40-8526F1D1808C}" type="slidenum">
              <a:rPr lang="en-IE" smtClean="0"/>
              <a:t>85</a:t>
            </a:fld>
            <a:endParaRPr lang="en-IE"/>
          </a:p>
        </p:txBody>
      </p:sp>
    </p:spTree>
    <p:extLst>
      <p:ext uri="{BB962C8B-B14F-4D97-AF65-F5344CB8AC3E}">
        <p14:creationId xmlns:p14="http://schemas.microsoft.com/office/powerpoint/2010/main" val="900734546"/>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dirty="0">
                <a:solidFill>
                  <a:schemeClr val="dk1"/>
                </a:solidFill>
                <a:effectLst/>
                <a:latin typeface="+mn-lt"/>
                <a:ea typeface="Calibri"/>
                <a:cs typeface="Calibri"/>
                <a:sym typeface="Calibri"/>
              </a:rPr>
              <a:t>Main idea/objective for slide:</a:t>
            </a:r>
            <a:endParaRPr lang="en-GB" sz="1200" b="1" kern="1200" dirty="0">
              <a:solidFill>
                <a:schemeClr val="tx1"/>
              </a:solidFill>
              <a:effectLst/>
              <a:latin typeface="+mn-lt"/>
              <a:ea typeface="+mn-ea"/>
              <a:cs typeface="+mn-cs"/>
            </a:endParaRPr>
          </a:p>
          <a:p>
            <a:pPr marL="171450" lvl="0" indent="-171450">
              <a:buFont typeface="Arial" panose="020B0604020202020204" pitchFamily="34" charset="0"/>
              <a:buChar char="•"/>
            </a:pPr>
            <a:r>
              <a:rPr lang="en-GB" sz="1200" b="1" kern="1200" dirty="0">
                <a:solidFill>
                  <a:schemeClr val="tx1"/>
                </a:solidFill>
                <a:effectLst/>
                <a:latin typeface="+mn-lt"/>
                <a:ea typeface="+mn-ea"/>
                <a:cs typeface="+mn-cs"/>
              </a:rPr>
              <a:t>Introduce the explosive safeguarding map to the participants and explain the significance of the yellow line and the purple line</a:t>
            </a:r>
          </a:p>
          <a:p>
            <a:pPr marL="171450" lvl="0" indent="-171450">
              <a:buFont typeface="Arial" panose="020B0604020202020204" pitchFamily="34" charset="0"/>
              <a:buChar char="•"/>
            </a:pPr>
            <a:endParaRPr lang="en-GB" sz="1200" b="1" i="0" u="sng" strike="noStrike" cap="none" dirty="0">
              <a:solidFill>
                <a:schemeClr val="dk1"/>
              </a:solidFill>
              <a:effectLst/>
              <a:latin typeface="+mn-lt"/>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0" i="0" u="sng" strike="noStrike" cap="none" dirty="0">
                <a:solidFill>
                  <a:schemeClr val="dk1"/>
                </a:solidFill>
                <a:effectLst/>
                <a:latin typeface="+mn-lt"/>
                <a:ea typeface="Calibri"/>
                <a:cs typeface="Calibri"/>
                <a:sym typeface="Calibri"/>
              </a:rPr>
              <a:t>What the instructor should cover (in addition to slide content)</a:t>
            </a:r>
            <a:endParaRPr lang="en-GB" b="0" u="sng" dirty="0">
              <a:latin typeface="Arial"/>
              <a:ea typeface="Arial"/>
              <a:cs typeface="Arial"/>
              <a:sym typeface="Arial"/>
            </a:endParaRPr>
          </a:p>
          <a:p>
            <a:r>
              <a:rPr lang="en-GB" dirty="0"/>
              <a:t>When each VBD circle has been included, draw a purple line around all the circles – this is the VBD 'Purple Line"</a:t>
            </a:r>
          </a:p>
          <a:p>
            <a:endParaRPr lang="en-GB" dirty="0"/>
          </a:p>
          <a:p>
            <a:endParaRPr lang="en-GB" sz="1200" b="0" i="0" u="sng" strike="noStrike" kern="1200" cap="none" dirty="0">
              <a:solidFill>
                <a:schemeClr val="tx1"/>
              </a:solidFill>
              <a:effectLst/>
              <a:latin typeface="+mn-lt"/>
              <a:ea typeface="+mn-ea"/>
              <a:cs typeface="+mn-cs"/>
              <a:sym typeface="Calibri"/>
            </a:endParaRPr>
          </a:p>
          <a:p>
            <a:r>
              <a:rPr lang="en-GB" sz="1200" b="0" i="0" u="sng" strike="noStrike" cap="none" dirty="0">
                <a:solidFill>
                  <a:schemeClr val="dk1"/>
                </a:solidFill>
                <a:effectLst/>
                <a:latin typeface="+mn-lt"/>
                <a:ea typeface="Calibri"/>
                <a:cs typeface="Calibri"/>
                <a:sym typeface="Calibri"/>
              </a:rPr>
              <a:t>References/further reading</a:t>
            </a:r>
          </a:p>
        </p:txBody>
      </p:sp>
      <p:sp>
        <p:nvSpPr>
          <p:cNvPr id="4" name="Slide Number Placeholder 3"/>
          <p:cNvSpPr>
            <a:spLocks noGrp="1"/>
          </p:cNvSpPr>
          <p:nvPr>
            <p:ph type="sldNum" sz="quarter" idx="5"/>
          </p:nvPr>
        </p:nvSpPr>
        <p:spPr/>
        <p:txBody>
          <a:bodyPr/>
          <a:lstStyle/>
          <a:p>
            <a:fld id="{1E91D3BD-5E5A-7743-9F40-8526F1D1808C}" type="slidenum">
              <a:rPr lang="en-IE" smtClean="0"/>
              <a:t>86</a:t>
            </a:fld>
            <a:endParaRPr lang="en-IE"/>
          </a:p>
        </p:txBody>
      </p:sp>
    </p:spTree>
    <p:extLst>
      <p:ext uri="{BB962C8B-B14F-4D97-AF65-F5344CB8AC3E}">
        <p14:creationId xmlns:p14="http://schemas.microsoft.com/office/powerpoint/2010/main" val="4045370275"/>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dirty="0">
                <a:solidFill>
                  <a:schemeClr val="dk1"/>
                </a:solidFill>
                <a:effectLst/>
                <a:latin typeface="+mn-lt"/>
                <a:ea typeface="Calibri"/>
                <a:cs typeface="Calibri"/>
                <a:sym typeface="Calibri"/>
              </a:rPr>
              <a:t>Main idea/objective for slide:</a:t>
            </a:r>
            <a:endParaRPr lang="en-GB" sz="1200" b="1" kern="1200" dirty="0">
              <a:solidFill>
                <a:schemeClr val="tx1"/>
              </a:solidFill>
              <a:effectLst/>
              <a:latin typeface="+mn-lt"/>
              <a:ea typeface="+mn-ea"/>
              <a:cs typeface="+mn-cs"/>
            </a:endParaRPr>
          </a:p>
          <a:p>
            <a:pPr marL="171450" lvl="0" indent="-171450">
              <a:buFont typeface="Arial" panose="020B0604020202020204" pitchFamily="34" charset="0"/>
              <a:buChar char="•"/>
            </a:pPr>
            <a:r>
              <a:rPr lang="en-GB" sz="1200" b="1" kern="1200" dirty="0">
                <a:solidFill>
                  <a:schemeClr val="tx1"/>
                </a:solidFill>
                <a:effectLst/>
                <a:latin typeface="+mn-lt"/>
                <a:ea typeface="+mn-ea"/>
                <a:cs typeface="+mn-cs"/>
              </a:rPr>
              <a:t>Introduce the explosive safeguarding map to the participants and explain the significance of the yellow line and the purple line</a:t>
            </a:r>
          </a:p>
          <a:p>
            <a:pPr marL="171450" lvl="0" indent="-171450">
              <a:buFont typeface="Arial" panose="020B0604020202020204" pitchFamily="34" charset="0"/>
              <a:buChar char="•"/>
            </a:pPr>
            <a:endParaRPr lang="en-GB" sz="1200" b="1" i="0" u="sng" strike="noStrike" cap="none" dirty="0">
              <a:solidFill>
                <a:schemeClr val="dk1"/>
              </a:solidFill>
              <a:effectLst/>
              <a:latin typeface="+mn-lt"/>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0" i="0" u="sng" strike="noStrike" cap="none" dirty="0">
                <a:solidFill>
                  <a:schemeClr val="dk1"/>
                </a:solidFill>
                <a:effectLst/>
                <a:latin typeface="+mn-lt"/>
                <a:ea typeface="Calibri"/>
                <a:cs typeface="Calibri"/>
                <a:sym typeface="Calibri"/>
              </a:rPr>
              <a:t>What the instructor should cover (in addition to slide content)</a:t>
            </a:r>
            <a:endParaRPr lang="en-GB" b="0" u="sng" dirty="0">
              <a:latin typeface="Arial"/>
              <a:ea typeface="Arial"/>
              <a:cs typeface="Arial"/>
              <a:sym typeface="Arial"/>
            </a:endParaRPr>
          </a:p>
          <a:p>
            <a:r>
              <a:rPr lang="en-GB" dirty="0">
                <a:latin typeface="Arial"/>
                <a:cs typeface="Arial"/>
              </a:rPr>
              <a:t>This example is slightly different in that the Temporary Storage Area is forced to restrict the amount of NEQ in each PES based on the proximity of inhabited buildings or vulnerable buildings.</a:t>
            </a:r>
            <a:endParaRPr lang="en-GB" sz="1200" kern="1200" dirty="0">
              <a:solidFill>
                <a:schemeClr val="tx1"/>
              </a:solidFill>
              <a:effectLst/>
              <a:latin typeface="Arial"/>
              <a:cs typeface="Arial"/>
            </a:endParaRPr>
          </a:p>
          <a:p>
            <a:endParaRPr lang="en-GB" sz="1200" b="0" i="0" u="sng" strike="noStrike" kern="1200" cap="none" dirty="0">
              <a:solidFill>
                <a:schemeClr val="tx1"/>
              </a:solidFill>
              <a:effectLst/>
              <a:latin typeface="+mn-lt"/>
              <a:ea typeface="+mn-ea"/>
              <a:cs typeface="+mn-cs"/>
              <a:sym typeface="Calibri"/>
            </a:endParaRPr>
          </a:p>
          <a:p>
            <a:r>
              <a:rPr lang="en-GB" sz="1200" b="0" i="0" u="sng" strike="noStrike" cap="none" dirty="0">
                <a:solidFill>
                  <a:schemeClr val="dk1"/>
                </a:solidFill>
                <a:effectLst/>
                <a:latin typeface="+mn-lt"/>
                <a:ea typeface="Calibri"/>
                <a:cs typeface="Calibri"/>
                <a:sym typeface="Calibri"/>
              </a:rPr>
              <a:t>References/further reading</a:t>
            </a:r>
          </a:p>
        </p:txBody>
      </p:sp>
      <p:sp>
        <p:nvSpPr>
          <p:cNvPr id="4" name="Slide Number Placeholder 3"/>
          <p:cNvSpPr>
            <a:spLocks noGrp="1"/>
          </p:cNvSpPr>
          <p:nvPr>
            <p:ph type="sldNum" sz="quarter" idx="5"/>
          </p:nvPr>
        </p:nvSpPr>
        <p:spPr/>
        <p:txBody>
          <a:bodyPr/>
          <a:lstStyle/>
          <a:p>
            <a:fld id="{1E91D3BD-5E5A-7743-9F40-8526F1D1808C}" type="slidenum">
              <a:rPr lang="en-IE" smtClean="0"/>
              <a:t>87</a:t>
            </a:fld>
            <a:endParaRPr lang="en-IE"/>
          </a:p>
        </p:txBody>
      </p:sp>
    </p:spTree>
    <p:extLst>
      <p:ext uri="{BB962C8B-B14F-4D97-AF65-F5344CB8AC3E}">
        <p14:creationId xmlns:p14="http://schemas.microsoft.com/office/powerpoint/2010/main" val="4102441482"/>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dirty="0">
                <a:solidFill>
                  <a:schemeClr val="dk1"/>
                </a:solidFill>
                <a:effectLst/>
                <a:latin typeface="+mn-lt"/>
                <a:ea typeface="Calibri"/>
                <a:cs typeface="Calibri"/>
                <a:sym typeface="Calibri"/>
              </a:rPr>
              <a:t>Main idea/objective for slide:</a:t>
            </a:r>
            <a:endParaRPr lang="en-GB" sz="1200" b="1" kern="1200" dirty="0">
              <a:solidFill>
                <a:schemeClr val="tx1"/>
              </a:solidFill>
              <a:effectLst/>
              <a:latin typeface="+mn-lt"/>
              <a:ea typeface="+mn-ea"/>
              <a:cs typeface="+mn-cs"/>
            </a:endParaRPr>
          </a:p>
          <a:p>
            <a:pPr marL="171450" lvl="0" indent="-171450">
              <a:buFont typeface="Arial" panose="020B0604020202020204" pitchFamily="34" charset="0"/>
              <a:buChar char="•"/>
            </a:pPr>
            <a:r>
              <a:rPr lang="en-GB" sz="1200" b="1" kern="1200" dirty="0">
                <a:solidFill>
                  <a:schemeClr val="tx1"/>
                </a:solidFill>
                <a:effectLst/>
                <a:latin typeface="+mn-lt"/>
                <a:ea typeface="+mn-ea"/>
                <a:cs typeface="+mn-cs"/>
              </a:rPr>
              <a:t>Introduce the explosive safeguarding map to the participants and explain the significance of the yellow line and the purple line</a:t>
            </a:r>
          </a:p>
          <a:p>
            <a:pPr marL="171450" lvl="0" indent="-171450">
              <a:buFont typeface="Arial" panose="020B0604020202020204" pitchFamily="34" charset="0"/>
              <a:buChar char="•"/>
            </a:pPr>
            <a:endParaRPr lang="en-GB" sz="1200" b="1" i="0" u="sng" strike="noStrike" cap="none" dirty="0">
              <a:solidFill>
                <a:schemeClr val="dk1"/>
              </a:solidFill>
              <a:effectLst/>
              <a:latin typeface="+mn-lt"/>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0" i="0" u="sng" strike="noStrike" cap="none" dirty="0">
                <a:solidFill>
                  <a:schemeClr val="dk1"/>
                </a:solidFill>
                <a:effectLst/>
                <a:latin typeface="+mn-lt"/>
                <a:ea typeface="Calibri"/>
                <a:cs typeface="Calibri"/>
                <a:sym typeface="Calibri"/>
              </a:rPr>
              <a:t>What the instructor should cover (in addition to slide content)</a:t>
            </a:r>
            <a:endParaRPr lang="en-GB" b="0" u="sng" dirty="0">
              <a:latin typeface="Arial"/>
              <a:ea typeface="Arial"/>
              <a:cs typeface="Arial"/>
              <a:sym typeface="Arial"/>
            </a:endParaRPr>
          </a:p>
          <a:p>
            <a:r>
              <a:rPr lang="en-GB" dirty="0">
                <a:latin typeface="Arial"/>
                <a:cs typeface="Arial"/>
              </a:rPr>
              <a:t>The IBD "Yellow Line" distance is measured from the PES to the nearest Inhabited Building. This distance is then applied to the Reduced Quantity Distance table to find out what is the permissible NEQ is for that PES. </a:t>
            </a:r>
          </a:p>
          <a:p>
            <a:r>
              <a:rPr lang="en-GB" dirty="0">
                <a:latin typeface="Arial"/>
                <a:cs typeface="Arial"/>
              </a:rPr>
              <a:t>The closer the inhabited building, the less quantity of NEQ may be held.</a:t>
            </a:r>
          </a:p>
          <a:p>
            <a:r>
              <a:rPr lang="en-GB" dirty="0">
                <a:latin typeface="Arial"/>
                <a:cs typeface="Arial"/>
              </a:rPr>
              <a:t>This is called the 'Authorised Limit' </a:t>
            </a:r>
            <a:endParaRPr lang="en-GB" dirty="0"/>
          </a:p>
          <a:p>
            <a:endParaRPr lang="en-GB" sz="1200" b="0" i="0" u="sng" strike="noStrike" kern="1200" cap="none" dirty="0">
              <a:solidFill>
                <a:schemeClr val="tx1"/>
              </a:solidFill>
              <a:effectLst/>
              <a:latin typeface="+mn-lt"/>
              <a:ea typeface="+mn-ea"/>
              <a:cs typeface="+mn-cs"/>
              <a:sym typeface="Calibri"/>
            </a:endParaRPr>
          </a:p>
          <a:p>
            <a:r>
              <a:rPr lang="en-GB" sz="1200" b="0" i="0" u="sng" strike="noStrike" cap="none" dirty="0">
                <a:solidFill>
                  <a:schemeClr val="dk1"/>
                </a:solidFill>
                <a:effectLst/>
                <a:latin typeface="+mn-lt"/>
                <a:ea typeface="Calibri"/>
                <a:cs typeface="Calibri"/>
                <a:sym typeface="Calibri"/>
              </a:rPr>
              <a:t>References/further reading</a:t>
            </a:r>
          </a:p>
        </p:txBody>
      </p:sp>
      <p:sp>
        <p:nvSpPr>
          <p:cNvPr id="4" name="Slide Number Placeholder 3"/>
          <p:cNvSpPr>
            <a:spLocks noGrp="1"/>
          </p:cNvSpPr>
          <p:nvPr>
            <p:ph type="sldNum" sz="quarter" idx="5"/>
          </p:nvPr>
        </p:nvSpPr>
        <p:spPr/>
        <p:txBody>
          <a:bodyPr/>
          <a:lstStyle/>
          <a:p>
            <a:fld id="{1E91D3BD-5E5A-7743-9F40-8526F1D1808C}" type="slidenum">
              <a:rPr lang="en-IE" smtClean="0"/>
              <a:t>88</a:t>
            </a:fld>
            <a:endParaRPr lang="en-IE"/>
          </a:p>
        </p:txBody>
      </p:sp>
    </p:spTree>
    <p:extLst>
      <p:ext uri="{BB962C8B-B14F-4D97-AF65-F5344CB8AC3E}">
        <p14:creationId xmlns:p14="http://schemas.microsoft.com/office/powerpoint/2010/main" val="3993316330"/>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dirty="0">
                <a:solidFill>
                  <a:schemeClr val="dk1"/>
                </a:solidFill>
                <a:effectLst/>
                <a:latin typeface="+mn-lt"/>
                <a:ea typeface="Calibri"/>
                <a:cs typeface="Calibri"/>
                <a:sym typeface="Calibri"/>
              </a:rPr>
              <a:t>Main idea/objective for slide:</a:t>
            </a:r>
            <a:endParaRPr lang="en-GB" sz="1200" b="1" kern="1200" dirty="0">
              <a:solidFill>
                <a:schemeClr val="tx1"/>
              </a:solidFill>
              <a:effectLst/>
              <a:latin typeface="+mn-lt"/>
              <a:ea typeface="+mn-ea"/>
              <a:cs typeface="+mn-cs"/>
            </a:endParaRPr>
          </a:p>
          <a:p>
            <a:pPr marL="171450" lvl="0" indent="-171450">
              <a:buFont typeface="Arial" panose="020B0604020202020204" pitchFamily="34" charset="0"/>
              <a:buChar char="•"/>
            </a:pPr>
            <a:r>
              <a:rPr lang="en-GB" sz="1200" b="1" kern="1200" dirty="0">
                <a:solidFill>
                  <a:schemeClr val="tx1"/>
                </a:solidFill>
                <a:effectLst/>
                <a:latin typeface="+mn-lt"/>
                <a:ea typeface="+mn-ea"/>
                <a:cs typeface="+mn-cs"/>
              </a:rPr>
              <a:t>Introduce the explosive safeguarding map to the participants and explain the significance of the yellow line and the purple line</a:t>
            </a:r>
          </a:p>
          <a:p>
            <a:pPr marL="171450" lvl="0" indent="-171450">
              <a:buFont typeface="Arial" panose="020B0604020202020204" pitchFamily="34" charset="0"/>
              <a:buChar char="•"/>
            </a:pPr>
            <a:endParaRPr lang="en-GB" sz="1200" b="1" i="0" u="sng" strike="noStrike" cap="none" dirty="0">
              <a:solidFill>
                <a:schemeClr val="dk1"/>
              </a:solidFill>
              <a:effectLst/>
              <a:latin typeface="+mn-lt"/>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0" i="0" u="sng" strike="noStrike" cap="none" dirty="0">
                <a:solidFill>
                  <a:schemeClr val="dk1"/>
                </a:solidFill>
                <a:effectLst/>
                <a:latin typeface="+mn-lt"/>
                <a:ea typeface="Calibri"/>
                <a:cs typeface="Calibri"/>
                <a:sym typeface="Calibri"/>
              </a:rPr>
              <a:t>What the instructor should cover (in addition to slide content)</a:t>
            </a:r>
            <a:endParaRPr lang="en-GB" b="0" u="sng" dirty="0">
              <a:latin typeface="Arial"/>
              <a:ea typeface="Arial"/>
              <a:cs typeface="Arial"/>
              <a:sym typeface="Arial"/>
            </a:endParaRPr>
          </a:p>
          <a:p>
            <a:r>
              <a:rPr lang="en-GB" dirty="0"/>
              <a:t>The VBD "Purple Line" distance is measured from the PES to the nearest Vulnerable Building or twice the IBD (which ever is closer). This distance is then applied to the Reduced Quantity Distance table to find out what is the permissible NEQ is for that PES. </a:t>
            </a:r>
            <a:endParaRPr lang="en-GB" dirty="0">
              <a:cs typeface="Calibri"/>
            </a:endParaRPr>
          </a:p>
          <a:p>
            <a:r>
              <a:rPr lang="en-GB" dirty="0"/>
              <a:t>The closer the Vulnerable building, the less quantity of NEQ may be held.</a:t>
            </a:r>
            <a:endParaRPr lang="en-US" dirty="0">
              <a:cs typeface="Calibri"/>
            </a:endParaRPr>
          </a:p>
          <a:p>
            <a:r>
              <a:rPr lang="en-GB" dirty="0"/>
              <a:t>This is called the 'Authorised Limit' </a:t>
            </a:r>
          </a:p>
          <a:p>
            <a:endParaRPr lang="en-GB" sz="1200" b="0" i="0" u="sng" strike="noStrike" kern="1200" cap="none" dirty="0">
              <a:solidFill>
                <a:schemeClr val="tx1"/>
              </a:solidFill>
              <a:effectLst/>
              <a:latin typeface="+mn-lt"/>
              <a:ea typeface="+mn-ea"/>
              <a:cs typeface="+mn-cs"/>
              <a:sym typeface="Calibri"/>
            </a:endParaRPr>
          </a:p>
          <a:p>
            <a:r>
              <a:rPr lang="en-GB" sz="1200" b="0" i="0" u="sng" strike="noStrike" cap="none" dirty="0">
                <a:solidFill>
                  <a:schemeClr val="dk1"/>
                </a:solidFill>
                <a:effectLst/>
                <a:latin typeface="+mn-lt"/>
                <a:ea typeface="Calibri"/>
                <a:cs typeface="Calibri"/>
                <a:sym typeface="Calibri"/>
              </a:rPr>
              <a:t>References/further reading</a:t>
            </a:r>
          </a:p>
        </p:txBody>
      </p:sp>
      <p:sp>
        <p:nvSpPr>
          <p:cNvPr id="4" name="Slide Number Placeholder 3"/>
          <p:cNvSpPr>
            <a:spLocks noGrp="1"/>
          </p:cNvSpPr>
          <p:nvPr>
            <p:ph type="sldNum" sz="quarter" idx="5"/>
          </p:nvPr>
        </p:nvSpPr>
        <p:spPr/>
        <p:txBody>
          <a:bodyPr/>
          <a:lstStyle/>
          <a:p>
            <a:fld id="{1E91D3BD-5E5A-7743-9F40-8526F1D1808C}" type="slidenum">
              <a:rPr lang="en-IE" smtClean="0"/>
              <a:t>89</a:t>
            </a:fld>
            <a:endParaRPr lang="en-IE"/>
          </a:p>
        </p:txBody>
      </p:sp>
    </p:spTree>
    <p:extLst>
      <p:ext uri="{BB962C8B-B14F-4D97-AF65-F5344CB8AC3E}">
        <p14:creationId xmlns:p14="http://schemas.microsoft.com/office/powerpoint/2010/main" val="3086134299"/>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dirty="0">
                <a:solidFill>
                  <a:schemeClr val="dk1"/>
                </a:solidFill>
                <a:effectLst/>
                <a:latin typeface="+mn-lt"/>
                <a:ea typeface="Calibri"/>
                <a:cs typeface="Calibri"/>
                <a:sym typeface="Calibri"/>
              </a:rPr>
              <a:t>Main idea/objective for slide:</a:t>
            </a:r>
            <a:endParaRPr lang="en-GB" sz="1200" b="1" kern="1200" dirty="0">
              <a:solidFill>
                <a:schemeClr val="tx1"/>
              </a:solidFill>
              <a:effectLst/>
              <a:latin typeface="+mn-lt"/>
              <a:ea typeface="+mn-ea"/>
              <a:cs typeface="+mn-cs"/>
            </a:endParaRPr>
          </a:p>
          <a:p>
            <a:pPr marL="171450" lvl="0" indent="-171450">
              <a:buFont typeface="Arial" panose="020B0604020202020204" pitchFamily="34" charset="0"/>
              <a:buChar char="•"/>
            </a:pPr>
            <a:r>
              <a:rPr lang="en-GB" sz="1200" b="1" kern="1200" dirty="0">
                <a:solidFill>
                  <a:schemeClr val="tx1"/>
                </a:solidFill>
                <a:effectLst/>
                <a:latin typeface="+mn-lt"/>
                <a:ea typeface="+mn-ea"/>
                <a:cs typeface="+mn-cs"/>
              </a:rPr>
              <a:t>Introduce the explosive safeguarding map to the participants and explain the significance of the yellow line and the purple line</a:t>
            </a:r>
          </a:p>
          <a:p>
            <a:pPr marL="171450" lvl="0" indent="-171450">
              <a:buFont typeface="Arial" panose="020B0604020202020204" pitchFamily="34" charset="0"/>
              <a:buChar char="•"/>
            </a:pPr>
            <a:endParaRPr lang="en-GB" sz="1200" b="1" i="0" u="sng" strike="noStrike" cap="none" dirty="0">
              <a:solidFill>
                <a:schemeClr val="dk1"/>
              </a:solidFill>
              <a:effectLst/>
              <a:latin typeface="+mn-lt"/>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0" i="0" u="sng" strike="noStrike" cap="none" dirty="0">
                <a:solidFill>
                  <a:schemeClr val="dk1"/>
                </a:solidFill>
                <a:effectLst/>
                <a:latin typeface="+mn-lt"/>
                <a:ea typeface="Calibri"/>
                <a:cs typeface="Calibri"/>
                <a:sym typeface="Calibri"/>
              </a:rPr>
              <a:t>What the instructor should cover (in addition to slide content)</a:t>
            </a:r>
            <a:endParaRPr lang="en-GB" b="0" u="sng" dirty="0">
              <a:latin typeface="Arial"/>
              <a:ea typeface="Arial"/>
              <a:cs typeface="Arial"/>
              <a:sym typeface="Arial"/>
            </a:endParaRPr>
          </a:p>
          <a:p>
            <a:r>
              <a:rPr lang="en-GB" dirty="0"/>
              <a:t>The PTRD "Blue Line" distance is measured from the PES to the nearest Public Traffic Route. This distance is then applied to the Reduced Quantity Distance table to find out what is the permissible NEQ is for that PES. </a:t>
            </a:r>
          </a:p>
          <a:p>
            <a:r>
              <a:rPr lang="en-GB" dirty="0"/>
              <a:t>The closer the Public Traffic Route, the less quantity of NEQ may be held.</a:t>
            </a:r>
            <a:endParaRPr lang="en-US" dirty="0"/>
          </a:p>
          <a:p>
            <a:r>
              <a:rPr lang="en-GB" dirty="0"/>
              <a:t>This is called the 'Authorised Limit' </a:t>
            </a:r>
          </a:p>
          <a:p>
            <a:endParaRPr lang="en-GB" sz="1200" b="0" i="0" u="sng" strike="noStrike" kern="1200" cap="none" dirty="0">
              <a:solidFill>
                <a:schemeClr val="tx1"/>
              </a:solidFill>
              <a:effectLst/>
              <a:latin typeface="+mn-lt"/>
              <a:ea typeface="+mn-ea"/>
              <a:cs typeface="+mn-cs"/>
              <a:sym typeface="Calibri"/>
            </a:endParaRPr>
          </a:p>
          <a:p>
            <a:r>
              <a:rPr lang="en-GB" sz="1200" b="0" i="0" u="sng" strike="noStrike" cap="none" dirty="0">
                <a:solidFill>
                  <a:schemeClr val="dk1"/>
                </a:solidFill>
                <a:effectLst/>
                <a:latin typeface="+mn-lt"/>
                <a:ea typeface="Calibri"/>
                <a:cs typeface="Calibri"/>
                <a:sym typeface="Calibri"/>
              </a:rPr>
              <a:t>References/further reading</a:t>
            </a:r>
          </a:p>
        </p:txBody>
      </p:sp>
      <p:sp>
        <p:nvSpPr>
          <p:cNvPr id="4" name="Slide Number Placeholder 3"/>
          <p:cNvSpPr>
            <a:spLocks noGrp="1"/>
          </p:cNvSpPr>
          <p:nvPr>
            <p:ph type="sldNum" sz="quarter" idx="5"/>
          </p:nvPr>
        </p:nvSpPr>
        <p:spPr/>
        <p:txBody>
          <a:bodyPr/>
          <a:lstStyle/>
          <a:p>
            <a:fld id="{1E91D3BD-5E5A-7743-9F40-8526F1D1808C}" type="slidenum">
              <a:rPr lang="en-IE" smtClean="0"/>
              <a:t>90</a:t>
            </a:fld>
            <a:endParaRPr lang="en-IE"/>
          </a:p>
        </p:txBody>
      </p:sp>
    </p:spTree>
    <p:extLst>
      <p:ext uri="{BB962C8B-B14F-4D97-AF65-F5344CB8AC3E}">
        <p14:creationId xmlns:p14="http://schemas.microsoft.com/office/powerpoint/2010/main" val="135372993"/>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dirty="0">
                <a:solidFill>
                  <a:schemeClr val="dk1"/>
                </a:solidFill>
                <a:effectLst/>
                <a:latin typeface="+mn-lt"/>
                <a:ea typeface="Calibri"/>
                <a:cs typeface="Calibri"/>
                <a:sym typeface="Calibri"/>
              </a:rPr>
              <a:t>Main idea/objective for slide:</a:t>
            </a:r>
            <a:endParaRPr lang="en-GB" sz="1200" b="1" kern="1200" dirty="0">
              <a:solidFill>
                <a:schemeClr val="tx1"/>
              </a:solidFill>
              <a:effectLst/>
              <a:latin typeface="+mn-lt"/>
              <a:ea typeface="+mn-ea"/>
              <a:cs typeface="+mn-cs"/>
            </a:endParaRPr>
          </a:p>
          <a:p>
            <a:pPr marL="171450" lvl="0" indent="-171450">
              <a:buFont typeface="Arial" panose="020B0604020202020204" pitchFamily="34" charset="0"/>
              <a:buChar char="•"/>
            </a:pPr>
            <a:r>
              <a:rPr lang="en-GB" sz="1200" b="1" kern="1200" dirty="0">
                <a:solidFill>
                  <a:schemeClr val="tx1"/>
                </a:solidFill>
                <a:effectLst/>
                <a:latin typeface="+mn-lt"/>
                <a:ea typeface="+mn-ea"/>
                <a:cs typeface="+mn-cs"/>
              </a:rPr>
              <a:t>Introduce the explosive safeguarding map to the participants and explain the significance of the yellow line and the purple line</a:t>
            </a:r>
          </a:p>
          <a:p>
            <a:pPr marL="171450" lvl="0" indent="-171450">
              <a:buFont typeface="Arial" panose="020B0604020202020204" pitchFamily="34" charset="0"/>
              <a:buChar char="•"/>
            </a:pPr>
            <a:endParaRPr lang="en-GB" sz="1200" b="1" i="0" u="sng" strike="noStrike" cap="none" dirty="0">
              <a:solidFill>
                <a:schemeClr val="dk1"/>
              </a:solidFill>
              <a:effectLst/>
              <a:latin typeface="+mn-lt"/>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0" i="0" u="sng" strike="noStrike" cap="none" dirty="0">
                <a:solidFill>
                  <a:schemeClr val="dk1"/>
                </a:solidFill>
                <a:effectLst/>
                <a:latin typeface="+mn-lt"/>
                <a:ea typeface="Calibri"/>
                <a:cs typeface="Calibri"/>
                <a:sym typeface="Calibri"/>
              </a:rPr>
              <a:t>What the instructor should cover (in addition to slide content)</a:t>
            </a:r>
            <a:endParaRPr lang="en-GB" b="0" u="sng" dirty="0">
              <a:latin typeface="Arial"/>
              <a:ea typeface="Arial"/>
              <a:cs typeface="Arial"/>
              <a:sym typeface="Arial"/>
            </a:endParaRPr>
          </a:p>
          <a:p>
            <a:r>
              <a:rPr lang="en-GB" dirty="0">
                <a:latin typeface="Arial"/>
                <a:cs typeface="Arial"/>
              </a:rPr>
              <a:t>Using the ESM model, build out the example map here</a:t>
            </a:r>
            <a:endParaRPr lang="en-GB" sz="1200" kern="1200" dirty="0">
              <a:solidFill>
                <a:schemeClr val="tx1"/>
              </a:solidFill>
              <a:effectLst/>
              <a:latin typeface="Arial"/>
              <a:cs typeface="Arial"/>
            </a:endParaRPr>
          </a:p>
          <a:p>
            <a:endParaRPr lang="en-GB" sz="1200" b="0" i="0" u="sng" strike="noStrike" kern="1200" cap="none" dirty="0">
              <a:solidFill>
                <a:schemeClr val="tx1"/>
              </a:solidFill>
              <a:effectLst/>
              <a:latin typeface="+mn-lt"/>
              <a:ea typeface="+mn-ea"/>
              <a:cs typeface="+mn-cs"/>
              <a:sym typeface="Calibri"/>
            </a:endParaRPr>
          </a:p>
          <a:p>
            <a:r>
              <a:rPr lang="en-GB" sz="1200" b="0" i="0" u="sng" strike="noStrike" cap="none" dirty="0">
                <a:solidFill>
                  <a:schemeClr val="dk1"/>
                </a:solidFill>
                <a:effectLst/>
                <a:latin typeface="+mn-lt"/>
                <a:ea typeface="Calibri"/>
                <a:cs typeface="Calibri"/>
                <a:sym typeface="Calibri"/>
              </a:rPr>
              <a:t>References/further reading</a:t>
            </a:r>
          </a:p>
        </p:txBody>
      </p:sp>
      <p:sp>
        <p:nvSpPr>
          <p:cNvPr id="4" name="Slide Number Placeholder 3"/>
          <p:cNvSpPr>
            <a:spLocks noGrp="1"/>
          </p:cNvSpPr>
          <p:nvPr>
            <p:ph type="sldNum" sz="quarter" idx="5"/>
          </p:nvPr>
        </p:nvSpPr>
        <p:spPr/>
        <p:txBody>
          <a:bodyPr/>
          <a:lstStyle/>
          <a:p>
            <a:fld id="{1E91D3BD-5E5A-7743-9F40-8526F1D1808C}" type="slidenum">
              <a:rPr lang="en-IE" smtClean="0"/>
              <a:t>91</a:t>
            </a:fld>
            <a:endParaRPr lang="en-IE"/>
          </a:p>
        </p:txBody>
      </p:sp>
    </p:spTree>
    <p:extLst>
      <p:ext uri="{BB962C8B-B14F-4D97-AF65-F5344CB8AC3E}">
        <p14:creationId xmlns:p14="http://schemas.microsoft.com/office/powerpoint/2010/main" val="423351829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a:solidFill>
                  <a:schemeClr val="dk1"/>
                </a:solidFill>
                <a:effectLst/>
                <a:latin typeface="+mn-lt"/>
                <a:ea typeface="Calibri"/>
                <a:cs typeface="Calibri"/>
                <a:sym typeface="Calibri"/>
              </a:rPr>
              <a:t>Main idea/objective for slide:</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kern="1200">
                <a:solidFill>
                  <a:schemeClr val="tx1"/>
                </a:solidFill>
                <a:effectLst/>
                <a:latin typeface="+mn-lt"/>
                <a:ea typeface="+mn-ea"/>
                <a:cs typeface="+mn-cs"/>
              </a:rPr>
              <a:t>Provide relevant definitions related to Quantity Distances</a:t>
            </a:r>
            <a:endParaRPr lang="en-GB" sz="1200" b="1" i="0" u="sng" strike="noStrike" cap="none">
              <a:solidFill>
                <a:schemeClr val="dk1"/>
              </a:solidFill>
              <a:effectLst/>
              <a:latin typeface="+mn-lt"/>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GB" sz="1200" b="0" i="0" u="sng" strike="noStrike" cap="none">
              <a:solidFill>
                <a:schemeClr val="dk1"/>
              </a:solidFill>
              <a:effectLst/>
              <a:latin typeface="+mn-lt"/>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0" i="0" u="sng" strike="noStrike" cap="none">
                <a:solidFill>
                  <a:schemeClr val="dk1"/>
                </a:solidFill>
                <a:effectLst/>
                <a:latin typeface="+mn-lt"/>
                <a:ea typeface="Calibri"/>
                <a:cs typeface="Calibri"/>
                <a:sym typeface="Calibri"/>
              </a:rPr>
              <a:t>What the instructor should cover (in addition to slide content)</a:t>
            </a:r>
            <a:endParaRPr lang="en-GB" b="0" u="sng">
              <a:latin typeface="Arial"/>
              <a:ea typeface="Arial"/>
              <a:cs typeface="Arial"/>
              <a:sym typeface="Arial"/>
            </a:endParaRPr>
          </a:p>
          <a:p>
            <a:pPr marL="0" marR="0" lvl="0" indent="0" algn="l" defTabSz="914400">
              <a:lnSpc>
                <a:spcPct val="100000"/>
              </a:lnSpc>
              <a:spcBef>
                <a:spcPts val="0"/>
              </a:spcBef>
              <a:spcAft>
                <a:spcPts val="0"/>
              </a:spcAft>
              <a:buSzPts val="1400"/>
              <a:buFont typeface="Arial"/>
              <a:buNone/>
              <a:tabLst/>
              <a:defRPr/>
            </a:pPr>
            <a:endParaRPr lang="en-GB" sz="1200" b="0" i="0" u="sng" strike="noStrike" cap="none">
              <a:solidFill>
                <a:schemeClr val="dk1"/>
              </a:solidFill>
              <a:effectLst/>
              <a:latin typeface="+mn-lt"/>
              <a:ea typeface="Calibri"/>
              <a:cs typeface="Calibri"/>
              <a:sym typeface="Calibri"/>
            </a:endParaRPr>
          </a:p>
          <a:p>
            <a:pPr marL="0" lvl="0" indent="0" algn="l" rtl="0">
              <a:spcBef>
                <a:spcPts val="0"/>
              </a:spcBef>
              <a:spcAft>
                <a:spcPts val="0"/>
              </a:spcAft>
              <a:buNone/>
            </a:pPr>
            <a:endParaRPr lang="en-GB" sz="1200" b="0" i="0" u="none" strike="noStrike" cap="none">
              <a:solidFill>
                <a:schemeClr val="dk1"/>
              </a:solidFill>
              <a:effectLst/>
              <a:latin typeface="+mn-lt"/>
              <a:ea typeface="Calibri"/>
              <a:cs typeface="Calibri"/>
              <a:sym typeface="Calibri"/>
            </a:endParaRPr>
          </a:p>
          <a:p>
            <a:pPr marL="0" lvl="0" indent="0" algn="l" rtl="0">
              <a:spcBef>
                <a:spcPts val="0"/>
              </a:spcBef>
              <a:spcAft>
                <a:spcPts val="0"/>
              </a:spcAft>
              <a:buNone/>
            </a:pPr>
            <a:endParaRPr lang="en-GB" sz="1200" b="0" i="0" u="none" strike="noStrike" cap="none">
              <a:solidFill>
                <a:schemeClr val="dk1"/>
              </a:solidFill>
              <a:effectLst/>
              <a:latin typeface="+mn-lt"/>
              <a:ea typeface="Calibri"/>
              <a:cs typeface="Calibri"/>
              <a:sym typeface="Calibri"/>
            </a:endParaRPr>
          </a:p>
          <a:p>
            <a:pPr marL="0" lvl="0" indent="0" algn="l" rtl="0">
              <a:spcBef>
                <a:spcPts val="0"/>
              </a:spcBef>
              <a:spcAft>
                <a:spcPts val="0"/>
              </a:spcAft>
              <a:buNone/>
            </a:pPr>
            <a:r>
              <a:rPr lang="en-GB" sz="1200" b="0" i="0" u="sng" strike="noStrike" cap="none">
                <a:solidFill>
                  <a:schemeClr val="dk1"/>
                </a:solidFill>
                <a:effectLst/>
                <a:latin typeface="+mn-lt"/>
                <a:ea typeface="Calibri"/>
                <a:cs typeface="Calibri"/>
                <a:sym typeface="Calibri"/>
              </a:rPr>
              <a:t>References/further reading</a:t>
            </a:r>
          </a:p>
          <a:p>
            <a:pPr marL="0" lvl="0" indent="0">
              <a:buFont typeface="Arial" panose="020B0604020202020204" pitchFamily="34" charset="0"/>
              <a:buNone/>
            </a:pPr>
            <a:r>
              <a:rPr lang="en-IE" sz="1200" b="1" kern="1200">
                <a:solidFill>
                  <a:schemeClr val="tx1"/>
                </a:solidFill>
                <a:effectLst/>
                <a:latin typeface="+mn-lt"/>
                <a:ea typeface="+mn-ea"/>
                <a:cs typeface="+mn-cs"/>
              </a:rPr>
              <a:t>IATG 02.20 – Quantity and Separation Distances</a:t>
            </a:r>
          </a:p>
          <a:p>
            <a:pPr marL="171450" indent="-171450">
              <a:buFont typeface="Arial" panose="020B0604020202020204" pitchFamily="34" charset="0"/>
              <a:buChar char="•"/>
            </a:pPr>
            <a:r>
              <a:rPr lang="en-US" sz="1200" kern="1200">
                <a:solidFill>
                  <a:schemeClr val="tx1"/>
                </a:solidFill>
                <a:effectLst/>
                <a:latin typeface="+mn-lt"/>
                <a:ea typeface="+mn-ea"/>
                <a:cs typeface="+mn-cs"/>
              </a:rPr>
              <a:t>A barricade </a:t>
            </a:r>
            <a:r>
              <a:rPr lang="en-US" sz="1200" i="1" kern="1200">
                <a:solidFill>
                  <a:schemeClr val="tx1"/>
                </a:solidFill>
                <a:effectLst/>
                <a:latin typeface="+mn-lt"/>
                <a:ea typeface="+mn-ea"/>
                <a:cs typeface="+mn-cs"/>
              </a:rPr>
              <a:t>is capable of intercepting high velocity low angle projections from a potential explosion site and preventing initiation of explosives stocks stored nearby. </a:t>
            </a:r>
          </a:p>
          <a:p>
            <a:pPr marL="171450" indent="-171450">
              <a:buFont typeface="Arial" panose="020B0604020202020204" pitchFamily="34" charset="0"/>
              <a:buChar char="•"/>
            </a:pPr>
            <a:r>
              <a:rPr lang="en-US" sz="1200" i="1" kern="1200">
                <a:solidFill>
                  <a:schemeClr val="tx1"/>
                </a:solidFill>
                <a:effectLst/>
                <a:latin typeface="+mn-lt"/>
                <a:ea typeface="+mn-ea"/>
                <a:cs typeface="+mn-cs"/>
              </a:rPr>
              <a:t>The term ‘traverse’ is now been phased out and the alternate ‘barricade’ is now more frequently used. </a:t>
            </a:r>
          </a:p>
          <a:p>
            <a:pPr marL="171450" indent="-171450">
              <a:buFont typeface="Arial" panose="020B0604020202020204" pitchFamily="34" charset="0"/>
              <a:buChar char="•"/>
            </a:pPr>
            <a:r>
              <a:rPr lang="en-US" sz="1200" i="1" kern="1200">
                <a:solidFill>
                  <a:schemeClr val="tx1"/>
                </a:solidFill>
                <a:effectLst/>
                <a:latin typeface="+mn-lt"/>
                <a:ea typeface="+mn-ea"/>
                <a:cs typeface="+mn-cs"/>
              </a:rPr>
              <a:t>A barricade might be located at a PES or at an ES. </a:t>
            </a:r>
          </a:p>
          <a:p>
            <a:pPr marL="171450" indent="-171450">
              <a:buFont typeface="Arial" panose="020B0604020202020204" pitchFamily="34" charset="0"/>
              <a:buChar char="•"/>
            </a:pPr>
            <a:r>
              <a:rPr lang="en-US" sz="1200" i="1" kern="1200">
                <a:solidFill>
                  <a:schemeClr val="tx1"/>
                </a:solidFill>
                <a:effectLst/>
                <a:latin typeface="+mn-lt"/>
                <a:ea typeface="+mn-ea"/>
                <a:cs typeface="+mn-cs"/>
              </a:rPr>
              <a:t>If located at the PES, it may be destroyed by an explosion at that PES, but not until it has achieved its aim.</a:t>
            </a:r>
          </a:p>
          <a:p>
            <a:pPr marL="171450" indent="-171450">
              <a:buFont typeface="Arial" panose="020B0604020202020204" pitchFamily="34" charset="0"/>
              <a:buChar char="•"/>
            </a:pPr>
            <a:endParaRPr lang="en-IE" sz="1200" kern="1200">
              <a:solidFill>
                <a:schemeClr val="tx1"/>
              </a:solidFill>
              <a:effectLst/>
              <a:latin typeface="+mn-lt"/>
              <a:ea typeface="+mn-ea"/>
              <a:cs typeface="+mn-cs"/>
            </a:endParaRPr>
          </a:p>
          <a:p>
            <a:pPr marL="0" lvl="0" indent="0">
              <a:buFont typeface="Arial" panose="020B0604020202020204" pitchFamily="34" charset="0"/>
              <a:buNone/>
            </a:pPr>
            <a:endParaRPr lang="en-IE" sz="1200" kern="1200">
              <a:solidFill>
                <a:schemeClr val="tx1"/>
              </a:solidFill>
              <a:effectLst/>
              <a:latin typeface="+mn-lt"/>
              <a:ea typeface="+mn-ea"/>
              <a:cs typeface="+mn-cs"/>
            </a:endParaRPr>
          </a:p>
          <a:p>
            <a:pPr marL="0" lvl="0" indent="0">
              <a:buFont typeface="Arial" panose="020B0604020202020204" pitchFamily="34" charset="0"/>
              <a:buNone/>
            </a:pPr>
            <a:endParaRPr lang="en-GB" sz="120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1E91D3BD-5E5A-7743-9F40-8526F1D1808C}" type="slidenum">
              <a:rPr lang="en-IE" smtClean="0"/>
              <a:t>9</a:t>
            </a:fld>
            <a:endParaRPr lang="en-IE"/>
          </a:p>
        </p:txBody>
      </p:sp>
    </p:spTree>
    <p:extLst>
      <p:ext uri="{BB962C8B-B14F-4D97-AF65-F5344CB8AC3E}">
        <p14:creationId xmlns:p14="http://schemas.microsoft.com/office/powerpoint/2010/main" val="3773909840"/>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dirty="0">
                <a:solidFill>
                  <a:schemeClr val="dk1"/>
                </a:solidFill>
                <a:effectLst/>
                <a:latin typeface="+mn-lt"/>
                <a:ea typeface="Calibri"/>
                <a:cs typeface="Calibri"/>
                <a:sym typeface="Calibri"/>
              </a:rPr>
              <a:t>Main idea/objective for slide:</a:t>
            </a:r>
            <a:endParaRPr lang="en-GB" sz="1200" b="1" kern="1200" dirty="0">
              <a:solidFill>
                <a:schemeClr val="tx1"/>
              </a:solidFill>
              <a:effectLst/>
              <a:latin typeface="+mn-lt"/>
              <a:ea typeface="+mn-ea"/>
              <a:cs typeface="+mn-cs"/>
            </a:endParaRPr>
          </a:p>
          <a:p>
            <a:pPr marL="171450" lvl="0" indent="-171450">
              <a:buFont typeface="Arial" panose="020B0604020202020204" pitchFamily="34" charset="0"/>
              <a:buChar char="•"/>
            </a:pPr>
            <a:r>
              <a:rPr lang="en-GB" sz="1200" b="1" kern="1200" dirty="0">
                <a:solidFill>
                  <a:schemeClr val="tx1"/>
                </a:solidFill>
                <a:effectLst/>
                <a:latin typeface="+mn-lt"/>
                <a:ea typeface="+mn-ea"/>
                <a:cs typeface="+mn-cs"/>
              </a:rPr>
              <a:t>Introduce the explosive safeguarding map to the participants and explain the significance of the yellow line and the purple line</a:t>
            </a:r>
          </a:p>
          <a:p>
            <a:pPr marL="171450" lvl="0" indent="-171450">
              <a:buFont typeface="Arial" panose="020B0604020202020204" pitchFamily="34" charset="0"/>
              <a:buChar char="•"/>
            </a:pPr>
            <a:endParaRPr lang="en-GB" sz="1200" b="1" i="0" u="sng" strike="noStrike" cap="none" dirty="0">
              <a:solidFill>
                <a:schemeClr val="dk1"/>
              </a:solidFill>
              <a:effectLst/>
              <a:latin typeface="+mn-lt"/>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0" i="0" u="sng" strike="noStrike" cap="none" dirty="0">
                <a:solidFill>
                  <a:schemeClr val="dk1"/>
                </a:solidFill>
                <a:effectLst/>
                <a:latin typeface="+mn-lt"/>
                <a:ea typeface="Calibri"/>
                <a:cs typeface="Calibri"/>
                <a:sym typeface="Calibri"/>
              </a:rPr>
              <a:t>What the instructor should cover (in addition to slide content)</a:t>
            </a:r>
            <a:endParaRPr lang="en-GB" b="0" u="sng" dirty="0">
              <a:latin typeface="Arial"/>
              <a:ea typeface="Arial"/>
              <a:cs typeface="Arial"/>
              <a:sym typeface="Arial"/>
            </a:endParaRPr>
          </a:p>
          <a:p>
            <a:r>
              <a:rPr lang="en-GB" dirty="0">
                <a:latin typeface="Arial"/>
                <a:cs typeface="Arial"/>
              </a:rPr>
              <a:t>Using the ESM model, build out the example map here</a:t>
            </a:r>
            <a:endParaRPr lang="en-GB" sz="1200" kern="1200" dirty="0">
              <a:solidFill>
                <a:schemeClr val="tx1"/>
              </a:solidFill>
              <a:effectLst/>
              <a:latin typeface="Arial"/>
              <a:cs typeface="Arial"/>
            </a:endParaRPr>
          </a:p>
          <a:p>
            <a:endParaRPr lang="en-GB" sz="1200" b="0" i="0" u="sng" strike="noStrike" kern="1200" cap="none" dirty="0">
              <a:solidFill>
                <a:schemeClr val="tx1"/>
              </a:solidFill>
              <a:effectLst/>
              <a:latin typeface="+mn-lt"/>
              <a:ea typeface="+mn-ea"/>
              <a:cs typeface="+mn-cs"/>
              <a:sym typeface="Calibri"/>
            </a:endParaRPr>
          </a:p>
          <a:p>
            <a:r>
              <a:rPr lang="en-GB" sz="1200" b="0" i="0" u="sng" strike="noStrike" cap="none" dirty="0">
                <a:solidFill>
                  <a:schemeClr val="dk1"/>
                </a:solidFill>
                <a:effectLst/>
                <a:latin typeface="+mn-lt"/>
                <a:ea typeface="Calibri"/>
                <a:cs typeface="Calibri"/>
                <a:sym typeface="Calibri"/>
              </a:rPr>
              <a:t>References/further reading</a:t>
            </a:r>
          </a:p>
        </p:txBody>
      </p:sp>
      <p:sp>
        <p:nvSpPr>
          <p:cNvPr id="4" name="Slide Number Placeholder 3"/>
          <p:cNvSpPr>
            <a:spLocks noGrp="1"/>
          </p:cNvSpPr>
          <p:nvPr>
            <p:ph type="sldNum" sz="quarter" idx="5"/>
          </p:nvPr>
        </p:nvSpPr>
        <p:spPr/>
        <p:txBody>
          <a:bodyPr/>
          <a:lstStyle/>
          <a:p>
            <a:fld id="{1E91D3BD-5E5A-7743-9F40-8526F1D1808C}" type="slidenum">
              <a:rPr lang="en-IE" smtClean="0"/>
              <a:t>92</a:t>
            </a:fld>
            <a:endParaRPr lang="en-IE"/>
          </a:p>
        </p:txBody>
      </p:sp>
    </p:spTree>
    <p:extLst>
      <p:ext uri="{BB962C8B-B14F-4D97-AF65-F5344CB8AC3E}">
        <p14:creationId xmlns:p14="http://schemas.microsoft.com/office/powerpoint/2010/main" val="1552618805"/>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dirty="0">
                <a:solidFill>
                  <a:schemeClr val="dk1"/>
                </a:solidFill>
                <a:effectLst/>
                <a:latin typeface="+mn-lt"/>
                <a:ea typeface="Calibri"/>
                <a:cs typeface="Calibri"/>
                <a:sym typeface="Calibri"/>
              </a:rPr>
              <a:t>Main idea/objective for slide:</a:t>
            </a:r>
            <a:endParaRPr lang="en-GB" sz="1200" b="1" kern="1200" dirty="0">
              <a:solidFill>
                <a:schemeClr val="tx1"/>
              </a:solidFill>
              <a:effectLst/>
              <a:latin typeface="+mn-lt"/>
              <a:ea typeface="+mn-ea"/>
              <a:cs typeface="+mn-cs"/>
            </a:endParaRPr>
          </a:p>
          <a:p>
            <a:pPr marL="171450" lvl="0" indent="-171450">
              <a:buFont typeface="Arial" panose="020B0604020202020204" pitchFamily="34" charset="0"/>
              <a:buChar char="•"/>
            </a:pPr>
            <a:r>
              <a:rPr lang="en-GB" sz="1200" b="1" kern="1200" dirty="0">
                <a:solidFill>
                  <a:schemeClr val="tx1"/>
                </a:solidFill>
                <a:effectLst/>
                <a:latin typeface="+mn-lt"/>
                <a:ea typeface="+mn-ea"/>
                <a:cs typeface="+mn-cs"/>
              </a:rPr>
              <a:t>Introduce the explosive safeguarding map to the participants and explain the significance of the yellow line and the purple line</a:t>
            </a:r>
          </a:p>
          <a:p>
            <a:pPr marL="171450" lvl="0" indent="-171450">
              <a:buFont typeface="Arial" panose="020B0604020202020204" pitchFamily="34" charset="0"/>
              <a:buChar char="•"/>
            </a:pPr>
            <a:endParaRPr lang="en-GB" sz="1200" b="1" i="0" u="sng" strike="noStrike" cap="none" dirty="0">
              <a:solidFill>
                <a:schemeClr val="dk1"/>
              </a:solidFill>
              <a:effectLst/>
              <a:latin typeface="+mn-lt"/>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0" i="0" u="sng" strike="noStrike" cap="none" dirty="0">
                <a:solidFill>
                  <a:schemeClr val="dk1"/>
                </a:solidFill>
                <a:effectLst/>
                <a:latin typeface="+mn-lt"/>
                <a:ea typeface="Calibri"/>
                <a:cs typeface="Calibri"/>
                <a:sym typeface="Calibri"/>
              </a:rPr>
              <a:t>What the instructor should cover (in addition to slide content)</a:t>
            </a:r>
            <a:endParaRPr lang="en-GB" b="0" u="sng" dirty="0">
              <a:latin typeface="Arial"/>
              <a:ea typeface="Arial"/>
              <a:cs typeface="Arial"/>
              <a:sym typeface="Arial"/>
            </a:endParaRPr>
          </a:p>
          <a:p>
            <a:r>
              <a:rPr lang="en-GB" dirty="0">
                <a:latin typeface="Arial"/>
                <a:cs typeface="Arial"/>
              </a:rPr>
              <a:t>Using the ESM model, build out the example map here</a:t>
            </a:r>
            <a:endParaRPr lang="en-GB" sz="1200" kern="1200" dirty="0">
              <a:solidFill>
                <a:schemeClr val="tx1"/>
              </a:solidFill>
              <a:effectLst/>
              <a:latin typeface="Arial"/>
              <a:cs typeface="Arial"/>
            </a:endParaRPr>
          </a:p>
          <a:p>
            <a:endParaRPr lang="en-GB" sz="1200" b="0" i="0" u="sng" strike="noStrike" kern="1200" cap="none" dirty="0">
              <a:solidFill>
                <a:schemeClr val="tx1"/>
              </a:solidFill>
              <a:effectLst/>
              <a:latin typeface="+mn-lt"/>
              <a:ea typeface="+mn-ea"/>
              <a:cs typeface="+mn-cs"/>
              <a:sym typeface="Calibri"/>
            </a:endParaRPr>
          </a:p>
          <a:p>
            <a:r>
              <a:rPr lang="en-GB" sz="1200" b="0" i="0" u="sng" strike="noStrike" cap="none" dirty="0">
                <a:solidFill>
                  <a:schemeClr val="dk1"/>
                </a:solidFill>
                <a:effectLst/>
                <a:latin typeface="+mn-lt"/>
                <a:ea typeface="Calibri"/>
                <a:cs typeface="Calibri"/>
                <a:sym typeface="Calibri"/>
              </a:rPr>
              <a:t>References/further reading</a:t>
            </a:r>
          </a:p>
        </p:txBody>
      </p:sp>
      <p:sp>
        <p:nvSpPr>
          <p:cNvPr id="4" name="Slide Number Placeholder 3"/>
          <p:cNvSpPr>
            <a:spLocks noGrp="1"/>
          </p:cNvSpPr>
          <p:nvPr>
            <p:ph type="sldNum" sz="quarter" idx="5"/>
          </p:nvPr>
        </p:nvSpPr>
        <p:spPr/>
        <p:txBody>
          <a:bodyPr/>
          <a:lstStyle/>
          <a:p>
            <a:fld id="{1E91D3BD-5E5A-7743-9F40-8526F1D1808C}" type="slidenum">
              <a:rPr lang="en-IE" smtClean="0"/>
              <a:t>93</a:t>
            </a:fld>
            <a:endParaRPr lang="en-IE"/>
          </a:p>
        </p:txBody>
      </p:sp>
    </p:spTree>
    <p:extLst>
      <p:ext uri="{BB962C8B-B14F-4D97-AF65-F5344CB8AC3E}">
        <p14:creationId xmlns:p14="http://schemas.microsoft.com/office/powerpoint/2010/main" val="1074618953"/>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dirty="0">
                <a:solidFill>
                  <a:schemeClr val="dk1"/>
                </a:solidFill>
                <a:effectLst/>
                <a:latin typeface="+mn-lt"/>
                <a:ea typeface="Calibri"/>
                <a:cs typeface="Calibri"/>
                <a:sym typeface="Calibri"/>
              </a:rPr>
              <a:t>Main idea/objective for slide:</a:t>
            </a:r>
            <a:endParaRPr lang="en-GB" sz="1200" b="1" kern="1200" dirty="0">
              <a:solidFill>
                <a:schemeClr val="tx1"/>
              </a:solidFill>
              <a:effectLst/>
              <a:latin typeface="+mn-lt"/>
              <a:ea typeface="+mn-ea"/>
              <a:cs typeface="+mn-cs"/>
            </a:endParaRPr>
          </a:p>
          <a:p>
            <a:pPr marL="171450" lvl="0" indent="-171450">
              <a:buFont typeface="Arial" panose="020B0604020202020204" pitchFamily="34" charset="0"/>
              <a:buChar char="•"/>
            </a:pPr>
            <a:r>
              <a:rPr lang="en-GB" sz="1200" b="1" kern="1200" dirty="0">
                <a:solidFill>
                  <a:schemeClr val="tx1"/>
                </a:solidFill>
                <a:effectLst/>
                <a:latin typeface="+mn-lt"/>
                <a:ea typeface="+mn-ea"/>
                <a:cs typeface="+mn-cs"/>
              </a:rPr>
              <a:t>Introduce the explosive safeguarding map to the participants and explain the significance of the yellow line and the purple line</a:t>
            </a:r>
          </a:p>
          <a:p>
            <a:pPr marL="171450" lvl="0" indent="-171450">
              <a:buFont typeface="Arial" panose="020B0604020202020204" pitchFamily="34" charset="0"/>
              <a:buChar char="•"/>
            </a:pPr>
            <a:endParaRPr lang="en-GB" sz="1200" b="1" i="0" u="sng" strike="noStrike" cap="none" dirty="0">
              <a:solidFill>
                <a:schemeClr val="dk1"/>
              </a:solidFill>
              <a:effectLst/>
              <a:latin typeface="+mn-lt"/>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0" i="0" u="sng" strike="noStrike" cap="none" dirty="0">
                <a:solidFill>
                  <a:schemeClr val="dk1"/>
                </a:solidFill>
                <a:effectLst/>
                <a:latin typeface="+mn-lt"/>
                <a:ea typeface="Calibri"/>
                <a:cs typeface="Calibri"/>
                <a:sym typeface="Calibri"/>
              </a:rPr>
              <a:t>What the instructor should cover (in addition to slide content)</a:t>
            </a:r>
            <a:endParaRPr lang="en-GB" b="0" u="sng" dirty="0">
              <a:latin typeface="Arial"/>
              <a:ea typeface="Arial"/>
              <a:cs typeface="Arial"/>
              <a:sym typeface="Arial"/>
            </a:endParaRPr>
          </a:p>
          <a:p>
            <a:r>
              <a:rPr lang="en-GB" dirty="0">
                <a:latin typeface="Arial"/>
                <a:cs typeface="Arial"/>
              </a:rPr>
              <a:t>Using the ESM model, build out the example map here</a:t>
            </a:r>
            <a:endParaRPr lang="en-GB" sz="1200" kern="1200" dirty="0">
              <a:solidFill>
                <a:schemeClr val="tx1"/>
              </a:solidFill>
              <a:effectLst/>
              <a:latin typeface="Arial"/>
              <a:cs typeface="Arial"/>
            </a:endParaRPr>
          </a:p>
          <a:p>
            <a:endParaRPr lang="en-GB" sz="1200" b="0" i="0" u="sng" strike="noStrike" kern="1200" cap="none" dirty="0">
              <a:solidFill>
                <a:schemeClr val="tx1"/>
              </a:solidFill>
              <a:effectLst/>
              <a:latin typeface="+mn-lt"/>
              <a:ea typeface="+mn-ea"/>
              <a:cs typeface="+mn-cs"/>
              <a:sym typeface="Calibri"/>
            </a:endParaRPr>
          </a:p>
          <a:p>
            <a:r>
              <a:rPr lang="en-GB" sz="1200" b="0" i="0" u="sng" strike="noStrike" cap="none" dirty="0">
                <a:solidFill>
                  <a:schemeClr val="dk1"/>
                </a:solidFill>
                <a:effectLst/>
                <a:latin typeface="+mn-lt"/>
                <a:ea typeface="Calibri"/>
                <a:cs typeface="Calibri"/>
                <a:sym typeface="Calibri"/>
              </a:rPr>
              <a:t>References/further reading</a:t>
            </a:r>
          </a:p>
        </p:txBody>
      </p:sp>
      <p:sp>
        <p:nvSpPr>
          <p:cNvPr id="4" name="Slide Number Placeholder 3"/>
          <p:cNvSpPr>
            <a:spLocks noGrp="1"/>
          </p:cNvSpPr>
          <p:nvPr>
            <p:ph type="sldNum" sz="quarter" idx="5"/>
          </p:nvPr>
        </p:nvSpPr>
        <p:spPr/>
        <p:txBody>
          <a:bodyPr/>
          <a:lstStyle/>
          <a:p>
            <a:fld id="{1E91D3BD-5E5A-7743-9F40-8526F1D1808C}" type="slidenum">
              <a:rPr lang="en-IE" smtClean="0"/>
              <a:t>94</a:t>
            </a:fld>
            <a:endParaRPr lang="en-IE"/>
          </a:p>
        </p:txBody>
      </p:sp>
    </p:spTree>
    <p:extLst>
      <p:ext uri="{BB962C8B-B14F-4D97-AF65-F5344CB8AC3E}">
        <p14:creationId xmlns:p14="http://schemas.microsoft.com/office/powerpoint/2010/main" val="2555503725"/>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dirty="0">
                <a:solidFill>
                  <a:schemeClr val="dk1"/>
                </a:solidFill>
                <a:effectLst/>
                <a:latin typeface="+mn-lt"/>
                <a:ea typeface="Calibri"/>
                <a:cs typeface="Calibri"/>
                <a:sym typeface="Calibri"/>
              </a:rPr>
              <a:t>Main idea/objective for slide:</a:t>
            </a:r>
            <a:endParaRPr lang="en-GB" sz="1200" b="1" kern="1200" dirty="0">
              <a:solidFill>
                <a:schemeClr val="tx1"/>
              </a:solidFill>
              <a:effectLst/>
              <a:latin typeface="+mn-lt"/>
              <a:ea typeface="+mn-ea"/>
              <a:cs typeface="+mn-cs"/>
            </a:endParaRPr>
          </a:p>
          <a:p>
            <a:pPr marL="171450" lvl="0" indent="-171450">
              <a:buFont typeface="Arial" panose="020B0604020202020204" pitchFamily="34" charset="0"/>
              <a:buChar char="•"/>
            </a:pPr>
            <a:r>
              <a:rPr lang="en-GB" sz="1200" b="1" kern="1200" dirty="0">
                <a:solidFill>
                  <a:schemeClr val="tx1"/>
                </a:solidFill>
                <a:effectLst/>
                <a:latin typeface="+mn-lt"/>
                <a:ea typeface="+mn-ea"/>
                <a:cs typeface="+mn-cs"/>
              </a:rPr>
              <a:t>Introduce the explosive safeguarding map to the participants and explain the significance of the yellow line and the purple line</a:t>
            </a:r>
          </a:p>
          <a:p>
            <a:pPr marL="171450" lvl="0" indent="-171450">
              <a:buFont typeface="Arial" panose="020B0604020202020204" pitchFamily="34" charset="0"/>
              <a:buChar char="•"/>
            </a:pPr>
            <a:endParaRPr lang="en-GB" sz="1200" b="1" i="0" u="sng" strike="noStrike" cap="none" dirty="0">
              <a:solidFill>
                <a:schemeClr val="dk1"/>
              </a:solidFill>
              <a:effectLst/>
              <a:latin typeface="+mn-lt"/>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0" i="0" u="sng" strike="noStrike" cap="none" dirty="0">
                <a:solidFill>
                  <a:schemeClr val="dk1"/>
                </a:solidFill>
                <a:effectLst/>
                <a:latin typeface="+mn-lt"/>
                <a:ea typeface="Calibri"/>
                <a:cs typeface="Calibri"/>
                <a:sym typeface="Calibri"/>
              </a:rPr>
              <a:t>What the instructor should cover (in addition to slide content)</a:t>
            </a:r>
            <a:endParaRPr lang="en-GB" b="0" u="sng" dirty="0">
              <a:latin typeface="Arial"/>
              <a:ea typeface="Arial"/>
              <a:cs typeface="Arial"/>
              <a:sym typeface="Arial"/>
            </a:endParaRPr>
          </a:p>
          <a:p>
            <a:r>
              <a:rPr lang="en-GB" dirty="0">
                <a:latin typeface="Arial"/>
                <a:cs typeface="Arial"/>
              </a:rPr>
              <a:t>Using the ESM model, build out the example map here</a:t>
            </a:r>
            <a:endParaRPr lang="en-GB" sz="1200" kern="1200" dirty="0">
              <a:solidFill>
                <a:schemeClr val="tx1"/>
              </a:solidFill>
              <a:effectLst/>
              <a:latin typeface="Arial"/>
              <a:cs typeface="Arial"/>
            </a:endParaRPr>
          </a:p>
          <a:p>
            <a:endParaRPr lang="en-GB" sz="1200" b="0" i="0" u="sng" strike="noStrike" kern="1200" cap="none" dirty="0">
              <a:solidFill>
                <a:schemeClr val="tx1"/>
              </a:solidFill>
              <a:effectLst/>
              <a:latin typeface="+mn-lt"/>
              <a:ea typeface="+mn-ea"/>
              <a:cs typeface="+mn-cs"/>
              <a:sym typeface="Calibri"/>
            </a:endParaRPr>
          </a:p>
          <a:p>
            <a:r>
              <a:rPr lang="en-GB" sz="1200" b="0" i="0" u="sng" strike="noStrike" cap="none" dirty="0">
                <a:solidFill>
                  <a:schemeClr val="dk1"/>
                </a:solidFill>
                <a:effectLst/>
                <a:latin typeface="+mn-lt"/>
                <a:ea typeface="Calibri"/>
                <a:cs typeface="Calibri"/>
                <a:sym typeface="Calibri"/>
              </a:rPr>
              <a:t>References/further reading</a:t>
            </a:r>
          </a:p>
        </p:txBody>
      </p:sp>
      <p:sp>
        <p:nvSpPr>
          <p:cNvPr id="4" name="Slide Number Placeholder 3"/>
          <p:cNvSpPr>
            <a:spLocks noGrp="1"/>
          </p:cNvSpPr>
          <p:nvPr>
            <p:ph type="sldNum" sz="quarter" idx="5"/>
          </p:nvPr>
        </p:nvSpPr>
        <p:spPr/>
        <p:txBody>
          <a:bodyPr/>
          <a:lstStyle/>
          <a:p>
            <a:fld id="{1E91D3BD-5E5A-7743-9F40-8526F1D1808C}" type="slidenum">
              <a:rPr lang="en-IE" smtClean="0"/>
              <a:t>95</a:t>
            </a:fld>
            <a:endParaRPr lang="en-IE"/>
          </a:p>
        </p:txBody>
      </p:sp>
    </p:spTree>
    <p:extLst>
      <p:ext uri="{BB962C8B-B14F-4D97-AF65-F5344CB8AC3E}">
        <p14:creationId xmlns:p14="http://schemas.microsoft.com/office/powerpoint/2010/main" val="3310854251"/>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dirty="0">
                <a:solidFill>
                  <a:schemeClr val="dk1"/>
                </a:solidFill>
                <a:effectLst/>
                <a:latin typeface="+mn-lt"/>
                <a:ea typeface="Calibri"/>
                <a:cs typeface="Calibri"/>
                <a:sym typeface="Calibri"/>
              </a:rPr>
              <a:t>Main idea/objective for slide:</a:t>
            </a:r>
            <a:endParaRPr lang="en-GB" sz="1200" b="1" kern="1200" dirty="0">
              <a:solidFill>
                <a:schemeClr val="tx1"/>
              </a:solidFill>
              <a:effectLst/>
              <a:latin typeface="+mn-lt"/>
              <a:ea typeface="+mn-ea"/>
              <a:cs typeface="+mn-cs"/>
            </a:endParaRPr>
          </a:p>
          <a:p>
            <a:pPr marL="171450" lvl="0" indent="-171450">
              <a:buFont typeface="Arial" panose="020B0604020202020204" pitchFamily="34" charset="0"/>
              <a:buChar char="•"/>
            </a:pPr>
            <a:r>
              <a:rPr lang="en-GB" sz="1200" b="1" kern="1200" dirty="0">
                <a:solidFill>
                  <a:schemeClr val="tx1"/>
                </a:solidFill>
                <a:effectLst/>
                <a:latin typeface="+mn-lt"/>
                <a:ea typeface="+mn-ea"/>
                <a:cs typeface="+mn-cs"/>
              </a:rPr>
              <a:t>Introduce the explosive safeguarding map to the participants and explain the significance of the yellow line and the purple line</a:t>
            </a:r>
          </a:p>
          <a:p>
            <a:pPr marL="171450" lvl="0" indent="-171450">
              <a:buFont typeface="Arial" panose="020B0604020202020204" pitchFamily="34" charset="0"/>
              <a:buChar char="•"/>
            </a:pPr>
            <a:endParaRPr lang="en-GB" sz="1200" b="1" i="0" u="sng" strike="noStrike" cap="none" dirty="0">
              <a:solidFill>
                <a:schemeClr val="dk1"/>
              </a:solidFill>
              <a:effectLst/>
              <a:latin typeface="+mn-lt"/>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0" i="0" u="sng" strike="noStrike" cap="none" dirty="0">
                <a:solidFill>
                  <a:schemeClr val="dk1"/>
                </a:solidFill>
                <a:effectLst/>
                <a:latin typeface="+mn-lt"/>
                <a:ea typeface="Calibri"/>
                <a:cs typeface="Calibri"/>
                <a:sym typeface="Calibri"/>
              </a:rPr>
              <a:t>What the instructor should cover (in addition to slide content)</a:t>
            </a:r>
            <a:endParaRPr lang="en-GB" b="0" u="sng" dirty="0">
              <a:latin typeface="Arial"/>
              <a:ea typeface="Arial"/>
              <a:cs typeface="Arial"/>
              <a:sym typeface="Arial"/>
            </a:endParaRPr>
          </a:p>
          <a:p>
            <a:r>
              <a:rPr lang="en-GB" dirty="0">
                <a:latin typeface="Arial"/>
                <a:cs typeface="Arial"/>
              </a:rPr>
              <a:t>Using the ESM model, build out the example map here</a:t>
            </a:r>
            <a:endParaRPr lang="en-GB" sz="1200" kern="1200" dirty="0">
              <a:solidFill>
                <a:schemeClr val="tx1"/>
              </a:solidFill>
              <a:effectLst/>
              <a:latin typeface="Arial"/>
              <a:cs typeface="Arial"/>
            </a:endParaRPr>
          </a:p>
          <a:p>
            <a:endParaRPr lang="en-GB" sz="1200" b="0" i="0" u="sng" strike="noStrike" kern="1200" cap="none" dirty="0">
              <a:solidFill>
                <a:schemeClr val="tx1"/>
              </a:solidFill>
              <a:effectLst/>
              <a:latin typeface="+mn-lt"/>
              <a:ea typeface="+mn-ea"/>
              <a:cs typeface="+mn-cs"/>
              <a:sym typeface="Calibri"/>
            </a:endParaRPr>
          </a:p>
          <a:p>
            <a:r>
              <a:rPr lang="en-GB" sz="1200" b="0" i="0" u="sng" strike="noStrike" cap="none" dirty="0">
                <a:solidFill>
                  <a:schemeClr val="dk1"/>
                </a:solidFill>
                <a:effectLst/>
                <a:latin typeface="+mn-lt"/>
                <a:ea typeface="Calibri"/>
                <a:cs typeface="Calibri"/>
                <a:sym typeface="Calibri"/>
              </a:rPr>
              <a:t>References/further reading</a:t>
            </a:r>
          </a:p>
        </p:txBody>
      </p:sp>
      <p:sp>
        <p:nvSpPr>
          <p:cNvPr id="4" name="Slide Number Placeholder 3"/>
          <p:cNvSpPr>
            <a:spLocks noGrp="1"/>
          </p:cNvSpPr>
          <p:nvPr>
            <p:ph type="sldNum" sz="quarter" idx="5"/>
          </p:nvPr>
        </p:nvSpPr>
        <p:spPr/>
        <p:txBody>
          <a:bodyPr/>
          <a:lstStyle/>
          <a:p>
            <a:fld id="{1E91D3BD-5E5A-7743-9F40-8526F1D1808C}" type="slidenum">
              <a:rPr lang="en-IE" smtClean="0"/>
              <a:t>96</a:t>
            </a:fld>
            <a:endParaRPr lang="en-IE"/>
          </a:p>
        </p:txBody>
      </p:sp>
    </p:spTree>
    <p:extLst>
      <p:ext uri="{BB962C8B-B14F-4D97-AF65-F5344CB8AC3E}">
        <p14:creationId xmlns:p14="http://schemas.microsoft.com/office/powerpoint/2010/main" val="3322421073"/>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dirty="0">
                <a:solidFill>
                  <a:schemeClr val="dk1"/>
                </a:solidFill>
                <a:effectLst/>
                <a:latin typeface="+mn-lt"/>
                <a:ea typeface="Calibri"/>
                <a:cs typeface="Calibri"/>
                <a:sym typeface="Calibri"/>
              </a:rPr>
              <a:t>Main idea/objective for slide:</a:t>
            </a:r>
            <a:endParaRPr lang="en-GB" sz="1200" b="1" kern="1200" dirty="0">
              <a:solidFill>
                <a:schemeClr val="tx1"/>
              </a:solidFill>
              <a:effectLst/>
              <a:latin typeface="+mn-lt"/>
              <a:ea typeface="+mn-ea"/>
              <a:cs typeface="+mn-cs"/>
            </a:endParaRPr>
          </a:p>
          <a:p>
            <a:pPr marL="171450" lvl="0" indent="-171450">
              <a:buFont typeface="Arial" panose="020B0604020202020204" pitchFamily="34" charset="0"/>
              <a:buChar char="•"/>
            </a:pPr>
            <a:r>
              <a:rPr lang="en-GB" sz="1200" b="1" kern="1200" dirty="0">
                <a:solidFill>
                  <a:schemeClr val="tx1"/>
                </a:solidFill>
                <a:effectLst/>
                <a:latin typeface="+mn-lt"/>
                <a:ea typeface="+mn-ea"/>
                <a:cs typeface="+mn-cs"/>
              </a:rPr>
              <a:t>Introduce the explosive safeguarding map to the participants and explain the significance of the yellow line and the purple line</a:t>
            </a:r>
          </a:p>
          <a:p>
            <a:pPr marL="171450" lvl="0" indent="-171450">
              <a:buFont typeface="Arial" panose="020B0604020202020204" pitchFamily="34" charset="0"/>
              <a:buChar char="•"/>
            </a:pPr>
            <a:endParaRPr lang="en-GB" sz="1200" b="1" i="0" u="sng" strike="noStrike" cap="none" dirty="0">
              <a:solidFill>
                <a:schemeClr val="dk1"/>
              </a:solidFill>
              <a:effectLst/>
              <a:latin typeface="+mn-lt"/>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0" i="0" u="sng" strike="noStrike" cap="none" dirty="0">
                <a:solidFill>
                  <a:schemeClr val="dk1"/>
                </a:solidFill>
                <a:effectLst/>
                <a:latin typeface="+mn-lt"/>
                <a:ea typeface="Calibri"/>
                <a:cs typeface="Calibri"/>
                <a:sym typeface="Calibri"/>
              </a:rPr>
              <a:t>What the instructor should cover (in addition to slide content)</a:t>
            </a:r>
            <a:endParaRPr lang="en-GB" b="0" u="sng" dirty="0">
              <a:latin typeface="Arial"/>
              <a:ea typeface="Arial"/>
              <a:cs typeface="Arial"/>
              <a:sym typeface="Arial"/>
            </a:endParaRPr>
          </a:p>
          <a:p>
            <a:r>
              <a:rPr lang="en-GB" dirty="0">
                <a:latin typeface="Arial"/>
                <a:cs typeface="Arial"/>
              </a:rPr>
              <a:t>Using the ESM model, build out the example map here</a:t>
            </a:r>
            <a:endParaRPr lang="en-GB" sz="1200" kern="1200" dirty="0">
              <a:solidFill>
                <a:schemeClr val="tx1"/>
              </a:solidFill>
              <a:effectLst/>
              <a:latin typeface="Arial"/>
              <a:cs typeface="Arial"/>
            </a:endParaRPr>
          </a:p>
          <a:p>
            <a:endParaRPr lang="en-GB" sz="1200" b="0" i="0" u="sng" strike="noStrike" kern="1200" cap="none" dirty="0">
              <a:solidFill>
                <a:schemeClr val="tx1"/>
              </a:solidFill>
              <a:effectLst/>
              <a:latin typeface="+mn-lt"/>
              <a:ea typeface="+mn-ea"/>
              <a:cs typeface="+mn-cs"/>
              <a:sym typeface="Calibri"/>
            </a:endParaRPr>
          </a:p>
          <a:p>
            <a:r>
              <a:rPr lang="en-GB" sz="1200" b="0" i="0" u="sng" strike="noStrike" cap="none" dirty="0">
                <a:solidFill>
                  <a:schemeClr val="dk1"/>
                </a:solidFill>
                <a:effectLst/>
                <a:latin typeface="+mn-lt"/>
                <a:ea typeface="Calibri"/>
                <a:cs typeface="Calibri"/>
                <a:sym typeface="Calibri"/>
              </a:rPr>
              <a:t>References/further reading</a:t>
            </a:r>
          </a:p>
        </p:txBody>
      </p:sp>
      <p:sp>
        <p:nvSpPr>
          <p:cNvPr id="4" name="Slide Number Placeholder 3"/>
          <p:cNvSpPr>
            <a:spLocks noGrp="1"/>
          </p:cNvSpPr>
          <p:nvPr>
            <p:ph type="sldNum" sz="quarter" idx="5"/>
          </p:nvPr>
        </p:nvSpPr>
        <p:spPr/>
        <p:txBody>
          <a:bodyPr/>
          <a:lstStyle/>
          <a:p>
            <a:fld id="{1E91D3BD-5E5A-7743-9F40-8526F1D1808C}" type="slidenum">
              <a:rPr lang="en-IE" smtClean="0"/>
              <a:t>97</a:t>
            </a:fld>
            <a:endParaRPr lang="en-IE"/>
          </a:p>
        </p:txBody>
      </p:sp>
    </p:spTree>
    <p:extLst>
      <p:ext uri="{BB962C8B-B14F-4D97-AF65-F5344CB8AC3E}">
        <p14:creationId xmlns:p14="http://schemas.microsoft.com/office/powerpoint/2010/main" val="2108235019"/>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dirty="0">
                <a:solidFill>
                  <a:schemeClr val="dk1"/>
                </a:solidFill>
                <a:effectLst/>
                <a:latin typeface="+mn-lt"/>
                <a:ea typeface="Calibri"/>
                <a:cs typeface="Calibri"/>
                <a:sym typeface="Calibri"/>
              </a:rPr>
              <a:t>Main idea/objective for slide:</a:t>
            </a:r>
            <a:endParaRPr lang="en-GB" sz="1200" b="1" kern="1200" dirty="0">
              <a:solidFill>
                <a:schemeClr val="tx1"/>
              </a:solidFill>
              <a:effectLst/>
              <a:latin typeface="+mn-lt"/>
              <a:ea typeface="+mn-ea"/>
              <a:cs typeface="+mn-cs"/>
            </a:endParaRPr>
          </a:p>
          <a:p>
            <a:pPr marL="171450" lvl="0" indent="-171450">
              <a:buFont typeface="Arial" panose="020B0604020202020204" pitchFamily="34" charset="0"/>
              <a:buChar char="•"/>
            </a:pPr>
            <a:r>
              <a:rPr lang="en-GB" sz="1200" b="1" kern="1200" dirty="0">
                <a:solidFill>
                  <a:schemeClr val="tx1"/>
                </a:solidFill>
                <a:effectLst/>
                <a:latin typeface="+mn-lt"/>
                <a:ea typeface="+mn-ea"/>
                <a:cs typeface="+mn-cs"/>
              </a:rPr>
              <a:t>Introduce the explosive safeguarding map to the participants and explain the significance of the yellow line and the purple line</a:t>
            </a:r>
          </a:p>
          <a:p>
            <a:pPr marL="171450" lvl="0" indent="-171450">
              <a:buFont typeface="Arial" panose="020B0604020202020204" pitchFamily="34" charset="0"/>
              <a:buChar char="•"/>
            </a:pPr>
            <a:endParaRPr lang="en-GB" sz="1200" b="1" i="0" u="sng" strike="noStrike" cap="none" dirty="0">
              <a:solidFill>
                <a:schemeClr val="dk1"/>
              </a:solidFill>
              <a:effectLst/>
              <a:latin typeface="+mn-lt"/>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0" i="0" u="sng" strike="noStrike" cap="none" dirty="0">
                <a:solidFill>
                  <a:schemeClr val="dk1"/>
                </a:solidFill>
                <a:effectLst/>
                <a:latin typeface="+mn-lt"/>
                <a:ea typeface="Calibri"/>
                <a:cs typeface="Calibri"/>
                <a:sym typeface="Calibri"/>
              </a:rPr>
              <a:t>What the instructor should cover (in addition to slide content)</a:t>
            </a:r>
            <a:endParaRPr lang="en-GB" b="0" u="sng" dirty="0">
              <a:latin typeface="Arial"/>
              <a:ea typeface="Arial"/>
              <a:cs typeface="Arial"/>
              <a:sym typeface="Arial"/>
            </a:endParaRPr>
          </a:p>
          <a:p>
            <a:r>
              <a:rPr lang="en-GB" dirty="0">
                <a:latin typeface="Arial"/>
                <a:cs typeface="Arial"/>
              </a:rPr>
              <a:t>Using the ESM model, build out the example map here</a:t>
            </a:r>
            <a:endParaRPr lang="en-GB" sz="1200" kern="1200" dirty="0">
              <a:solidFill>
                <a:schemeClr val="tx1"/>
              </a:solidFill>
              <a:effectLst/>
              <a:latin typeface="Arial"/>
              <a:cs typeface="Arial"/>
            </a:endParaRPr>
          </a:p>
          <a:p>
            <a:endParaRPr lang="en-GB" sz="1200" b="0" i="0" u="sng" strike="noStrike" kern="1200" cap="none" dirty="0">
              <a:solidFill>
                <a:schemeClr val="tx1"/>
              </a:solidFill>
              <a:effectLst/>
              <a:latin typeface="+mn-lt"/>
              <a:ea typeface="+mn-ea"/>
              <a:cs typeface="+mn-cs"/>
              <a:sym typeface="Calibri"/>
            </a:endParaRPr>
          </a:p>
          <a:p>
            <a:r>
              <a:rPr lang="en-GB" sz="1200" b="0" i="0" u="sng" strike="noStrike" cap="none" dirty="0">
                <a:solidFill>
                  <a:schemeClr val="dk1"/>
                </a:solidFill>
                <a:effectLst/>
                <a:latin typeface="+mn-lt"/>
                <a:ea typeface="Calibri"/>
                <a:cs typeface="Calibri"/>
                <a:sym typeface="Calibri"/>
              </a:rPr>
              <a:t>References/further reading</a:t>
            </a:r>
          </a:p>
        </p:txBody>
      </p:sp>
      <p:sp>
        <p:nvSpPr>
          <p:cNvPr id="4" name="Slide Number Placeholder 3"/>
          <p:cNvSpPr>
            <a:spLocks noGrp="1"/>
          </p:cNvSpPr>
          <p:nvPr>
            <p:ph type="sldNum" sz="quarter" idx="5"/>
          </p:nvPr>
        </p:nvSpPr>
        <p:spPr/>
        <p:txBody>
          <a:bodyPr/>
          <a:lstStyle/>
          <a:p>
            <a:fld id="{1E91D3BD-5E5A-7743-9F40-8526F1D1808C}" type="slidenum">
              <a:rPr lang="en-IE" smtClean="0"/>
              <a:t>98</a:t>
            </a:fld>
            <a:endParaRPr lang="en-IE"/>
          </a:p>
        </p:txBody>
      </p:sp>
    </p:spTree>
    <p:extLst>
      <p:ext uri="{BB962C8B-B14F-4D97-AF65-F5344CB8AC3E}">
        <p14:creationId xmlns:p14="http://schemas.microsoft.com/office/powerpoint/2010/main" val="358469307"/>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dirty="0">
                <a:solidFill>
                  <a:schemeClr val="dk1"/>
                </a:solidFill>
                <a:effectLst/>
                <a:latin typeface="+mn-lt"/>
                <a:ea typeface="Calibri"/>
                <a:cs typeface="Calibri"/>
                <a:sym typeface="Calibri"/>
              </a:rPr>
              <a:t>Main idea/objective for slide:</a:t>
            </a:r>
            <a:endParaRPr lang="en-GB" sz="1200" b="1" kern="1200" dirty="0">
              <a:solidFill>
                <a:schemeClr val="tx1"/>
              </a:solidFill>
              <a:effectLst/>
              <a:latin typeface="+mn-lt"/>
              <a:ea typeface="+mn-ea"/>
              <a:cs typeface="+mn-cs"/>
            </a:endParaRPr>
          </a:p>
          <a:p>
            <a:pPr marL="171450" lvl="0" indent="-171450">
              <a:buFont typeface="Arial" panose="020B0604020202020204" pitchFamily="34" charset="0"/>
              <a:buChar char="•"/>
            </a:pPr>
            <a:r>
              <a:rPr lang="en-GB" sz="1200" b="1" kern="1200" dirty="0">
                <a:solidFill>
                  <a:schemeClr val="tx1"/>
                </a:solidFill>
                <a:effectLst/>
                <a:latin typeface="+mn-lt"/>
                <a:ea typeface="+mn-ea"/>
                <a:cs typeface="+mn-cs"/>
              </a:rPr>
              <a:t>Introduce the explosive safeguarding map to the participants and explain the significance of the yellow line and the purple line</a:t>
            </a:r>
          </a:p>
          <a:p>
            <a:pPr marL="171450" lvl="0" indent="-171450">
              <a:buFont typeface="Arial" panose="020B0604020202020204" pitchFamily="34" charset="0"/>
              <a:buChar char="•"/>
            </a:pPr>
            <a:endParaRPr lang="en-GB" sz="1200" b="1" i="0" u="sng" strike="noStrike" cap="none" dirty="0">
              <a:solidFill>
                <a:schemeClr val="dk1"/>
              </a:solidFill>
              <a:effectLst/>
              <a:latin typeface="+mn-lt"/>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0" i="0" u="sng" strike="noStrike" cap="none" dirty="0">
                <a:solidFill>
                  <a:schemeClr val="dk1"/>
                </a:solidFill>
                <a:effectLst/>
                <a:latin typeface="+mn-lt"/>
                <a:ea typeface="Calibri"/>
                <a:cs typeface="Calibri"/>
                <a:sym typeface="Calibri"/>
              </a:rPr>
              <a:t>What the instructor should cover (in addition to slide content)</a:t>
            </a:r>
            <a:endParaRPr lang="en-GB" b="0" u="sng" dirty="0">
              <a:latin typeface="Arial"/>
              <a:ea typeface="Arial"/>
              <a:cs typeface="Arial"/>
              <a:sym typeface="Arial"/>
            </a:endParaRPr>
          </a:p>
          <a:p>
            <a:r>
              <a:rPr lang="en-GB" dirty="0">
                <a:latin typeface="Arial"/>
                <a:cs typeface="Arial"/>
              </a:rPr>
              <a:t>Using the ESM model, build out the example map here</a:t>
            </a:r>
            <a:endParaRPr lang="en-GB" sz="1200" kern="1200" dirty="0">
              <a:solidFill>
                <a:schemeClr val="tx1"/>
              </a:solidFill>
              <a:effectLst/>
              <a:latin typeface="Arial"/>
              <a:cs typeface="Arial"/>
            </a:endParaRPr>
          </a:p>
          <a:p>
            <a:endParaRPr lang="en-GB" sz="1200" b="0" i="0" u="sng" strike="noStrike" kern="1200" cap="none" dirty="0">
              <a:solidFill>
                <a:schemeClr val="tx1"/>
              </a:solidFill>
              <a:effectLst/>
              <a:latin typeface="+mn-lt"/>
              <a:ea typeface="+mn-ea"/>
              <a:cs typeface="+mn-cs"/>
              <a:sym typeface="Calibri"/>
            </a:endParaRPr>
          </a:p>
          <a:p>
            <a:r>
              <a:rPr lang="en-GB" sz="1200" b="0" i="0" u="sng" strike="noStrike" cap="none" dirty="0">
                <a:solidFill>
                  <a:schemeClr val="dk1"/>
                </a:solidFill>
                <a:effectLst/>
                <a:latin typeface="+mn-lt"/>
                <a:ea typeface="Calibri"/>
                <a:cs typeface="Calibri"/>
                <a:sym typeface="Calibri"/>
              </a:rPr>
              <a:t>References/further reading</a:t>
            </a:r>
          </a:p>
        </p:txBody>
      </p:sp>
      <p:sp>
        <p:nvSpPr>
          <p:cNvPr id="4" name="Slide Number Placeholder 3"/>
          <p:cNvSpPr>
            <a:spLocks noGrp="1"/>
          </p:cNvSpPr>
          <p:nvPr>
            <p:ph type="sldNum" sz="quarter" idx="5"/>
          </p:nvPr>
        </p:nvSpPr>
        <p:spPr/>
        <p:txBody>
          <a:bodyPr/>
          <a:lstStyle/>
          <a:p>
            <a:fld id="{1E91D3BD-5E5A-7743-9F40-8526F1D1808C}" type="slidenum">
              <a:rPr lang="en-IE" smtClean="0"/>
              <a:t>99</a:t>
            </a:fld>
            <a:endParaRPr lang="en-IE"/>
          </a:p>
        </p:txBody>
      </p:sp>
    </p:spTree>
    <p:extLst>
      <p:ext uri="{BB962C8B-B14F-4D97-AF65-F5344CB8AC3E}">
        <p14:creationId xmlns:p14="http://schemas.microsoft.com/office/powerpoint/2010/main" val="2598176589"/>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dirty="0">
                <a:solidFill>
                  <a:schemeClr val="dk1"/>
                </a:solidFill>
                <a:effectLst/>
                <a:latin typeface="+mn-lt"/>
                <a:ea typeface="Calibri"/>
                <a:cs typeface="Calibri"/>
                <a:sym typeface="Calibri"/>
              </a:rPr>
              <a:t>Main idea/objective for slide:</a:t>
            </a:r>
            <a:endParaRPr lang="en-GB" sz="1200" b="1" kern="1200" dirty="0">
              <a:solidFill>
                <a:schemeClr val="tx1"/>
              </a:solidFill>
              <a:effectLst/>
              <a:latin typeface="+mn-lt"/>
              <a:ea typeface="+mn-ea"/>
              <a:cs typeface="+mn-cs"/>
            </a:endParaRPr>
          </a:p>
          <a:p>
            <a:pPr marL="171450" lvl="0" indent="-171450">
              <a:buFont typeface="Arial" panose="020B0604020202020204" pitchFamily="34" charset="0"/>
              <a:buChar char="•"/>
            </a:pPr>
            <a:r>
              <a:rPr lang="en-GB" sz="1200" b="1" kern="1200" dirty="0">
                <a:solidFill>
                  <a:schemeClr val="tx1"/>
                </a:solidFill>
                <a:effectLst/>
                <a:latin typeface="+mn-lt"/>
                <a:ea typeface="+mn-ea"/>
                <a:cs typeface="+mn-cs"/>
              </a:rPr>
              <a:t>Introduce the explosive safeguarding map to the participants and explain the significance of the yellow line and the purple line</a:t>
            </a:r>
          </a:p>
          <a:p>
            <a:pPr marL="171450" lvl="0" indent="-171450">
              <a:buFont typeface="Arial" panose="020B0604020202020204" pitchFamily="34" charset="0"/>
              <a:buChar char="•"/>
            </a:pPr>
            <a:endParaRPr lang="en-GB" sz="1200" b="1" i="0" u="sng" strike="noStrike" cap="none" dirty="0">
              <a:solidFill>
                <a:schemeClr val="dk1"/>
              </a:solidFill>
              <a:effectLst/>
              <a:latin typeface="+mn-lt"/>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0" i="0" u="sng" strike="noStrike" cap="none" dirty="0">
                <a:solidFill>
                  <a:schemeClr val="dk1"/>
                </a:solidFill>
                <a:effectLst/>
                <a:latin typeface="+mn-lt"/>
                <a:ea typeface="Calibri"/>
                <a:cs typeface="Calibri"/>
                <a:sym typeface="Calibri"/>
              </a:rPr>
              <a:t>What the instructor should cover (in addition to slide content)</a:t>
            </a:r>
            <a:endParaRPr lang="en-GB" b="0" u="sng" dirty="0">
              <a:latin typeface="Arial"/>
              <a:ea typeface="Arial"/>
              <a:cs typeface="Arial"/>
              <a:sym typeface="Arial"/>
            </a:endParaRPr>
          </a:p>
          <a:p>
            <a:r>
              <a:rPr lang="en-GB" dirty="0">
                <a:latin typeface="Arial"/>
                <a:cs typeface="Arial"/>
              </a:rPr>
              <a:t>Using the ESM model, build out the example map here</a:t>
            </a:r>
            <a:endParaRPr lang="en-GB" sz="1200" kern="1200" dirty="0">
              <a:solidFill>
                <a:schemeClr val="tx1"/>
              </a:solidFill>
              <a:effectLst/>
              <a:latin typeface="Arial"/>
              <a:cs typeface="Arial"/>
            </a:endParaRPr>
          </a:p>
          <a:p>
            <a:endParaRPr lang="en-GB" sz="1200" b="0" i="0" u="sng" strike="noStrike" kern="1200" cap="none" dirty="0">
              <a:solidFill>
                <a:schemeClr val="tx1"/>
              </a:solidFill>
              <a:effectLst/>
              <a:latin typeface="+mn-lt"/>
              <a:ea typeface="+mn-ea"/>
              <a:cs typeface="+mn-cs"/>
              <a:sym typeface="Calibri"/>
            </a:endParaRPr>
          </a:p>
          <a:p>
            <a:r>
              <a:rPr lang="en-GB" sz="1200" b="0" i="0" u="sng" strike="noStrike" cap="none" dirty="0">
                <a:solidFill>
                  <a:schemeClr val="dk1"/>
                </a:solidFill>
                <a:effectLst/>
                <a:latin typeface="+mn-lt"/>
                <a:ea typeface="Calibri"/>
                <a:cs typeface="Calibri"/>
                <a:sym typeface="Calibri"/>
              </a:rPr>
              <a:t>References/further reading</a:t>
            </a:r>
          </a:p>
        </p:txBody>
      </p:sp>
      <p:sp>
        <p:nvSpPr>
          <p:cNvPr id="4" name="Slide Number Placeholder 3"/>
          <p:cNvSpPr>
            <a:spLocks noGrp="1"/>
          </p:cNvSpPr>
          <p:nvPr>
            <p:ph type="sldNum" sz="quarter" idx="5"/>
          </p:nvPr>
        </p:nvSpPr>
        <p:spPr/>
        <p:txBody>
          <a:bodyPr/>
          <a:lstStyle/>
          <a:p>
            <a:fld id="{1E91D3BD-5E5A-7743-9F40-8526F1D1808C}" type="slidenum">
              <a:rPr lang="en-IE" smtClean="0"/>
              <a:t>100</a:t>
            </a:fld>
            <a:endParaRPr lang="en-IE"/>
          </a:p>
        </p:txBody>
      </p:sp>
    </p:spTree>
    <p:extLst>
      <p:ext uri="{BB962C8B-B14F-4D97-AF65-F5344CB8AC3E}">
        <p14:creationId xmlns:p14="http://schemas.microsoft.com/office/powerpoint/2010/main" val="1414912062"/>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sng" strike="noStrike" cap="none" dirty="0">
                <a:solidFill>
                  <a:schemeClr val="dk1"/>
                </a:solidFill>
                <a:effectLst/>
                <a:latin typeface="+mn-lt"/>
                <a:ea typeface="Calibri"/>
                <a:cs typeface="Calibri"/>
                <a:sym typeface="Calibri"/>
              </a:rPr>
              <a:t>Main idea/objective for slide:</a:t>
            </a:r>
            <a:endParaRPr lang="en-GB" sz="1200" b="1" kern="1200" dirty="0">
              <a:solidFill>
                <a:schemeClr val="tx1"/>
              </a:solidFill>
              <a:effectLst/>
              <a:latin typeface="+mn-lt"/>
              <a:ea typeface="+mn-ea"/>
              <a:cs typeface="+mn-cs"/>
            </a:endParaRPr>
          </a:p>
          <a:p>
            <a:pPr marL="171450" lvl="0" indent="-171450">
              <a:buFont typeface="Arial" panose="020B0604020202020204" pitchFamily="34" charset="0"/>
              <a:buChar char="•"/>
            </a:pPr>
            <a:r>
              <a:rPr lang="en-GB" sz="1200" b="1" kern="1200" dirty="0">
                <a:solidFill>
                  <a:schemeClr val="tx1"/>
                </a:solidFill>
                <a:effectLst/>
                <a:latin typeface="+mn-lt"/>
                <a:ea typeface="+mn-ea"/>
                <a:cs typeface="+mn-cs"/>
              </a:rPr>
              <a:t>Introduce the explosive safeguarding map to the participants and explain the significance of the yellow line and the purple line</a:t>
            </a:r>
          </a:p>
          <a:p>
            <a:pPr marL="171450" lvl="0" indent="-171450">
              <a:buFont typeface="Arial" panose="020B0604020202020204" pitchFamily="34" charset="0"/>
              <a:buChar char="•"/>
            </a:pPr>
            <a:endParaRPr lang="en-GB" sz="1200" b="1" i="0" u="sng" strike="noStrike" cap="none" dirty="0">
              <a:solidFill>
                <a:schemeClr val="dk1"/>
              </a:solidFill>
              <a:effectLst/>
              <a:latin typeface="+mn-lt"/>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0" i="0" u="sng" strike="noStrike" cap="none" dirty="0">
                <a:solidFill>
                  <a:schemeClr val="dk1"/>
                </a:solidFill>
                <a:effectLst/>
                <a:latin typeface="+mn-lt"/>
                <a:ea typeface="Calibri"/>
                <a:cs typeface="Calibri"/>
                <a:sym typeface="Calibri"/>
              </a:rPr>
              <a:t>What the instructor should cover (in addition to slide content)</a:t>
            </a:r>
            <a:endParaRPr lang="en-GB" b="0" u="sng" dirty="0">
              <a:latin typeface="Arial"/>
              <a:ea typeface="Arial"/>
              <a:cs typeface="Arial"/>
              <a:sym typeface="Arial"/>
            </a:endParaRPr>
          </a:p>
          <a:p>
            <a:r>
              <a:rPr lang="en-GB" dirty="0">
                <a:latin typeface="Arial"/>
                <a:cs typeface="Arial"/>
              </a:rPr>
              <a:t>Using the ESM model, build out the example map here</a:t>
            </a:r>
            <a:endParaRPr lang="en-GB" sz="1200" kern="1200" dirty="0">
              <a:solidFill>
                <a:schemeClr val="tx1"/>
              </a:solidFill>
              <a:effectLst/>
              <a:latin typeface="Arial"/>
              <a:cs typeface="Arial"/>
            </a:endParaRPr>
          </a:p>
          <a:p>
            <a:endParaRPr lang="en-GB" sz="1200" b="0" i="0" u="sng" strike="noStrike" kern="1200" cap="none" dirty="0">
              <a:solidFill>
                <a:schemeClr val="tx1"/>
              </a:solidFill>
              <a:effectLst/>
              <a:latin typeface="+mn-lt"/>
              <a:ea typeface="+mn-ea"/>
              <a:cs typeface="+mn-cs"/>
              <a:sym typeface="Calibri"/>
            </a:endParaRPr>
          </a:p>
          <a:p>
            <a:r>
              <a:rPr lang="en-GB" sz="1200" b="0" i="0" u="sng" strike="noStrike" cap="none" dirty="0">
                <a:solidFill>
                  <a:schemeClr val="dk1"/>
                </a:solidFill>
                <a:effectLst/>
                <a:latin typeface="+mn-lt"/>
                <a:ea typeface="Calibri"/>
                <a:cs typeface="Calibri"/>
                <a:sym typeface="Calibri"/>
              </a:rPr>
              <a:t>References/further reading</a:t>
            </a:r>
          </a:p>
        </p:txBody>
      </p:sp>
      <p:sp>
        <p:nvSpPr>
          <p:cNvPr id="4" name="Slide Number Placeholder 3"/>
          <p:cNvSpPr>
            <a:spLocks noGrp="1"/>
          </p:cNvSpPr>
          <p:nvPr>
            <p:ph type="sldNum" sz="quarter" idx="5"/>
          </p:nvPr>
        </p:nvSpPr>
        <p:spPr/>
        <p:txBody>
          <a:bodyPr/>
          <a:lstStyle/>
          <a:p>
            <a:fld id="{1E91D3BD-5E5A-7743-9F40-8526F1D1808C}" type="slidenum">
              <a:rPr lang="en-IE" smtClean="0"/>
              <a:t>101</a:t>
            </a:fld>
            <a:endParaRPr lang="en-IE"/>
          </a:p>
        </p:txBody>
      </p:sp>
    </p:spTree>
    <p:extLst>
      <p:ext uri="{BB962C8B-B14F-4D97-AF65-F5344CB8AC3E}">
        <p14:creationId xmlns:p14="http://schemas.microsoft.com/office/powerpoint/2010/main" val="303072863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End Slid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8297742-D74E-455A-A51C-745FC233DB9F}"/>
              </a:ext>
            </a:extLst>
          </p:cNvPr>
          <p:cNvPicPr>
            <a:picLocks noChangeAspect="1"/>
          </p:cNvPicPr>
          <p:nvPr userDrawn="1"/>
        </p:nvPicPr>
        <p:blipFill>
          <a:blip r:embed="rId2"/>
          <a:stretch>
            <a:fillRect/>
          </a:stretch>
        </p:blipFill>
        <p:spPr>
          <a:xfrm>
            <a:off x="0" y="0"/>
            <a:ext cx="9144000" cy="6858000"/>
          </a:xfrm>
          <a:prstGeom prst="rect">
            <a:avLst/>
          </a:prstGeom>
        </p:spPr>
      </p:pic>
      <p:pic>
        <p:nvPicPr>
          <p:cNvPr id="12" name="Google Shape;60;p12">
            <a:extLst>
              <a:ext uri="{FF2B5EF4-FFF2-40B4-BE49-F238E27FC236}">
                <a16:creationId xmlns:a16="http://schemas.microsoft.com/office/drawing/2014/main" id="{49046086-2867-5240-86BC-F44524910344}"/>
              </a:ext>
            </a:extLst>
          </p:cNvPr>
          <p:cNvPicPr preferRelativeResize="0"/>
          <p:nvPr userDrawn="1"/>
        </p:nvPicPr>
        <p:blipFill rotWithShape="1">
          <a:blip r:embed="rId3">
            <a:alphaModFix/>
          </a:blip>
          <a:srcRect/>
          <a:stretch/>
        </p:blipFill>
        <p:spPr>
          <a:xfrm>
            <a:off x="95613" y="127571"/>
            <a:ext cx="600462" cy="509981"/>
          </a:xfrm>
          <a:prstGeom prst="rect">
            <a:avLst/>
          </a:prstGeom>
          <a:noFill/>
          <a:ln>
            <a:noFill/>
          </a:ln>
        </p:spPr>
      </p:pic>
      <p:sp>
        <p:nvSpPr>
          <p:cNvPr id="13" name="Google Shape;49;p11">
            <a:extLst>
              <a:ext uri="{FF2B5EF4-FFF2-40B4-BE49-F238E27FC236}">
                <a16:creationId xmlns:a16="http://schemas.microsoft.com/office/drawing/2014/main" id="{C1530B0F-2487-ED4B-881C-E3D07A6354C1}"/>
              </a:ext>
            </a:extLst>
          </p:cNvPr>
          <p:cNvSpPr/>
          <p:nvPr userDrawn="1"/>
        </p:nvSpPr>
        <p:spPr>
          <a:xfrm>
            <a:off x="791688" y="0"/>
            <a:ext cx="2708671" cy="3338514"/>
          </a:xfrm>
          <a:prstGeom prst="downArrow">
            <a:avLst>
              <a:gd name="adj1" fmla="val 100000"/>
              <a:gd name="adj2" fmla="val 26890"/>
            </a:avLst>
          </a:prstGeom>
          <a:solidFill>
            <a:schemeClr val="accent3">
              <a:lumMod val="60000"/>
              <a:lumOff val="40000"/>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pic>
        <p:nvPicPr>
          <p:cNvPr id="14" name="Google Shape;60;p12">
            <a:extLst>
              <a:ext uri="{FF2B5EF4-FFF2-40B4-BE49-F238E27FC236}">
                <a16:creationId xmlns:a16="http://schemas.microsoft.com/office/drawing/2014/main" id="{D7D1D5D3-5E2B-4743-B9E1-DF5DA68352EF}"/>
              </a:ext>
            </a:extLst>
          </p:cNvPr>
          <p:cNvPicPr preferRelativeResize="0"/>
          <p:nvPr userDrawn="1"/>
        </p:nvPicPr>
        <p:blipFill rotWithShape="1">
          <a:blip r:embed="rId3">
            <a:alphaModFix/>
          </a:blip>
          <a:srcRect/>
          <a:stretch/>
        </p:blipFill>
        <p:spPr>
          <a:xfrm>
            <a:off x="95613" y="137845"/>
            <a:ext cx="600462" cy="509981"/>
          </a:xfrm>
          <a:prstGeom prst="rect">
            <a:avLst/>
          </a:prstGeom>
          <a:noFill/>
          <a:ln>
            <a:noFill/>
          </a:ln>
        </p:spPr>
      </p:pic>
      <p:sp>
        <p:nvSpPr>
          <p:cNvPr id="18" name="Text Placeholder 17">
            <a:extLst>
              <a:ext uri="{FF2B5EF4-FFF2-40B4-BE49-F238E27FC236}">
                <a16:creationId xmlns:a16="http://schemas.microsoft.com/office/drawing/2014/main" id="{D3D8122C-BB25-5E41-B004-3EFCD273B395}"/>
              </a:ext>
            </a:extLst>
          </p:cNvPr>
          <p:cNvSpPr>
            <a:spLocks noGrp="1"/>
          </p:cNvSpPr>
          <p:nvPr>
            <p:ph type="body" sz="quarter" idx="10"/>
          </p:nvPr>
        </p:nvSpPr>
        <p:spPr>
          <a:xfrm>
            <a:off x="914668" y="382561"/>
            <a:ext cx="2187575" cy="2083237"/>
          </a:xfrm>
          <a:prstGeom prst="rect">
            <a:avLst/>
          </a:prstGeom>
        </p:spPr>
        <p:txBody>
          <a:bodyPr/>
          <a:lstStyle>
            <a:lvl1pPr marL="0" indent="0" algn="ctr">
              <a:buNone/>
              <a:defRPr sz="2400" b="1">
                <a:solidFill>
                  <a:schemeClr val="bg1"/>
                </a:solidFill>
                <a:latin typeface="Arial" panose="020B0604020202020204" pitchFamily="34" charset="0"/>
                <a:cs typeface="Arial" panose="020B0604020202020204" pitchFamily="34" charset="0"/>
              </a:defRPr>
            </a:lvl1pPr>
            <a:lvl2pPr marL="457200" indent="0" algn="ctr">
              <a:buFont typeface="Arial" panose="020B0604020202020204" pitchFamily="34" charset="0"/>
              <a:buNone/>
              <a:defRPr>
                <a:solidFill>
                  <a:schemeClr val="bg1"/>
                </a:solidFill>
                <a:latin typeface="Arial" panose="020B0604020202020204" pitchFamily="34" charset="0"/>
                <a:cs typeface="Arial" panose="020B0604020202020204" pitchFamily="34" charset="0"/>
              </a:defRPr>
            </a:lvl2pPr>
            <a:lvl3pPr marL="914400" indent="0" algn="ctr">
              <a:buNone/>
              <a:defRPr>
                <a:solidFill>
                  <a:schemeClr val="bg1"/>
                </a:solidFill>
                <a:latin typeface="Arial" panose="020B0604020202020204" pitchFamily="34" charset="0"/>
                <a:cs typeface="Arial" panose="020B0604020202020204" pitchFamily="34" charset="0"/>
              </a:defRPr>
            </a:lvl3pPr>
            <a:lvl4pPr marL="1371600" indent="0" algn="ctr">
              <a:buNone/>
              <a:defRPr>
                <a:solidFill>
                  <a:schemeClr val="bg1"/>
                </a:solidFill>
                <a:latin typeface="Arial" panose="020B0604020202020204" pitchFamily="34" charset="0"/>
                <a:cs typeface="Arial" panose="020B0604020202020204" pitchFamily="34" charset="0"/>
              </a:defRPr>
            </a:lvl4pPr>
            <a:lvl5pPr marL="1828800" indent="0" algn="ctr">
              <a:buNone/>
              <a:defRPr>
                <a:solidFill>
                  <a:schemeClr val="bg1"/>
                </a:solidFill>
                <a:latin typeface="Arial" panose="020B0604020202020204" pitchFamily="34" charset="0"/>
                <a:cs typeface="Arial" panose="020B0604020202020204" pitchFamily="34" charset="0"/>
              </a:defRPr>
            </a:lvl5pPr>
          </a:lstStyle>
          <a:p>
            <a:pPr lvl="0"/>
            <a:r>
              <a:rPr lang="en-GB"/>
              <a:t>Click to edit Master text styles</a:t>
            </a:r>
          </a:p>
        </p:txBody>
      </p:sp>
      <p:sp>
        <p:nvSpPr>
          <p:cNvPr id="19" name="Pentagon 18">
            <a:extLst>
              <a:ext uri="{FF2B5EF4-FFF2-40B4-BE49-F238E27FC236}">
                <a16:creationId xmlns:a16="http://schemas.microsoft.com/office/drawing/2014/main" id="{E88DC870-91A0-0E46-81BF-02945FA50D00}"/>
              </a:ext>
            </a:extLst>
          </p:cNvPr>
          <p:cNvSpPr/>
          <p:nvPr userDrawn="1"/>
        </p:nvSpPr>
        <p:spPr>
          <a:xfrm flipH="1">
            <a:off x="2691829" y="5116530"/>
            <a:ext cx="7007341" cy="1520575"/>
          </a:xfrm>
          <a:prstGeom prst="homePlate">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Text Placeholder 20">
            <a:extLst>
              <a:ext uri="{FF2B5EF4-FFF2-40B4-BE49-F238E27FC236}">
                <a16:creationId xmlns:a16="http://schemas.microsoft.com/office/drawing/2014/main" id="{5E7467F0-8ACF-FF4D-964D-CDF7BB17EB9F}"/>
              </a:ext>
            </a:extLst>
          </p:cNvPr>
          <p:cNvSpPr>
            <a:spLocks noGrp="1"/>
          </p:cNvSpPr>
          <p:nvPr>
            <p:ph type="body" sz="quarter" idx="11"/>
          </p:nvPr>
        </p:nvSpPr>
        <p:spPr>
          <a:xfrm>
            <a:off x="3404746" y="5321300"/>
            <a:ext cx="6150417" cy="1154113"/>
          </a:xfrm>
          <a:prstGeom prst="rect">
            <a:avLst/>
          </a:prstGeom>
        </p:spPr>
        <p:txBody>
          <a:bodyPr/>
          <a:lstStyle>
            <a:lvl1pPr marL="0" indent="0">
              <a:buNone/>
              <a:defRPr sz="3000">
                <a:solidFill>
                  <a:schemeClr val="bg1"/>
                </a:solidFill>
                <a:latin typeface="+mj-lt"/>
                <a:cs typeface="Arial" panose="020B0604020202020204" pitchFamily="34" charset="0"/>
              </a:defRPr>
            </a:lvl1pPr>
            <a:lvl2pPr marL="457200" indent="0">
              <a:buNone/>
              <a:defRPr sz="3000">
                <a:solidFill>
                  <a:schemeClr val="bg1"/>
                </a:solidFill>
                <a:latin typeface="+mj-lt"/>
                <a:cs typeface="Arial" panose="020B0604020202020204" pitchFamily="34" charset="0"/>
              </a:defRPr>
            </a:lvl2pPr>
            <a:lvl3pPr marL="914400" indent="0">
              <a:buNone/>
              <a:defRPr sz="3000">
                <a:solidFill>
                  <a:schemeClr val="bg1"/>
                </a:solidFill>
                <a:latin typeface="+mj-lt"/>
                <a:cs typeface="Arial" panose="020B0604020202020204" pitchFamily="34" charset="0"/>
              </a:defRPr>
            </a:lvl3pPr>
            <a:lvl4pPr marL="1371600" indent="0">
              <a:buNone/>
              <a:defRPr sz="3000">
                <a:solidFill>
                  <a:schemeClr val="bg1"/>
                </a:solidFill>
                <a:latin typeface="+mj-lt"/>
                <a:cs typeface="Arial" panose="020B0604020202020204" pitchFamily="34" charset="0"/>
              </a:defRPr>
            </a:lvl4pPr>
            <a:lvl5pPr marL="1828800" indent="0">
              <a:buNone/>
              <a:defRPr sz="3000">
                <a:solidFill>
                  <a:schemeClr val="bg1"/>
                </a:solidFill>
                <a:latin typeface="+mj-lt"/>
                <a:cs typeface="Arial" panose="020B0604020202020204" pitchFamily="34" charset="0"/>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Tree>
    <p:extLst>
      <p:ext uri="{BB962C8B-B14F-4D97-AF65-F5344CB8AC3E}">
        <p14:creationId xmlns:p14="http://schemas.microsoft.com/office/powerpoint/2010/main" val="335063452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FBB882-E893-5B4D-BB5B-DD162E43F3F0}"/>
              </a:ext>
            </a:extLst>
          </p:cNvPr>
          <p:cNvSpPr>
            <a:spLocks noGrp="1"/>
          </p:cNvSpPr>
          <p:nvPr>
            <p:ph type="title"/>
          </p:nvPr>
        </p:nvSpPr>
        <p:spPr>
          <a:xfrm>
            <a:off x="623888" y="1709739"/>
            <a:ext cx="7886700" cy="2852737"/>
          </a:xfrm>
        </p:spPr>
        <p:txBody>
          <a:bodyPr anchor="b"/>
          <a:lstStyle>
            <a:lvl1pPr>
              <a:defRPr sz="4500"/>
            </a:lvl1pPr>
          </a:lstStyle>
          <a:p>
            <a:r>
              <a:rPr lang="en-GB"/>
              <a:t>Click to edit Master title style</a:t>
            </a:r>
            <a:endParaRPr lang="en-IE"/>
          </a:p>
        </p:txBody>
      </p:sp>
      <p:sp>
        <p:nvSpPr>
          <p:cNvPr id="3" name="Text Placeholder 2">
            <a:extLst>
              <a:ext uri="{FF2B5EF4-FFF2-40B4-BE49-F238E27FC236}">
                <a16:creationId xmlns:a16="http://schemas.microsoft.com/office/drawing/2014/main" id="{D73E74BA-157E-C249-8EDD-5DABE6ECEC8C}"/>
              </a:ext>
            </a:extLst>
          </p:cNvPr>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0779EFBB-570C-7D4A-983B-4A81A41ADA09}"/>
              </a:ext>
            </a:extLst>
          </p:cNvPr>
          <p:cNvSpPr>
            <a:spLocks noGrp="1"/>
          </p:cNvSpPr>
          <p:nvPr>
            <p:ph type="dt" sz="half" idx="10"/>
          </p:nvPr>
        </p:nvSpPr>
        <p:spPr/>
        <p:txBody>
          <a:bodyPr/>
          <a:lstStyle/>
          <a:p>
            <a:fld id="{8653252B-799F-CF46-B6B5-49F38A892967}" type="datetimeFigureOut">
              <a:rPr lang="en-IE" smtClean="0"/>
              <a:t>13/06/2024</a:t>
            </a:fld>
            <a:endParaRPr lang="en-IE"/>
          </a:p>
        </p:txBody>
      </p:sp>
      <p:sp>
        <p:nvSpPr>
          <p:cNvPr id="5" name="Footer Placeholder 4">
            <a:extLst>
              <a:ext uri="{FF2B5EF4-FFF2-40B4-BE49-F238E27FC236}">
                <a16:creationId xmlns:a16="http://schemas.microsoft.com/office/drawing/2014/main" id="{DD779FF7-345E-734F-93A9-0D7A51A6AA4A}"/>
              </a:ext>
            </a:extLst>
          </p:cNvPr>
          <p:cNvSpPr>
            <a:spLocks noGrp="1"/>
          </p:cNvSpPr>
          <p:nvPr>
            <p:ph type="ftr" sz="quarter" idx="11"/>
          </p:nvPr>
        </p:nvSpPr>
        <p:spPr/>
        <p:txBody>
          <a:bodyPr/>
          <a:lstStyle/>
          <a:p>
            <a:endParaRPr lang="en-IE"/>
          </a:p>
        </p:txBody>
      </p:sp>
      <p:sp>
        <p:nvSpPr>
          <p:cNvPr id="6" name="Slide Number Placeholder 5">
            <a:extLst>
              <a:ext uri="{FF2B5EF4-FFF2-40B4-BE49-F238E27FC236}">
                <a16:creationId xmlns:a16="http://schemas.microsoft.com/office/drawing/2014/main" id="{0DF43E3F-C1D0-3243-9A4E-35FF919508BF}"/>
              </a:ext>
            </a:extLst>
          </p:cNvPr>
          <p:cNvSpPr>
            <a:spLocks noGrp="1"/>
          </p:cNvSpPr>
          <p:nvPr>
            <p:ph type="sldNum" sz="quarter" idx="12"/>
          </p:nvPr>
        </p:nvSpPr>
        <p:spPr/>
        <p:txBody>
          <a:bodyPr/>
          <a:lstStyle/>
          <a:p>
            <a:fld id="{6631AE48-F127-344C-81A2-6EADAF84FD47}" type="slidenum">
              <a:rPr lang="en-IE" smtClean="0"/>
              <a:t>‹#›</a:t>
            </a:fld>
            <a:endParaRPr lang="en-IE"/>
          </a:p>
        </p:txBody>
      </p:sp>
    </p:spTree>
    <p:extLst>
      <p:ext uri="{BB962C8B-B14F-4D97-AF65-F5344CB8AC3E}">
        <p14:creationId xmlns:p14="http://schemas.microsoft.com/office/powerpoint/2010/main" val="32955194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27796B-9694-9449-B5E6-14CD36A7CBB3}"/>
              </a:ext>
            </a:extLst>
          </p:cNvPr>
          <p:cNvSpPr>
            <a:spLocks noGrp="1"/>
          </p:cNvSpPr>
          <p:nvPr>
            <p:ph type="title"/>
          </p:nvPr>
        </p:nvSpPr>
        <p:spPr/>
        <p:txBody>
          <a:bodyPr/>
          <a:lstStyle/>
          <a:p>
            <a:r>
              <a:rPr lang="en-GB"/>
              <a:t>Click to edit Master title style</a:t>
            </a:r>
            <a:endParaRPr lang="en-IE"/>
          </a:p>
        </p:txBody>
      </p:sp>
      <p:sp>
        <p:nvSpPr>
          <p:cNvPr id="3" name="Content Placeholder 2">
            <a:extLst>
              <a:ext uri="{FF2B5EF4-FFF2-40B4-BE49-F238E27FC236}">
                <a16:creationId xmlns:a16="http://schemas.microsoft.com/office/drawing/2014/main" id="{321C6207-336B-E049-9FAF-05460E7E8A14}"/>
              </a:ext>
            </a:extLst>
          </p:cNvPr>
          <p:cNvSpPr>
            <a:spLocks noGrp="1"/>
          </p:cNvSpPr>
          <p:nvPr>
            <p:ph sz="half" idx="1"/>
          </p:nvPr>
        </p:nvSpPr>
        <p:spPr>
          <a:xfrm>
            <a:off x="628650" y="1825625"/>
            <a:ext cx="38862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IE"/>
          </a:p>
        </p:txBody>
      </p:sp>
      <p:sp>
        <p:nvSpPr>
          <p:cNvPr id="4" name="Content Placeholder 3">
            <a:extLst>
              <a:ext uri="{FF2B5EF4-FFF2-40B4-BE49-F238E27FC236}">
                <a16:creationId xmlns:a16="http://schemas.microsoft.com/office/drawing/2014/main" id="{03AB7E55-7FFB-564F-8B7A-EDC546F0A08F}"/>
              </a:ext>
            </a:extLst>
          </p:cNvPr>
          <p:cNvSpPr>
            <a:spLocks noGrp="1"/>
          </p:cNvSpPr>
          <p:nvPr>
            <p:ph sz="half" idx="2"/>
          </p:nvPr>
        </p:nvSpPr>
        <p:spPr>
          <a:xfrm>
            <a:off x="4629150" y="1825625"/>
            <a:ext cx="38862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IE"/>
          </a:p>
        </p:txBody>
      </p:sp>
      <p:sp>
        <p:nvSpPr>
          <p:cNvPr id="5" name="Date Placeholder 4">
            <a:extLst>
              <a:ext uri="{FF2B5EF4-FFF2-40B4-BE49-F238E27FC236}">
                <a16:creationId xmlns:a16="http://schemas.microsoft.com/office/drawing/2014/main" id="{0B38F9CE-AF1B-D948-A591-66689681FAEB}"/>
              </a:ext>
            </a:extLst>
          </p:cNvPr>
          <p:cNvSpPr>
            <a:spLocks noGrp="1"/>
          </p:cNvSpPr>
          <p:nvPr>
            <p:ph type="dt" sz="half" idx="10"/>
          </p:nvPr>
        </p:nvSpPr>
        <p:spPr/>
        <p:txBody>
          <a:bodyPr/>
          <a:lstStyle/>
          <a:p>
            <a:fld id="{8653252B-799F-CF46-B6B5-49F38A892967}" type="datetimeFigureOut">
              <a:rPr lang="en-IE" smtClean="0"/>
              <a:t>13/06/2024</a:t>
            </a:fld>
            <a:endParaRPr lang="en-IE"/>
          </a:p>
        </p:txBody>
      </p:sp>
      <p:sp>
        <p:nvSpPr>
          <p:cNvPr id="6" name="Footer Placeholder 5">
            <a:extLst>
              <a:ext uri="{FF2B5EF4-FFF2-40B4-BE49-F238E27FC236}">
                <a16:creationId xmlns:a16="http://schemas.microsoft.com/office/drawing/2014/main" id="{3CB47ACD-CCD9-F744-BEB2-C02DC006F0CB}"/>
              </a:ext>
            </a:extLst>
          </p:cNvPr>
          <p:cNvSpPr>
            <a:spLocks noGrp="1"/>
          </p:cNvSpPr>
          <p:nvPr>
            <p:ph type="ftr" sz="quarter" idx="11"/>
          </p:nvPr>
        </p:nvSpPr>
        <p:spPr/>
        <p:txBody>
          <a:bodyPr/>
          <a:lstStyle/>
          <a:p>
            <a:endParaRPr lang="en-IE"/>
          </a:p>
        </p:txBody>
      </p:sp>
      <p:sp>
        <p:nvSpPr>
          <p:cNvPr id="7" name="Slide Number Placeholder 6">
            <a:extLst>
              <a:ext uri="{FF2B5EF4-FFF2-40B4-BE49-F238E27FC236}">
                <a16:creationId xmlns:a16="http://schemas.microsoft.com/office/drawing/2014/main" id="{CC0ECC04-1ADA-BC40-AAAA-EAB81CE20FF1}"/>
              </a:ext>
            </a:extLst>
          </p:cNvPr>
          <p:cNvSpPr>
            <a:spLocks noGrp="1"/>
          </p:cNvSpPr>
          <p:nvPr>
            <p:ph type="sldNum" sz="quarter" idx="12"/>
          </p:nvPr>
        </p:nvSpPr>
        <p:spPr/>
        <p:txBody>
          <a:bodyPr/>
          <a:lstStyle/>
          <a:p>
            <a:fld id="{6631AE48-F127-344C-81A2-6EADAF84FD47}" type="slidenum">
              <a:rPr lang="en-IE" smtClean="0"/>
              <a:t>‹#›</a:t>
            </a:fld>
            <a:endParaRPr lang="en-IE"/>
          </a:p>
        </p:txBody>
      </p:sp>
    </p:spTree>
    <p:extLst>
      <p:ext uri="{BB962C8B-B14F-4D97-AF65-F5344CB8AC3E}">
        <p14:creationId xmlns:p14="http://schemas.microsoft.com/office/powerpoint/2010/main" val="392869795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630FBE-50DE-0247-A470-4D9736D359B2}"/>
              </a:ext>
            </a:extLst>
          </p:cNvPr>
          <p:cNvSpPr>
            <a:spLocks noGrp="1"/>
          </p:cNvSpPr>
          <p:nvPr>
            <p:ph type="title"/>
          </p:nvPr>
        </p:nvSpPr>
        <p:spPr>
          <a:xfrm>
            <a:off x="629841" y="365126"/>
            <a:ext cx="7886700" cy="1325563"/>
          </a:xfrm>
        </p:spPr>
        <p:txBody>
          <a:bodyPr/>
          <a:lstStyle/>
          <a:p>
            <a:r>
              <a:rPr lang="en-GB"/>
              <a:t>Click to edit Master title style</a:t>
            </a:r>
            <a:endParaRPr lang="en-IE"/>
          </a:p>
        </p:txBody>
      </p:sp>
      <p:sp>
        <p:nvSpPr>
          <p:cNvPr id="3" name="Text Placeholder 2">
            <a:extLst>
              <a:ext uri="{FF2B5EF4-FFF2-40B4-BE49-F238E27FC236}">
                <a16:creationId xmlns:a16="http://schemas.microsoft.com/office/drawing/2014/main" id="{7F0E7022-0932-DE47-B3F6-CE158CFCF238}"/>
              </a:ext>
            </a:extLst>
          </p:cNvPr>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GB"/>
              <a:t>Click to edit Master text styles</a:t>
            </a:r>
          </a:p>
        </p:txBody>
      </p:sp>
      <p:sp>
        <p:nvSpPr>
          <p:cNvPr id="4" name="Content Placeholder 3">
            <a:extLst>
              <a:ext uri="{FF2B5EF4-FFF2-40B4-BE49-F238E27FC236}">
                <a16:creationId xmlns:a16="http://schemas.microsoft.com/office/drawing/2014/main" id="{1689351E-4F43-CA4C-8DCA-BC28F0118938}"/>
              </a:ext>
            </a:extLst>
          </p:cNvPr>
          <p:cNvSpPr>
            <a:spLocks noGrp="1"/>
          </p:cNvSpPr>
          <p:nvPr>
            <p:ph sz="half" idx="2"/>
          </p:nvPr>
        </p:nvSpPr>
        <p:spPr>
          <a:xfrm>
            <a:off x="629842" y="2505075"/>
            <a:ext cx="3868340"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IE"/>
          </a:p>
        </p:txBody>
      </p:sp>
      <p:sp>
        <p:nvSpPr>
          <p:cNvPr id="5" name="Text Placeholder 4">
            <a:extLst>
              <a:ext uri="{FF2B5EF4-FFF2-40B4-BE49-F238E27FC236}">
                <a16:creationId xmlns:a16="http://schemas.microsoft.com/office/drawing/2014/main" id="{529D83C3-30A6-2446-BDD1-1BBD18698D44}"/>
              </a:ext>
            </a:extLst>
          </p:cNvPr>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GB"/>
              <a:t>Click to edit Master text styles</a:t>
            </a:r>
          </a:p>
        </p:txBody>
      </p:sp>
      <p:sp>
        <p:nvSpPr>
          <p:cNvPr id="6" name="Content Placeholder 5">
            <a:extLst>
              <a:ext uri="{FF2B5EF4-FFF2-40B4-BE49-F238E27FC236}">
                <a16:creationId xmlns:a16="http://schemas.microsoft.com/office/drawing/2014/main" id="{1276FA81-CA04-D948-9ACF-4D60EB69CB9E}"/>
              </a:ext>
            </a:extLst>
          </p:cNvPr>
          <p:cNvSpPr>
            <a:spLocks noGrp="1"/>
          </p:cNvSpPr>
          <p:nvPr>
            <p:ph sz="quarter" idx="4"/>
          </p:nvPr>
        </p:nvSpPr>
        <p:spPr>
          <a:xfrm>
            <a:off x="4629150" y="2505075"/>
            <a:ext cx="3887391"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IE"/>
          </a:p>
        </p:txBody>
      </p:sp>
      <p:sp>
        <p:nvSpPr>
          <p:cNvPr id="7" name="Date Placeholder 6">
            <a:extLst>
              <a:ext uri="{FF2B5EF4-FFF2-40B4-BE49-F238E27FC236}">
                <a16:creationId xmlns:a16="http://schemas.microsoft.com/office/drawing/2014/main" id="{01EF5795-D7AC-9044-B226-14F354B0D8D8}"/>
              </a:ext>
            </a:extLst>
          </p:cNvPr>
          <p:cNvSpPr>
            <a:spLocks noGrp="1"/>
          </p:cNvSpPr>
          <p:nvPr>
            <p:ph type="dt" sz="half" idx="10"/>
          </p:nvPr>
        </p:nvSpPr>
        <p:spPr/>
        <p:txBody>
          <a:bodyPr/>
          <a:lstStyle/>
          <a:p>
            <a:fld id="{8653252B-799F-CF46-B6B5-49F38A892967}" type="datetimeFigureOut">
              <a:rPr lang="en-IE" smtClean="0"/>
              <a:t>13/06/2024</a:t>
            </a:fld>
            <a:endParaRPr lang="en-IE"/>
          </a:p>
        </p:txBody>
      </p:sp>
      <p:sp>
        <p:nvSpPr>
          <p:cNvPr id="8" name="Footer Placeholder 7">
            <a:extLst>
              <a:ext uri="{FF2B5EF4-FFF2-40B4-BE49-F238E27FC236}">
                <a16:creationId xmlns:a16="http://schemas.microsoft.com/office/drawing/2014/main" id="{B0A7AAD2-C32C-864B-869A-B2222F1BCFF8}"/>
              </a:ext>
            </a:extLst>
          </p:cNvPr>
          <p:cNvSpPr>
            <a:spLocks noGrp="1"/>
          </p:cNvSpPr>
          <p:nvPr>
            <p:ph type="ftr" sz="quarter" idx="11"/>
          </p:nvPr>
        </p:nvSpPr>
        <p:spPr/>
        <p:txBody>
          <a:bodyPr/>
          <a:lstStyle/>
          <a:p>
            <a:endParaRPr lang="en-IE"/>
          </a:p>
        </p:txBody>
      </p:sp>
      <p:sp>
        <p:nvSpPr>
          <p:cNvPr id="9" name="Slide Number Placeholder 8">
            <a:extLst>
              <a:ext uri="{FF2B5EF4-FFF2-40B4-BE49-F238E27FC236}">
                <a16:creationId xmlns:a16="http://schemas.microsoft.com/office/drawing/2014/main" id="{8A69A182-002C-BF44-8B77-3EC343E2760A}"/>
              </a:ext>
            </a:extLst>
          </p:cNvPr>
          <p:cNvSpPr>
            <a:spLocks noGrp="1"/>
          </p:cNvSpPr>
          <p:nvPr>
            <p:ph type="sldNum" sz="quarter" idx="12"/>
          </p:nvPr>
        </p:nvSpPr>
        <p:spPr/>
        <p:txBody>
          <a:bodyPr/>
          <a:lstStyle/>
          <a:p>
            <a:fld id="{6631AE48-F127-344C-81A2-6EADAF84FD47}" type="slidenum">
              <a:rPr lang="en-IE" smtClean="0"/>
              <a:t>‹#›</a:t>
            </a:fld>
            <a:endParaRPr lang="en-IE"/>
          </a:p>
        </p:txBody>
      </p:sp>
    </p:spTree>
    <p:extLst>
      <p:ext uri="{BB962C8B-B14F-4D97-AF65-F5344CB8AC3E}">
        <p14:creationId xmlns:p14="http://schemas.microsoft.com/office/powerpoint/2010/main" val="179407874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048112-54D2-8540-8670-C5907B9EDBD4}"/>
              </a:ext>
            </a:extLst>
          </p:cNvPr>
          <p:cNvSpPr>
            <a:spLocks noGrp="1"/>
          </p:cNvSpPr>
          <p:nvPr>
            <p:ph type="title"/>
          </p:nvPr>
        </p:nvSpPr>
        <p:spPr/>
        <p:txBody>
          <a:bodyPr/>
          <a:lstStyle/>
          <a:p>
            <a:r>
              <a:rPr lang="en-GB"/>
              <a:t>Click to edit Master title style</a:t>
            </a:r>
            <a:endParaRPr lang="en-IE"/>
          </a:p>
        </p:txBody>
      </p:sp>
      <p:sp>
        <p:nvSpPr>
          <p:cNvPr id="3" name="Date Placeholder 2">
            <a:extLst>
              <a:ext uri="{FF2B5EF4-FFF2-40B4-BE49-F238E27FC236}">
                <a16:creationId xmlns:a16="http://schemas.microsoft.com/office/drawing/2014/main" id="{53143A2B-EBBB-4A4E-8A1B-F1048152FBB4}"/>
              </a:ext>
            </a:extLst>
          </p:cNvPr>
          <p:cNvSpPr>
            <a:spLocks noGrp="1"/>
          </p:cNvSpPr>
          <p:nvPr>
            <p:ph type="dt" sz="half" idx="10"/>
          </p:nvPr>
        </p:nvSpPr>
        <p:spPr/>
        <p:txBody>
          <a:bodyPr/>
          <a:lstStyle/>
          <a:p>
            <a:fld id="{8653252B-799F-CF46-B6B5-49F38A892967}" type="datetimeFigureOut">
              <a:rPr lang="en-IE" smtClean="0"/>
              <a:t>13/06/2024</a:t>
            </a:fld>
            <a:endParaRPr lang="en-IE"/>
          </a:p>
        </p:txBody>
      </p:sp>
      <p:sp>
        <p:nvSpPr>
          <p:cNvPr id="4" name="Footer Placeholder 3">
            <a:extLst>
              <a:ext uri="{FF2B5EF4-FFF2-40B4-BE49-F238E27FC236}">
                <a16:creationId xmlns:a16="http://schemas.microsoft.com/office/drawing/2014/main" id="{16828122-FFE0-704D-8FB9-E16B44B3A1FB}"/>
              </a:ext>
            </a:extLst>
          </p:cNvPr>
          <p:cNvSpPr>
            <a:spLocks noGrp="1"/>
          </p:cNvSpPr>
          <p:nvPr>
            <p:ph type="ftr" sz="quarter" idx="11"/>
          </p:nvPr>
        </p:nvSpPr>
        <p:spPr/>
        <p:txBody>
          <a:bodyPr/>
          <a:lstStyle/>
          <a:p>
            <a:endParaRPr lang="en-IE"/>
          </a:p>
        </p:txBody>
      </p:sp>
      <p:sp>
        <p:nvSpPr>
          <p:cNvPr id="5" name="Slide Number Placeholder 4">
            <a:extLst>
              <a:ext uri="{FF2B5EF4-FFF2-40B4-BE49-F238E27FC236}">
                <a16:creationId xmlns:a16="http://schemas.microsoft.com/office/drawing/2014/main" id="{6139042E-29EF-F243-BEDF-6ECCA1451A3A}"/>
              </a:ext>
            </a:extLst>
          </p:cNvPr>
          <p:cNvSpPr>
            <a:spLocks noGrp="1"/>
          </p:cNvSpPr>
          <p:nvPr>
            <p:ph type="sldNum" sz="quarter" idx="12"/>
          </p:nvPr>
        </p:nvSpPr>
        <p:spPr/>
        <p:txBody>
          <a:bodyPr/>
          <a:lstStyle/>
          <a:p>
            <a:fld id="{6631AE48-F127-344C-81A2-6EADAF84FD47}" type="slidenum">
              <a:rPr lang="en-IE" smtClean="0"/>
              <a:t>‹#›</a:t>
            </a:fld>
            <a:endParaRPr lang="en-IE"/>
          </a:p>
        </p:txBody>
      </p:sp>
    </p:spTree>
    <p:extLst>
      <p:ext uri="{BB962C8B-B14F-4D97-AF65-F5344CB8AC3E}">
        <p14:creationId xmlns:p14="http://schemas.microsoft.com/office/powerpoint/2010/main" val="102092402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2FA4C6FA-3837-414E-87F9-957A076F4649}"/>
              </a:ext>
            </a:extLst>
          </p:cNvPr>
          <p:cNvSpPr>
            <a:spLocks noGrp="1"/>
          </p:cNvSpPr>
          <p:nvPr>
            <p:ph type="dt" sz="half" idx="10"/>
          </p:nvPr>
        </p:nvSpPr>
        <p:spPr/>
        <p:txBody>
          <a:bodyPr/>
          <a:lstStyle/>
          <a:p>
            <a:fld id="{8653252B-799F-CF46-B6B5-49F38A892967}" type="datetimeFigureOut">
              <a:rPr lang="en-IE" smtClean="0"/>
              <a:t>13/06/2024</a:t>
            </a:fld>
            <a:endParaRPr lang="en-IE"/>
          </a:p>
        </p:txBody>
      </p:sp>
      <p:sp>
        <p:nvSpPr>
          <p:cNvPr id="3" name="Footer Placeholder 2">
            <a:extLst>
              <a:ext uri="{FF2B5EF4-FFF2-40B4-BE49-F238E27FC236}">
                <a16:creationId xmlns:a16="http://schemas.microsoft.com/office/drawing/2014/main" id="{E4825034-27B6-BB4F-8F12-74F0AC2DC847}"/>
              </a:ext>
            </a:extLst>
          </p:cNvPr>
          <p:cNvSpPr>
            <a:spLocks noGrp="1"/>
          </p:cNvSpPr>
          <p:nvPr>
            <p:ph type="ftr" sz="quarter" idx="11"/>
          </p:nvPr>
        </p:nvSpPr>
        <p:spPr/>
        <p:txBody>
          <a:bodyPr/>
          <a:lstStyle/>
          <a:p>
            <a:endParaRPr lang="en-IE"/>
          </a:p>
        </p:txBody>
      </p:sp>
      <p:sp>
        <p:nvSpPr>
          <p:cNvPr id="4" name="Slide Number Placeholder 3">
            <a:extLst>
              <a:ext uri="{FF2B5EF4-FFF2-40B4-BE49-F238E27FC236}">
                <a16:creationId xmlns:a16="http://schemas.microsoft.com/office/drawing/2014/main" id="{46AB58D7-C206-BA4D-809E-F2EA98DB15D6}"/>
              </a:ext>
            </a:extLst>
          </p:cNvPr>
          <p:cNvSpPr>
            <a:spLocks noGrp="1"/>
          </p:cNvSpPr>
          <p:nvPr>
            <p:ph type="sldNum" sz="quarter" idx="12"/>
          </p:nvPr>
        </p:nvSpPr>
        <p:spPr/>
        <p:txBody>
          <a:bodyPr/>
          <a:lstStyle/>
          <a:p>
            <a:fld id="{6631AE48-F127-344C-81A2-6EADAF84FD47}" type="slidenum">
              <a:rPr lang="en-IE" smtClean="0"/>
              <a:t>‹#›</a:t>
            </a:fld>
            <a:endParaRPr lang="en-IE"/>
          </a:p>
        </p:txBody>
      </p:sp>
    </p:spTree>
    <p:extLst>
      <p:ext uri="{BB962C8B-B14F-4D97-AF65-F5344CB8AC3E}">
        <p14:creationId xmlns:p14="http://schemas.microsoft.com/office/powerpoint/2010/main" val="395094051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253FF8-045B-2849-BA49-4F0902196CEB}"/>
              </a:ext>
            </a:extLst>
          </p:cNvPr>
          <p:cNvSpPr>
            <a:spLocks noGrp="1"/>
          </p:cNvSpPr>
          <p:nvPr>
            <p:ph type="title"/>
          </p:nvPr>
        </p:nvSpPr>
        <p:spPr>
          <a:xfrm>
            <a:off x="629841" y="457200"/>
            <a:ext cx="2949178" cy="1600200"/>
          </a:xfrm>
        </p:spPr>
        <p:txBody>
          <a:bodyPr anchor="b"/>
          <a:lstStyle>
            <a:lvl1pPr>
              <a:defRPr sz="2400"/>
            </a:lvl1pPr>
          </a:lstStyle>
          <a:p>
            <a:r>
              <a:rPr lang="en-GB"/>
              <a:t>Click to edit Master title style</a:t>
            </a:r>
            <a:endParaRPr lang="en-IE"/>
          </a:p>
        </p:txBody>
      </p:sp>
      <p:sp>
        <p:nvSpPr>
          <p:cNvPr id="3" name="Content Placeholder 2">
            <a:extLst>
              <a:ext uri="{FF2B5EF4-FFF2-40B4-BE49-F238E27FC236}">
                <a16:creationId xmlns:a16="http://schemas.microsoft.com/office/drawing/2014/main" id="{39A7C79D-DAF8-4046-9B20-E90F531C8C95}"/>
              </a:ext>
            </a:extLst>
          </p:cNvPr>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IE"/>
          </a:p>
        </p:txBody>
      </p:sp>
      <p:sp>
        <p:nvSpPr>
          <p:cNvPr id="4" name="Text Placeholder 3">
            <a:extLst>
              <a:ext uri="{FF2B5EF4-FFF2-40B4-BE49-F238E27FC236}">
                <a16:creationId xmlns:a16="http://schemas.microsoft.com/office/drawing/2014/main" id="{1C107049-CF12-8D41-A39D-5BBFF13A1D2C}"/>
              </a:ext>
            </a:extLst>
          </p:cNvPr>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GB"/>
              <a:t>Click to edit Master text styles</a:t>
            </a:r>
          </a:p>
        </p:txBody>
      </p:sp>
      <p:sp>
        <p:nvSpPr>
          <p:cNvPr id="5" name="Date Placeholder 4">
            <a:extLst>
              <a:ext uri="{FF2B5EF4-FFF2-40B4-BE49-F238E27FC236}">
                <a16:creationId xmlns:a16="http://schemas.microsoft.com/office/drawing/2014/main" id="{BA9FFD20-C129-6B4B-91F3-E2361403D6BA}"/>
              </a:ext>
            </a:extLst>
          </p:cNvPr>
          <p:cNvSpPr>
            <a:spLocks noGrp="1"/>
          </p:cNvSpPr>
          <p:nvPr>
            <p:ph type="dt" sz="half" idx="10"/>
          </p:nvPr>
        </p:nvSpPr>
        <p:spPr/>
        <p:txBody>
          <a:bodyPr/>
          <a:lstStyle/>
          <a:p>
            <a:fld id="{8653252B-799F-CF46-B6B5-49F38A892967}" type="datetimeFigureOut">
              <a:rPr lang="en-IE" smtClean="0"/>
              <a:t>13/06/2024</a:t>
            </a:fld>
            <a:endParaRPr lang="en-IE"/>
          </a:p>
        </p:txBody>
      </p:sp>
      <p:sp>
        <p:nvSpPr>
          <p:cNvPr id="6" name="Footer Placeholder 5">
            <a:extLst>
              <a:ext uri="{FF2B5EF4-FFF2-40B4-BE49-F238E27FC236}">
                <a16:creationId xmlns:a16="http://schemas.microsoft.com/office/drawing/2014/main" id="{7BDB1488-6994-3C46-94A4-9E3D66A39F31}"/>
              </a:ext>
            </a:extLst>
          </p:cNvPr>
          <p:cNvSpPr>
            <a:spLocks noGrp="1"/>
          </p:cNvSpPr>
          <p:nvPr>
            <p:ph type="ftr" sz="quarter" idx="11"/>
          </p:nvPr>
        </p:nvSpPr>
        <p:spPr/>
        <p:txBody>
          <a:bodyPr/>
          <a:lstStyle/>
          <a:p>
            <a:endParaRPr lang="en-IE"/>
          </a:p>
        </p:txBody>
      </p:sp>
      <p:sp>
        <p:nvSpPr>
          <p:cNvPr id="7" name="Slide Number Placeholder 6">
            <a:extLst>
              <a:ext uri="{FF2B5EF4-FFF2-40B4-BE49-F238E27FC236}">
                <a16:creationId xmlns:a16="http://schemas.microsoft.com/office/drawing/2014/main" id="{69DC3EC9-2F9D-4B43-9EAD-3ECC7EF67713}"/>
              </a:ext>
            </a:extLst>
          </p:cNvPr>
          <p:cNvSpPr>
            <a:spLocks noGrp="1"/>
          </p:cNvSpPr>
          <p:nvPr>
            <p:ph type="sldNum" sz="quarter" idx="12"/>
          </p:nvPr>
        </p:nvSpPr>
        <p:spPr/>
        <p:txBody>
          <a:bodyPr/>
          <a:lstStyle/>
          <a:p>
            <a:fld id="{6631AE48-F127-344C-81A2-6EADAF84FD47}" type="slidenum">
              <a:rPr lang="en-IE" smtClean="0"/>
              <a:t>‹#›</a:t>
            </a:fld>
            <a:endParaRPr lang="en-IE"/>
          </a:p>
        </p:txBody>
      </p:sp>
    </p:spTree>
    <p:extLst>
      <p:ext uri="{BB962C8B-B14F-4D97-AF65-F5344CB8AC3E}">
        <p14:creationId xmlns:p14="http://schemas.microsoft.com/office/powerpoint/2010/main" val="409723708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18165C-BDF4-9740-90B9-BA339A42D2C7}"/>
              </a:ext>
            </a:extLst>
          </p:cNvPr>
          <p:cNvSpPr>
            <a:spLocks noGrp="1"/>
          </p:cNvSpPr>
          <p:nvPr>
            <p:ph type="title"/>
          </p:nvPr>
        </p:nvSpPr>
        <p:spPr>
          <a:xfrm>
            <a:off x="629841" y="457200"/>
            <a:ext cx="2949178" cy="1600200"/>
          </a:xfrm>
        </p:spPr>
        <p:txBody>
          <a:bodyPr anchor="b"/>
          <a:lstStyle>
            <a:lvl1pPr>
              <a:defRPr sz="2400"/>
            </a:lvl1pPr>
          </a:lstStyle>
          <a:p>
            <a:r>
              <a:rPr lang="en-GB"/>
              <a:t>Click to edit Master title style</a:t>
            </a:r>
            <a:endParaRPr lang="en-IE"/>
          </a:p>
        </p:txBody>
      </p:sp>
      <p:sp>
        <p:nvSpPr>
          <p:cNvPr id="3" name="Picture Placeholder 2">
            <a:extLst>
              <a:ext uri="{FF2B5EF4-FFF2-40B4-BE49-F238E27FC236}">
                <a16:creationId xmlns:a16="http://schemas.microsoft.com/office/drawing/2014/main" id="{AA3D1F2B-8326-8B4D-BE18-1C711440F157}"/>
              </a:ext>
            </a:extLst>
          </p:cNvPr>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IE"/>
          </a:p>
        </p:txBody>
      </p:sp>
      <p:sp>
        <p:nvSpPr>
          <p:cNvPr id="4" name="Text Placeholder 3">
            <a:extLst>
              <a:ext uri="{FF2B5EF4-FFF2-40B4-BE49-F238E27FC236}">
                <a16:creationId xmlns:a16="http://schemas.microsoft.com/office/drawing/2014/main" id="{BBC13D8A-7419-A74B-A309-C767CF5D9708}"/>
              </a:ext>
            </a:extLst>
          </p:cNvPr>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GB"/>
              <a:t>Click to edit Master text styles</a:t>
            </a:r>
          </a:p>
        </p:txBody>
      </p:sp>
      <p:sp>
        <p:nvSpPr>
          <p:cNvPr id="5" name="Date Placeholder 4">
            <a:extLst>
              <a:ext uri="{FF2B5EF4-FFF2-40B4-BE49-F238E27FC236}">
                <a16:creationId xmlns:a16="http://schemas.microsoft.com/office/drawing/2014/main" id="{42DEAEBD-5AA1-AA40-967C-2443F342FA30}"/>
              </a:ext>
            </a:extLst>
          </p:cNvPr>
          <p:cNvSpPr>
            <a:spLocks noGrp="1"/>
          </p:cNvSpPr>
          <p:nvPr>
            <p:ph type="dt" sz="half" idx="10"/>
          </p:nvPr>
        </p:nvSpPr>
        <p:spPr/>
        <p:txBody>
          <a:bodyPr/>
          <a:lstStyle/>
          <a:p>
            <a:fld id="{8653252B-799F-CF46-B6B5-49F38A892967}" type="datetimeFigureOut">
              <a:rPr lang="en-IE" smtClean="0"/>
              <a:t>13/06/2024</a:t>
            </a:fld>
            <a:endParaRPr lang="en-IE"/>
          </a:p>
        </p:txBody>
      </p:sp>
      <p:sp>
        <p:nvSpPr>
          <p:cNvPr id="6" name="Footer Placeholder 5">
            <a:extLst>
              <a:ext uri="{FF2B5EF4-FFF2-40B4-BE49-F238E27FC236}">
                <a16:creationId xmlns:a16="http://schemas.microsoft.com/office/drawing/2014/main" id="{07FA2244-709B-624C-A9B6-CECA8C81DCB7}"/>
              </a:ext>
            </a:extLst>
          </p:cNvPr>
          <p:cNvSpPr>
            <a:spLocks noGrp="1"/>
          </p:cNvSpPr>
          <p:nvPr>
            <p:ph type="ftr" sz="quarter" idx="11"/>
          </p:nvPr>
        </p:nvSpPr>
        <p:spPr/>
        <p:txBody>
          <a:bodyPr/>
          <a:lstStyle/>
          <a:p>
            <a:endParaRPr lang="en-IE"/>
          </a:p>
        </p:txBody>
      </p:sp>
      <p:sp>
        <p:nvSpPr>
          <p:cNvPr id="7" name="Slide Number Placeholder 6">
            <a:extLst>
              <a:ext uri="{FF2B5EF4-FFF2-40B4-BE49-F238E27FC236}">
                <a16:creationId xmlns:a16="http://schemas.microsoft.com/office/drawing/2014/main" id="{EFDAA6D7-2106-D942-9845-11751D3DBC5E}"/>
              </a:ext>
            </a:extLst>
          </p:cNvPr>
          <p:cNvSpPr>
            <a:spLocks noGrp="1"/>
          </p:cNvSpPr>
          <p:nvPr>
            <p:ph type="sldNum" sz="quarter" idx="12"/>
          </p:nvPr>
        </p:nvSpPr>
        <p:spPr/>
        <p:txBody>
          <a:bodyPr/>
          <a:lstStyle/>
          <a:p>
            <a:fld id="{6631AE48-F127-344C-81A2-6EADAF84FD47}" type="slidenum">
              <a:rPr lang="en-IE" smtClean="0"/>
              <a:t>‹#›</a:t>
            </a:fld>
            <a:endParaRPr lang="en-IE"/>
          </a:p>
        </p:txBody>
      </p:sp>
    </p:spTree>
    <p:extLst>
      <p:ext uri="{BB962C8B-B14F-4D97-AF65-F5344CB8AC3E}">
        <p14:creationId xmlns:p14="http://schemas.microsoft.com/office/powerpoint/2010/main" val="344933113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56428A-4AC2-2A4C-BF6A-9DD814206BD2}"/>
              </a:ext>
            </a:extLst>
          </p:cNvPr>
          <p:cNvSpPr>
            <a:spLocks noGrp="1"/>
          </p:cNvSpPr>
          <p:nvPr>
            <p:ph type="title"/>
          </p:nvPr>
        </p:nvSpPr>
        <p:spPr/>
        <p:txBody>
          <a:bodyPr/>
          <a:lstStyle/>
          <a:p>
            <a:r>
              <a:rPr lang="en-GB"/>
              <a:t>Click to edit Master title style</a:t>
            </a:r>
            <a:endParaRPr lang="en-IE"/>
          </a:p>
        </p:txBody>
      </p:sp>
      <p:sp>
        <p:nvSpPr>
          <p:cNvPr id="3" name="Vertical Text Placeholder 2">
            <a:extLst>
              <a:ext uri="{FF2B5EF4-FFF2-40B4-BE49-F238E27FC236}">
                <a16:creationId xmlns:a16="http://schemas.microsoft.com/office/drawing/2014/main" id="{DC58B4BB-615D-2140-BF60-ABE380BEB52D}"/>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IE"/>
          </a:p>
        </p:txBody>
      </p:sp>
      <p:sp>
        <p:nvSpPr>
          <p:cNvPr id="4" name="Date Placeholder 3">
            <a:extLst>
              <a:ext uri="{FF2B5EF4-FFF2-40B4-BE49-F238E27FC236}">
                <a16:creationId xmlns:a16="http://schemas.microsoft.com/office/drawing/2014/main" id="{F8FDBFE6-0628-D54B-9637-47EB093BB979}"/>
              </a:ext>
            </a:extLst>
          </p:cNvPr>
          <p:cNvSpPr>
            <a:spLocks noGrp="1"/>
          </p:cNvSpPr>
          <p:nvPr>
            <p:ph type="dt" sz="half" idx="10"/>
          </p:nvPr>
        </p:nvSpPr>
        <p:spPr/>
        <p:txBody>
          <a:bodyPr/>
          <a:lstStyle/>
          <a:p>
            <a:fld id="{8653252B-799F-CF46-B6B5-49F38A892967}" type="datetimeFigureOut">
              <a:rPr lang="en-IE" smtClean="0"/>
              <a:t>13/06/2024</a:t>
            </a:fld>
            <a:endParaRPr lang="en-IE"/>
          </a:p>
        </p:txBody>
      </p:sp>
      <p:sp>
        <p:nvSpPr>
          <p:cNvPr id="5" name="Footer Placeholder 4">
            <a:extLst>
              <a:ext uri="{FF2B5EF4-FFF2-40B4-BE49-F238E27FC236}">
                <a16:creationId xmlns:a16="http://schemas.microsoft.com/office/drawing/2014/main" id="{D6FBB2B3-7EF7-4D42-92A4-154AD2748BAE}"/>
              </a:ext>
            </a:extLst>
          </p:cNvPr>
          <p:cNvSpPr>
            <a:spLocks noGrp="1"/>
          </p:cNvSpPr>
          <p:nvPr>
            <p:ph type="ftr" sz="quarter" idx="11"/>
          </p:nvPr>
        </p:nvSpPr>
        <p:spPr/>
        <p:txBody>
          <a:bodyPr/>
          <a:lstStyle/>
          <a:p>
            <a:endParaRPr lang="en-IE"/>
          </a:p>
        </p:txBody>
      </p:sp>
      <p:sp>
        <p:nvSpPr>
          <p:cNvPr id="6" name="Slide Number Placeholder 5">
            <a:extLst>
              <a:ext uri="{FF2B5EF4-FFF2-40B4-BE49-F238E27FC236}">
                <a16:creationId xmlns:a16="http://schemas.microsoft.com/office/drawing/2014/main" id="{7D2D3C0E-8DED-8A4E-B133-74D2A79C2722}"/>
              </a:ext>
            </a:extLst>
          </p:cNvPr>
          <p:cNvSpPr>
            <a:spLocks noGrp="1"/>
          </p:cNvSpPr>
          <p:nvPr>
            <p:ph type="sldNum" sz="quarter" idx="12"/>
          </p:nvPr>
        </p:nvSpPr>
        <p:spPr/>
        <p:txBody>
          <a:bodyPr/>
          <a:lstStyle/>
          <a:p>
            <a:fld id="{6631AE48-F127-344C-81A2-6EADAF84FD47}" type="slidenum">
              <a:rPr lang="en-IE" smtClean="0"/>
              <a:t>‹#›</a:t>
            </a:fld>
            <a:endParaRPr lang="en-IE"/>
          </a:p>
        </p:txBody>
      </p:sp>
    </p:spTree>
    <p:extLst>
      <p:ext uri="{BB962C8B-B14F-4D97-AF65-F5344CB8AC3E}">
        <p14:creationId xmlns:p14="http://schemas.microsoft.com/office/powerpoint/2010/main" val="345993451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1349E14-2C99-8F40-8DFE-561412B14957}"/>
              </a:ext>
            </a:extLst>
          </p:cNvPr>
          <p:cNvSpPr>
            <a:spLocks noGrp="1"/>
          </p:cNvSpPr>
          <p:nvPr>
            <p:ph type="title" orient="vert"/>
          </p:nvPr>
        </p:nvSpPr>
        <p:spPr>
          <a:xfrm>
            <a:off x="6543675" y="365125"/>
            <a:ext cx="1971675" cy="5811838"/>
          </a:xfrm>
        </p:spPr>
        <p:txBody>
          <a:bodyPr vert="eaVert"/>
          <a:lstStyle/>
          <a:p>
            <a:r>
              <a:rPr lang="en-GB"/>
              <a:t>Click to edit Master title style</a:t>
            </a:r>
            <a:endParaRPr lang="en-IE"/>
          </a:p>
        </p:txBody>
      </p:sp>
      <p:sp>
        <p:nvSpPr>
          <p:cNvPr id="3" name="Vertical Text Placeholder 2">
            <a:extLst>
              <a:ext uri="{FF2B5EF4-FFF2-40B4-BE49-F238E27FC236}">
                <a16:creationId xmlns:a16="http://schemas.microsoft.com/office/drawing/2014/main" id="{CEB097B9-8BC1-9045-8BCF-6A1E14B75CAB}"/>
              </a:ext>
            </a:extLst>
          </p:cNvPr>
          <p:cNvSpPr>
            <a:spLocks noGrp="1"/>
          </p:cNvSpPr>
          <p:nvPr>
            <p:ph type="body" orient="vert" idx="1"/>
          </p:nvPr>
        </p:nvSpPr>
        <p:spPr>
          <a:xfrm>
            <a:off x="628650" y="365125"/>
            <a:ext cx="5800725"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IE"/>
          </a:p>
        </p:txBody>
      </p:sp>
      <p:sp>
        <p:nvSpPr>
          <p:cNvPr id="4" name="Date Placeholder 3">
            <a:extLst>
              <a:ext uri="{FF2B5EF4-FFF2-40B4-BE49-F238E27FC236}">
                <a16:creationId xmlns:a16="http://schemas.microsoft.com/office/drawing/2014/main" id="{0B16FE4F-91DF-F347-84D6-490EDFADA089}"/>
              </a:ext>
            </a:extLst>
          </p:cNvPr>
          <p:cNvSpPr>
            <a:spLocks noGrp="1"/>
          </p:cNvSpPr>
          <p:nvPr>
            <p:ph type="dt" sz="half" idx="10"/>
          </p:nvPr>
        </p:nvSpPr>
        <p:spPr/>
        <p:txBody>
          <a:bodyPr/>
          <a:lstStyle/>
          <a:p>
            <a:fld id="{8653252B-799F-CF46-B6B5-49F38A892967}" type="datetimeFigureOut">
              <a:rPr lang="en-IE" smtClean="0"/>
              <a:t>13/06/2024</a:t>
            </a:fld>
            <a:endParaRPr lang="en-IE"/>
          </a:p>
        </p:txBody>
      </p:sp>
      <p:sp>
        <p:nvSpPr>
          <p:cNvPr id="5" name="Footer Placeholder 4">
            <a:extLst>
              <a:ext uri="{FF2B5EF4-FFF2-40B4-BE49-F238E27FC236}">
                <a16:creationId xmlns:a16="http://schemas.microsoft.com/office/drawing/2014/main" id="{D22DF2AE-ECE6-EB41-9B59-5C6A70E34E98}"/>
              </a:ext>
            </a:extLst>
          </p:cNvPr>
          <p:cNvSpPr>
            <a:spLocks noGrp="1"/>
          </p:cNvSpPr>
          <p:nvPr>
            <p:ph type="ftr" sz="quarter" idx="11"/>
          </p:nvPr>
        </p:nvSpPr>
        <p:spPr/>
        <p:txBody>
          <a:bodyPr/>
          <a:lstStyle/>
          <a:p>
            <a:endParaRPr lang="en-IE"/>
          </a:p>
        </p:txBody>
      </p:sp>
      <p:sp>
        <p:nvSpPr>
          <p:cNvPr id="6" name="Slide Number Placeholder 5">
            <a:extLst>
              <a:ext uri="{FF2B5EF4-FFF2-40B4-BE49-F238E27FC236}">
                <a16:creationId xmlns:a16="http://schemas.microsoft.com/office/drawing/2014/main" id="{900D0DC0-5670-FF49-9B98-297ECB79BE46}"/>
              </a:ext>
            </a:extLst>
          </p:cNvPr>
          <p:cNvSpPr>
            <a:spLocks noGrp="1"/>
          </p:cNvSpPr>
          <p:nvPr>
            <p:ph type="sldNum" sz="quarter" idx="12"/>
          </p:nvPr>
        </p:nvSpPr>
        <p:spPr/>
        <p:txBody>
          <a:bodyPr/>
          <a:lstStyle/>
          <a:p>
            <a:fld id="{6631AE48-F127-344C-81A2-6EADAF84FD47}" type="slidenum">
              <a:rPr lang="en-IE" smtClean="0"/>
              <a:t>‹#›</a:t>
            </a:fld>
            <a:endParaRPr lang="en-IE"/>
          </a:p>
        </p:txBody>
      </p:sp>
    </p:spTree>
    <p:extLst>
      <p:ext uri="{BB962C8B-B14F-4D97-AF65-F5344CB8AC3E}">
        <p14:creationId xmlns:p14="http://schemas.microsoft.com/office/powerpoint/2010/main" val="23775441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Objective Slide">
    <p:spTree>
      <p:nvGrpSpPr>
        <p:cNvPr id="1" name=""/>
        <p:cNvGrpSpPr/>
        <p:nvPr/>
      </p:nvGrpSpPr>
      <p:grpSpPr>
        <a:xfrm>
          <a:off x="0" y="0"/>
          <a:ext cx="0" cy="0"/>
          <a:chOff x="0" y="0"/>
          <a:chExt cx="0" cy="0"/>
        </a:xfrm>
      </p:grpSpPr>
      <p:sp>
        <p:nvSpPr>
          <p:cNvPr id="7" name="Google Shape;58;p12">
            <a:extLst>
              <a:ext uri="{FF2B5EF4-FFF2-40B4-BE49-F238E27FC236}">
                <a16:creationId xmlns:a16="http://schemas.microsoft.com/office/drawing/2014/main" id="{C4610C33-FD88-8E49-AD68-47EFD2DB9932}"/>
              </a:ext>
            </a:extLst>
          </p:cNvPr>
          <p:cNvSpPr/>
          <p:nvPr userDrawn="1"/>
        </p:nvSpPr>
        <p:spPr>
          <a:xfrm>
            <a:off x="0" y="0"/>
            <a:ext cx="3766756" cy="6858000"/>
          </a:xfrm>
          <a:prstGeom prst="rect">
            <a:avLst/>
          </a:prstGeom>
          <a:solidFill>
            <a:srgbClr val="4F81BD"/>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mj-lt"/>
              <a:ea typeface="Calibri"/>
              <a:cs typeface="Calibri"/>
              <a:sym typeface="Calibri"/>
            </a:endParaRPr>
          </a:p>
        </p:txBody>
      </p:sp>
      <p:grpSp>
        <p:nvGrpSpPr>
          <p:cNvPr id="8" name="Google Shape;62;p12">
            <a:extLst>
              <a:ext uri="{FF2B5EF4-FFF2-40B4-BE49-F238E27FC236}">
                <a16:creationId xmlns:a16="http://schemas.microsoft.com/office/drawing/2014/main" id="{4C7C851D-875F-324B-8DA7-7DE7700987D3}"/>
              </a:ext>
            </a:extLst>
          </p:cNvPr>
          <p:cNvGrpSpPr/>
          <p:nvPr userDrawn="1"/>
        </p:nvGrpSpPr>
        <p:grpSpPr>
          <a:xfrm>
            <a:off x="3994359" y="1512277"/>
            <a:ext cx="4850703" cy="4423875"/>
            <a:chOff x="1154017" y="-431080"/>
            <a:chExt cx="2785558" cy="2642900"/>
          </a:xfrm>
        </p:grpSpPr>
        <p:sp>
          <p:nvSpPr>
            <p:cNvPr id="9" name="Google Shape;63;p12">
              <a:extLst>
                <a:ext uri="{FF2B5EF4-FFF2-40B4-BE49-F238E27FC236}">
                  <a16:creationId xmlns:a16="http://schemas.microsoft.com/office/drawing/2014/main" id="{6D829792-65F6-D34E-B750-EFA6153470CD}"/>
                </a:ext>
              </a:extLst>
            </p:cNvPr>
            <p:cNvSpPr/>
            <p:nvPr/>
          </p:nvSpPr>
          <p:spPr>
            <a:xfrm>
              <a:off x="1154017" y="503"/>
              <a:ext cx="2785558" cy="1671335"/>
            </a:xfrm>
            <a:prstGeom prst="rect">
              <a:avLst/>
            </a:prstGeom>
            <a:ln/>
            <a:effectLst/>
          </p:spPr>
          <p:style>
            <a:lnRef idx="3">
              <a:schemeClr val="lt1"/>
            </a:lnRef>
            <a:fillRef idx="1">
              <a:schemeClr val="accent1"/>
            </a:fillRef>
            <a:effectRef idx="1">
              <a:schemeClr val="accent1"/>
            </a:effectRef>
            <a:fontRef idx="minor">
              <a:schemeClr val="lt1"/>
            </a:fontRef>
          </p:style>
          <p:txBody>
            <a:bodyPr spcFirstLastPara="1" wrap="square" lIns="91425" tIns="91425" rIns="91425" bIns="91425" anchor="ctr" anchorCtr="0">
              <a:noAutofit/>
            </a:bodyPr>
            <a:lstStyle/>
            <a:p>
              <a:pPr marL="0" lvl="0" indent="0" algn="l" rtl="0">
                <a:spcBef>
                  <a:spcPts val="0"/>
                </a:spcBef>
                <a:spcAft>
                  <a:spcPts val="0"/>
                </a:spcAft>
                <a:buNone/>
              </a:pPr>
              <a:endParaRPr sz="2000"/>
            </a:p>
          </p:txBody>
        </p:sp>
        <p:sp>
          <p:nvSpPr>
            <p:cNvPr id="10" name="Google Shape;64;p12">
              <a:extLst>
                <a:ext uri="{FF2B5EF4-FFF2-40B4-BE49-F238E27FC236}">
                  <a16:creationId xmlns:a16="http://schemas.microsoft.com/office/drawing/2014/main" id="{4A437E81-198D-A64D-9144-542B48DE6F49}"/>
                </a:ext>
              </a:extLst>
            </p:cNvPr>
            <p:cNvSpPr txBox="1"/>
            <p:nvPr/>
          </p:nvSpPr>
          <p:spPr>
            <a:xfrm>
              <a:off x="1154017" y="-431080"/>
              <a:ext cx="2785558" cy="2642900"/>
            </a:xfrm>
            <a:prstGeom prst="rect">
              <a:avLst/>
            </a:prstGeom>
            <a:solidFill>
              <a:srgbClr val="4F81BD"/>
            </a:solidFill>
            <a:ln/>
            <a:effectLst/>
          </p:spPr>
          <p:style>
            <a:lnRef idx="3">
              <a:schemeClr val="lt1"/>
            </a:lnRef>
            <a:fillRef idx="1">
              <a:schemeClr val="accent1"/>
            </a:fillRef>
            <a:effectRef idx="1">
              <a:schemeClr val="accent1"/>
            </a:effectRef>
            <a:fontRef idx="minor">
              <a:schemeClr val="lt1"/>
            </a:fontRef>
          </p:style>
          <p:txBody>
            <a:bodyPr spcFirstLastPara="1" wrap="square" lIns="76200" tIns="76200" rIns="76200" bIns="76200" anchor="ctr" anchorCtr="0">
              <a:noAutofit/>
            </a:bodyPr>
            <a:lstStyle/>
            <a:p>
              <a:pPr lvl="0" algn="ctr">
                <a:lnSpc>
                  <a:spcPct val="90000"/>
                </a:lnSpc>
                <a:buClr>
                  <a:schemeClr val="dk1"/>
                </a:buClr>
                <a:buSzPts val="2000"/>
              </a:pPr>
              <a:endParaRPr sz="3000" b="0" i="0" u="none" strike="noStrike" cap="none">
                <a:solidFill>
                  <a:schemeClr val="lt1"/>
                </a:solidFill>
                <a:ea typeface="Calibri"/>
                <a:cs typeface="Calibri"/>
                <a:sym typeface="Calibri"/>
              </a:endParaRPr>
            </a:p>
          </p:txBody>
        </p:sp>
      </p:grpSp>
      <p:pic>
        <p:nvPicPr>
          <p:cNvPr id="11" name="Google Shape;60;p12">
            <a:extLst>
              <a:ext uri="{FF2B5EF4-FFF2-40B4-BE49-F238E27FC236}">
                <a16:creationId xmlns:a16="http://schemas.microsoft.com/office/drawing/2014/main" id="{7D617150-4594-8842-8767-2E79D45667B9}"/>
              </a:ext>
            </a:extLst>
          </p:cNvPr>
          <p:cNvPicPr preferRelativeResize="0"/>
          <p:nvPr userDrawn="1"/>
        </p:nvPicPr>
        <p:blipFill rotWithShape="1">
          <a:blip r:embed="rId2">
            <a:alphaModFix/>
          </a:blip>
          <a:srcRect/>
          <a:stretch/>
        </p:blipFill>
        <p:spPr>
          <a:xfrm>
            <a:off x="85338" y="76200"/>
            <a:ext cx="600462" cy="509981"/>
          </a:xfrm>
          <a:prstGeom prst="rect">
            <a:avLst/>
          </a:prstGeom>
          <a:noFill/>
          <a:ln>
            <a:noFill/>
          </a:ln>
        </p:spPr>
      </p:pic>
      <p:cxnSp>
        <p:nvCxnSpPr>
          <p:cNvPr id="12" name="Google Shape;59;p12">
            <a:extLst>
              <a:ext uri="{FF2B5EF4-FFF2-40B4-BE49-F238E27FC236}">
                <a16:creationId xmlns:a16="http://schemas.microsoft.com/office/drawing/2014/main" id="{ECDEF6D4-5B34-004D-AD7C-61E711172E32}"/>
              </a:ext>
            </a:extLst>
          </p:cNvPr>
          <p:cNvCxnSpPr/>
          <p:nvPr userDrawn="1"/>
        </p:nvCxnSpPr>
        <p:spPr>
          <a:xfrm rot="10800000">
            <a:off x="619125" y="2971800"/>
            <a:ext cx="0" cy="914400"/>
          </a:xfrm>
          <a:prstGeom prst="straightConnector1">
            <a:avLst/>
          </a:prstGeom>
          <a:noFill/>
          <a:ln w="19050" cap="flat" cmpd="sng">
            <a:solidFill>
              <a:srgbClr val="FFFFFF">
                <a:alpha val="80000"/>
              </a:srgbClr>
            </a:solidFill>
            <a:prstDash val="solid"/>
            <a:round/>
            <a:headEnd type="none" w="sm" len="sm"/>
            <a:tailEnd type="none" w="sm" len="sm"/>
          </a:ln>
        </p:spPr>
      </p:cxnSp>
      <p:sp>
        <p:nvSpPr>
          <p:cNvPr id="13" name="Google Shape;61;p12">
            <a:extLst>
              <a:ext uri="{FF2B5EF4-FFF2-40B4-BE49-F238E27FC236}">
                <a16:creationId xmlns:a16="http://schemas.microsoft.com/office/drawing/2014/main" id="{B427A6CD-78C2-6F46-AD63-1474DF075F06}"/>
              </a:ext>
            </a:extLst>
          </p:cNvPr>
          <p:cNvSpPr txBox="1">
            <a:spLocks noGrp="1"/>
          </p:cNvSpPr>
          <p:nvPr>
            <p:ph type="title"/>
          </p:nvPr>
        </p:nvSpPr>
        <p:spPr>
          <a:xfrm>
            <a:off x="766412" y="712269"/>
            <a:ext cx="2738936" cy="5502264"/>
          </a:xfrm>
          <a:prstGeom prst="rect">
            <a:avLst/>
          </a:prstGeom>
          <a:noFill/>
          <a:ln>
            <a:noFill/>
          </a:ln>
        </p:spPr>
        <p:txBody>
          <a:bodyPr spcFirstLastPara="1" wrap="square" lIns="91425" tIns="45700" rIns="91425" bIns="45700" anchor="ctr" anchorCtr="0">
            <a:noAutofit/>
          </a:bodyPr>
          <a:lstStyle>
            <a:lvl1pPr>
              <a:defRPr>
                <a:latin typeface="Arial" panose="020B0604020202020204" pitchFamily="34" charset="0"/>
                <a:cs typeface="Arial" panose="020B0604020202020204" pitchFamily="34" charset="0"/>
              </a:defRPr>
            </a:lvl1pPr>
          </a:lstStyle>
          <a:p>
            <a:pPr marL="0" lvl="0" indent="0" algn="ctr" rtl="0">
              <a:spcBef>
                <a:spcPts val="0"/>
              </a:spcBef>
              <a:spcAft>
                <a:spcPts val="0"/>
              </a:spcAft>
              <a:buClr>
                <a:srgbClr val="FFFFFF"/>
              </a:buClr>
              <a:buSzPts val="3700"/>
              <a:buFont typeface="Century Gothic"/>
              <a:buNone/>
            </a:pPr>
            <a:r>
              <a:rPr lang="en-GB" sz="4000">
                <a:solidFill>
                  <a:srgbClr val="FFFFFF"/>
                </a:solidFill>
                <a:latin typeface="+mj-lt"/>
                <a:ea typeface="Century Gothic"/>
                <a:cs typeface="Century Gothic"/>
                <a:sym typeface="Century Gothic"/>
              </a:rPr>
              <a:t>Objective</a:t>
            </a:r>
            <a:endParaRPr lang="en-GB" sz="4000">
              <a:solidFill>
                <a:srgbClr val="FFFFFF"/>
              </a:solidFill>
              <a:latin typeface="+mj-lt"/>
              <a:ea typeface="Calibri"/>
              <a:cs typeface="Calibri"/>
              <a:sym typeface="Calibri"/>
            </a:endParaRPr>
          </a:p>
        </p:txBody>
      </p:sp>
      <p:sp>
        <p:nvSpPr>
          <p:cNvPr id="15" name="Text Placeholder 14">
            <a:extLst>
              <a:ext uri="{FF2B5EF4-FFF2-40B4-BE49-F238E27FC236}">
                <a16:creationId xmlns:a16="http://schemas.microsoft.com/office/drawing/2014/main" id="{5D352309-0621-6B41-A1DD-C730DFE6A86B}"/>
              </a:ext>
            </a:extLst>
          </p:cNvPr>
          <p:cNvSpPr>
            <a:spLocks noGrp="1"/>
          </p:cNvSpPr>
          <p:nvPr>
            <p:ph type="body" sz="quarter" idx="10"/>
          </p:nvPr>
        </p:nvSpPr>
        <p:spPr>
          <a:xfrm>
            <a:off x="4114800" y="1655763"/>
            <a:ext cx="4621213" cy="4189412"/>
          </a:xfrm>
          <a:prstGeom prst="rect">
            <a:avLst/>
          </a:prstGeom>
        </p:spPr>
        <p:txBody>
          <a:bodyPr/>
          <a:lstStyle>
            <a:lvl1pPr marL="0" indent="0" algn="ctr">
              <a:buNone/>
              <a:defRPr sz="3000">
                <a:solidFill>
                  <a:schemeClr val="bg1"/>
                </a:solidFill>
              </a:defRPr>
            </a:lvl1pPr>
            <a:lvl2pPr marL="457200" indent="0" algn="ctr">
              <a:buNone/>
              <a:defRPr sz="3000">
                <a:solidFill>
                  <a:schemeClr val="bg1"/>
                </a:solidFill>
              </a:defRPr>
            </a:lvl2pPr>
            <a:lvl3pPr marL="914400" indent="0" algn="ctr">
              <a:buNone/>
              <a:defRPr sz="3000">
                <a:solidFill>
                  <a:schemeClr val="bg1"/>
                </a:solidFill>
              </a:defRPr>
            </a:lvl3pPr>
            <a:lvl4pPr marL="1371600" indent="0" algn="ctr">
              <a:buNone/>
              <a:defRPr sz="3000">
                <a:solidFill>
                  <a:schemeClr val="bg1"/>
                </a:solidFill>
              </a:defRPr>
            </a:lvl4pPr>
            <a:lvl5pPr marL="1828800" indent="0" algn="ctr">
              <a:buNone/>
              <a:defRPr sz="3000">
                <a:solidFill>
                  <a:schemeClr val="bg1"/>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Tree>
    <p:extLst>
      <p:ext uri="{BB962C8B-B14F-4D97-AF65-F5344CB8AC3E}">
        <p14:creationId xmlns:p14="http://schemas.microsoft.com/office/powerpoint/2010/main" val="32525692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Lesson Overview/KLP Slide">
    <p:spTree>
      <p:nvGrpSpPr>
        <p:cNvPr id="1" name=""/>
        <p:cNvGrpSpPr/>
        <p:nvPr/>
      </p:nvGrpSpPr>
      <p:grpSpPr>
        <a:xfrm>
          <a:off x="0" y="0"/>
          <a:ext cx="0" cy="0"/>
          <a:chOff x="0" y="0"/>
          <a:chExt cx="0" cy="0"/>
        </a:xfrm>
      </p:grpSpPr>
      <p:sp>
        <p:nvSpPr>
          <p:cNvPr id="7" name="Google Shape;75;p13">
            <a:extLst>
              <a:ext uri="{FF2B5EF4-FFF2-40B4-BE49-F238E27FC236}">
                <a16:creationId xmlns:a16="http://schemas.microsoft.com/office/drawing/2014/main" id="{E6935E0E-5B81-574A-B380-3FE5985A6BAA}"/>
              </a:ext>
            </a:extLst>
          </p:cNvPr>
          <p:cNvSpPr/>
          <p:nvPr userDrawn="1"/>
        </p:nvSpPr>
        <p:spPr>
          <a:xfrm>
            <a:off x="0" y="0"/>
            <a:ext cx="3766756" cy="6858000"/>
          </a:xfrm>
          <a:prstGeom prst="rect">
            <a:avLst/>
          </a:prstGeom>
          <a:solidFill>
            <a:srgbClr val="4F81BD"/>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cxnSp>
        <p:nvCxnSpPr>
          <p:cNvPr id="8" name="Google Shape;76;p13">
            <a:extLst>
              <a:ext uri="{FF2B5EF4-FFF2-40B4-BE49-F238E27FC236}">
                <a16:creationId xmlns:a16="http://schemas.microsoft.com/office/drawing/2014/main" id="{D3B07ED0-BF8F-0141-923F-24C585A0525F}"/>
              </a:ext>
            </a:extLst>
          </p:cNvPr>
          <p:cNvCxnSpPr/>
          <p:nvPr userDrawn="1"/>
        </p:nvCxnSpPr>
        <p:spPr>
          <a:xfrm rot="10800000">
            <a:off x="619125" y="2971800"/>
            <a:ext cx="0" cy="914400"/>
          </a:xfrm>
          <a:prstGeom prst="straightConnector1">
            <a:avLst/>
          </a:prstGeom>
          <a:noFill/>
          <a:ln w="19050" cap="flat" cmpd="sng">
            <a:solidFill>
              <a:srgbClr val="FFFFFF">
                <a:alpha val="80000"/>
              </a:srgbClr>
            </a:solidFill>
            <a:prstDash val="solid"/>
            <a:round/>
            <a:headEnd type="none" w="sm" len="sm"/>
            <a:tailEnd type="none" w="sm" len="sm"/>
          </a:ln>
        </p:spPr>
      </p:cxnSp>
      <p:sp>
        <p:nvSpPr>
          <p:cNvPr id="9" name="Google Shape;78;p13">
            <a:extLst>
              <a:ext uri="{FF2B5EF4-FFF2-40B4-BE49-F238E27FC236}">
                <a16:creationId xmlns:a16="http://schemas.microsoft.com/office/drawing/2014/main" id="{50A08BCD-EEAF-3741-BF40-15EB6E55AFFE}"/>
              </a:ext>
            </a:extLst>
          </p:cNvPr>
          <p:cNvSpPr txBox="1">
            <a:spLocks noGrp="1"/>
          </p:cNvSpPr>
          <p:nvPr>
            <p:ph type="title"/>
          </p:nvPr>
        </p:nvSpPr>
        <p:spPr>
          <a:xfrm>
            <a:off x="766412" y="712269"/>
            <a:ext cx="2738936" cy="5502264"/>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Clr>
                <a:srgbClr val="FFFFFF"/>
              </a:buClr>
              <a:buSzPts val="4100"/>
              <a:buFont typeface="Century Gothic"/>
              <a:buNone/>
            </a:pPr>
            <a:r>
              <a:rPr lang="en-GB" sz="4000">
                <a:solidFill>
                  <a:srgbClr val="FFFFFF"/>
                </a:solidFill>
                <a:latin typeface="+mj-lt"/>
                <a:cs typeface="Arial" panose="020B0604020202020204" pitchFamily="34" charset="0"/>
                <a:sym typeface="Century Gothic"/>
              </a:rPr>
              <a:t>Lesson overview</a:t>
            </a:r>
            <a:endParaRPr lang="en-GB" sz="4000">
              <a:solidFill>
                <a:srgbClr val="FFFFFF"/>
              </a:solidFill>
              <a:latin typeface="+mj-lt"/>
              <a:cs typeface="Arial" panose="020B0604020202020204" pitchFamily="34" charset="0"/>
            </a:endParaRPr>
          </a:p>
        </p:txBody>
      </p:sp>
      <p:pic>
        <p:nvPicPr>
          <p:cNvPr id="10" name="Google Shape;60;p12">
            <a:extLst>
              <a:ext uri="{FF2B5EF4-FFF2-40B4-BE49-F238E27FC236}">
                <a16:creationId xmlns:a16="http://schemas.microsoft.com/office/drawing/2014/main" id="{9A60F1B0-AF5C-A640-A5CE-D693C3B88853}"/>
              </a:ext>
            </a:extLst>
          </p:cNvPr>
          <p:cNvPicPr preferRelativeResize="0"/>
          <p:nvPr userDrawn="1"/>
        </p:nvPicPr>
        <p:blipFill rotWithShape="1">
          <a:blip r:embed="rId2">
            <a:alphaModFix/>
          </a:blip>
          <a:srcRect/>
          <a:stretch/>
        </p:blipFill>
        <p:spPr>
          <a:xfrm>
            <a:off x="85338" y="76200"/>
            <a:ext cx="600462" cy="509981"/>
          </a:xfrm>
          <a:prstGeom prst="rect">
            <a:avLst/>
          </a:prstGeom>
          <a:noFill/>
          <a:ln>
            <a:noFill/>
          </a:ln>
        </p:spPr>
      </p:pic>
      <p:sp>
        <p:nvSpPr>
          <p:cNvPr id="12" name="SmartArt Placeholder 11">
            <a:extLst>
              <a:ext uri="{FF2B5EF4-FFF2-40B4-BE49-F238E27FC236}">
                <a16:creationId xmlns:a16="http://schemas.microsoft.com/office/drawing/2014/main" id="{38D1F15D-D09F-284B-BC7C-48FAAEEE8E3D}"/>
              </a:ext>
            </a:extLst>
          </p:cNvPr>
          <p:cNvSpPr>
            <a:spLocks noGrp="1"/>
          </p:cNvSpPr>
          <p:nvPr>
            <p:ph type="dgm" sz="quarter" idx="10"/>
          </p:nvPr>
        </p:nvSpPr>
        <p:spPr>
          <a:xfrm>
            <a:off x="3990975" y="712788"/>
            <a:ext cx="4905375" cy="5762625"/>
          </a:xfrm>
          <a:prstGeom prst="rect">
            <a:avLst/>
          </a:prstGeom>
        </p:spPr>
        <p:txBody>
          <a:bodyPr/>
          <a:lstStyle/>
          <a:p>
            <a:endParaRPr lang="en-GB"/>
          </a:p>
        </p:txBody>
      </p:sp>
    </p:spTree>
    <p:extLst>
      <p:ext uri="{BB962C8B-B14F-4D97-AF65-F5344CB8AC3E}">
        <p14:creationId xmlns:p14="http://schemas.microsoft.com/office/powerpoint/2010/main" val="200548970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White Background Main Body Slide">
    <p:spTree>
      <p:nvGrpSpPr>
        <p:cNvPr id="1" name=""/>
        <p:cNvGrpSpPr/>
        <p:nvPr/>
      </p:nvGrpSpPr>
      <p:grpSpPr>
        <a:xfrm>
          <a:off x="0" y="0"/>
          <a:ext cx="0" cy="0"/>
          <a:chOff x="0" y="0"/>
          <a:chExt cx="0" cy="0"/>
        </a:xfrm>
      </p:grpSpPr>
      <p:sp>
        <p:nvSpPr>
          <p:cNvPr id="4" name="Content Placeholder 3"/>
          <p:cNvSpPr>
            <a:spLocks noGrp="1"/>
          </p:cNvSpPr>
          <p:nvPr>
            <p:ph sz="half" idx="2"/>
          </p:nvPr>
        </p:nvSpPr>
        <p:spPr>
          <a:xfrm>
            <a:off x="4629150" y="1825625"/>
            <a:ext cx="3886200" cy="4351338"/>
          </a:xfrm>
          <a:prstGeom prst="rect">
            <a:avLst/>
          </a:prstGeom>
        </p:spPr>
        <p:txBody>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pic>
        <p:nvPicPr>
          <p:cNvPr id="9" name="Google Shape;60;p12">
            <a:extLst>
              <a:ext uri="{FF2B5EF4-FFF2-40B4-BE49-F238E27FC236}">
                <a16:creationId xmlns:a16="http://schemas.microsoft.com/office/drawing/2014/main" id="{A31AA853-0E29-3E40-A74F-8FCA7A57DA08}"/>
              </a:ext>
            </a:extLst>
          </p:cNvPr>
          <p:cNvPicPr preferRelativeResize="0"/>
          <p:nvPr userDrawn="1"/>
        </p:nvPicPr>
        <p:blipFill rotWithShape="1">
          <a:blip r:embed="rId2">
            <a:alphaModFix/>
          </a:blip>
          <a:srcRect/>
          <a:stretch/>
        </p:blipFill>
        <p:spPr>
          <a:xfrm>
            <a:off x="85338" y="76200"/>
            <a:ext cx="600462" cy="509981"/>
          </a:xfrm>
          <a:prstGeom prst="rect">
            <a:avLst/>
          </a:prstGeom>
          <a:noFill/>
          <a:ln>
            <a:noFill/>
          </a:ln>
        </p:spPr>
      </p:pic>
      <p:sp>
        <p:nvSpPr>
          <p:cNvPr id="10" name="Title 9">
            <a:extLst>
              <a:ext uri="{FF2B5EF4-FFF2-40B4-BE49-F238E27FC236}">
                <a16:creationId xmlns:a16="http://schemas.microsoft.com/office/drawing/2014/main" id="{0FBB4FD3-6700-DF48-B837-22BF4C074D0B}"/>
              </a:ext>
            </a:extLst>
          </p:cNvPr>
          <p:cNvSpPr>
            <a:spLocks noGrp="1"/>
          </p:cNvSpPr>
          <p:nvPr>
            <p:ph type="title"/>
          </p:nvPr>
        </p:nvSpPr>
        <p:spPr>
          <a:xfrm>
            <a:off x="628650" y="365125"/>
            <a:ext cx="7886700" cy="1325563"/>
          </a:xfrm>
          <a:prstGeom prst="rect">
            <a:avLst/>
          </a:prstGeom>
        </p:spPr>
        <p:txBody>
          <a:bodyPr/>
          <a:lstStyle>
            <a:lvl1pPr algn="ctr">
              <a:defRPr>
                <a:solidFill>
                  <a:srgbClr val="4F81BD"/>
                </a:solidFill>
              </a:defRPr>
            </a:lvl1pPr>
          </a:lstStyle>
          <a:p>
            <a:r>
              <a:rPr lang="en-GB"/>
              <a:t>Click to edit Master title style</a:t>
            </a:r>
          </a:p>
        </p:txBody>
      </p:sp>
    </p:spTree>
    <p:extLst>
      <p:ext uri="{BB962C8B-B14F-4D97-AF65-F5344CB8AC3E}">
        <p14:creationId xmlns:p14="http://schemas.microsoft.com/office/powerpoint/2010/main" val="242363214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Grey Background Main Body Slide">
    <p:spTree>
      <p:nvGrpSpPr>
        <p:cNvPr id="1" name=""/>
        <p:cNvGrpSpPr/>
        <p:nvPr/>
      </p:nvGrpSpPr>
      <p:grpSpPr>
        <a:xfrm>
          <a:off x="0" y="0"/>
          <a:ext cx="0" cy="0"/>
          <a:chOff x="0" y="0"/>
          <a:chExt cx="0" cy="0"/>
        </a:xfrm>
      </p:grpSpPr>
      <p:sp>
        <p:nvSpPr>
          <p:cNvPr id="11" name="Google Shape;129;p16">
            <a:extLst>
              <a:ext uri="{FF2B5EF4-FFF2-40B4-BE49-F238E27FC236}">
                <a16:creationId xmlns:a16="http://schemas.microsoft.com/office/drawing/2014/main" id="{61207EC8-9CF7-024E-AC1B-7ABF3D89D24E}"/>
              </a:ext>
            </a:extLst>
          </p:cNvPr>
          <p:cNvSpPr/>
          <p:nvPr userDrawn="1"/>
        </p:nvSpPr>
        <p:spPr>
          <a:xfrm>
            <a:off x="148281" y="160637"/>
            <a:ext cx="8872151" cy="6586151"/>
          </a:xfrm>
          <a:prstGeom prst="rect">
            <a:avLst/>
          </a:prstGeom>
          <a:solidFill>
            <a:schemeClr val="dk1">
              <a:alpha val="9803"/>
            </a:schemeClr>
          </a:solidFill>
          <a:ln w="127000" cap="sq" cmpd="thinThick">
            <a:solidFill>
              <a:schemeClr val="lt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3600" b="0" i="0" u="none" strike="noStrike" cap="none">
              <a:solidFill>
                <a:schemeClr val="lt1"/>
              </a:solidFill>
              <a:latin typeface="Calibri"/>
              <a:ea typeface="Calibri"/>
              <a:cs typeface="Calibri"/>
              <a:sym typeface="Calibri"/>
            </a:endParaRPr>
          </a:p>
        </p:txBody>
      </p:sp>
      <p:sp>
        <p:nvSpPr>
          <p:cNvPr id="2" name="Title 1"/>
          <p:cNvSpPr>
            <a:spLocks noGrp="1"/>
          </p:cNvSpPr>
          <p:nvPr>
            <p:ph type="title"/>
          </p:nvPr>
        </p:nvSpPr>
        <p:spPr>
          <a:xfrm>
            <a:off x="629841" y="365126"/>
            <a:ext cx="7886700" cy="1325563"/>
          </a:xfrm>
          <a:prstGeom prst="rect">
            <a:avLst/>
          </a:prstGeom>
        </p:spPr>
        <p:txBody>
          <a:bodyPr/>
          <a:lstStyle>
            <a:lvl1pPr>
              <a:defRPr lang="en-US" dirty="0">
                <a:solidFill>
                  <a:srgbClr val="4F81BD"/>
                </a:solidFill>
              </a:defRPr>
            </a:lvl1pPr>
          </a:lstStyle>
          <a:p>
            <a:pPr lvl="0" algn="ctr"/>
            <a:r>
              <a:rPr lang="en-GB"/>
              <a:t>Click to edit Master title style</a:t>
            </a:r>
            <a:endParaRPr lang="en-US"/>
          </a:p>
        </p:txBody>
      </p:sp>
      <p:sp>
        <p:nvSpPr>
          <p:cNvPr id="4" name="Content Placeholder 3"/>
          <p:cNvSpPr>
            <a:spLocks noGrp="1"/>
          </p:cNvSpPr>
          <p:nvPr>
            <p:ph sz="half" idx="2"/>
          </p:nvPr>
        </p:nvSpPr>
        <p:spPr>
          <a:xfrm>
            <a:off x="629841" y="1895178"/>
            <a:ext cx="7886699" cy="4294485"/>
          </a:xfrm>
          <a:prstGeom prst="rect">
            <a:avLst/>
          </a:prstGeom>
        </p:spPr>
        <p:txBody>
          <a:bodyPr/>
          <a:lstStyle>
            <a:lvl1pPr>
              <a:defRPr sz="3600"/>
            </a:lvl1pPr>
            <a:lvl2pPr>
              <a:defRPr sz="3600"/>
            </a:lvl2pPr>
            <a:lvl3pPr>
              <a:defRPr sz="3600"/>
            </a:lvl3pPr>
            <a:lvl4pPr>
              <a:defRPr sz="3600"/>
            </a:lvl4pPr>
            <a:lvl5pPr>
              <a:defRPr sz="36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pic>
        <p:nvPicPr>
          <p:cNvPr id="10" name="Google Shape;60;p12">
            <a:extLst>
              <a:ext uri="{FF2B5EF4-FFF2-40B4-BE49-F238E27FC236}">
                <a16:creationId xmlns:a16="http://schemas.microsoft.com/office/drawing/2014/main" id="{32646B5E-85C9-554F-8CB5-E03B1CB70C0A}"/>
              </a:ext>
            </a:extLst>
          </p:cNvPr>
          <p:cNvPicPr preferRelativeResize="0"/>
          <p:nvPr userDrawn="1"/>
        </p:nvPicPr>
        <p:blipFill rotWithShape="1">
          <a:blip r:embed="rId2">
            <a:alphaModFix/>
          </a:blip>
          <a:srcRect/>
          <a:stretch/>
        </p:blipFill>
        <p:spPr>
          <a:xfrm>
            <a:off x="237273" y="258173"/>
            <a:ext cx="600462" cy="509981"/>
          </a:xfrm>
          <a:prstGeom prst="rect">
            <a:avLst/>
          </a:prstGeom>
          <a:noFill/>
          <a:ln>
            <a:noFill/>
          </a:ln>
        </p:spPr>
      </p:pic>
    </p:spTree>
    <p:extLst>
      <p:ext uri="{BB962C8B-B14F-4D97-AF65-F5344CB8AC3E}">
        <p14:creationId xmlns:p14="http://schemas.microsoft.com/office/powerpoint/2010/main" val="340464949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KLP Title Slide">
    <p:spTree>
      <p:nvGrpSpPr>
        <p:cNvPr id="1" name=""/>
        <p:cNvGrpSpPr/>
        <p:nvPr/>
      </p:nvGrpSpPr>
      <p:grpSpPr>
        <a:xfrm>
          <a:off x="0" y="0"/>
          <a:ext cx="0" cy="0"/>
          <a:chOff x="0" y="0"/>
          <a:chExt cx="0" cy="0"/>
        </a:xfrm>
      </p:grpSpPr>
      <p:sp>
        <p:nvSpPr>
          <p:cNvPr id="6" name="Google Shape;107;p14">
            <a:extLst>
              <a:ext uri="{FF2B5EF4-FFF2-40B4-BE49-F238E27FC236}">
                <a16:creationId xmlns:a16="http://schemas.microsoft.com/office/drawing/2014/main" id="{094BAD8F-DB4C-AD49-987F-0799EB4121F5}"/>
              </a:ext>
            </a:extLst>
          </p:cNvPr>
          <p:cNvSpPr/>
          <p:nvPr userDrawn="1"/>
        </p:nvSpPr>
        <p:spPr>
          <a:xfrm>
            <a:off x="388484" y="476778"/>
            <a:ext cx="5860116" cy="5920653"/>
          </a:xfrm>
          <a:prstGeom prst="rect">
            <a:avLst/>
          </a:prstGeom>
          <a:solidFill>
            <a:srgbClr val="4F81BD"/>
          </a:solidFill>
          <a:ln>
            <a:noFill/>
          </a:ln>
          <a:effectLst>
            <a:outerShdw blurRad="40000" dist="23000" dir="5400000" rotWithShape="0">
              <a:srgbClr val="000000">
                <a:alpha val="34901"/>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7" name="Google Shape;109;p14">
            <a:extLst>
              <a:ext uri="{FF2B5EF4-FFF2-40B4-BE49-F238E27FC236}">
                <a16:creationId xmlns:a16="http://schemas.microsoft.com/office/drawing/2014/main" id="{09C46BCE-6F14-144D-89DC-99A561DCE494}"/>
              </a:ext>
            </a:extLst>
          </p:cNvPr>
          <p:cNvSpPr/>
          <p:nvPr userDrawn="1"/>
        </p:nvSpPr>
        <p:spPr>
          <a:xfrm>
            <a:off x="6379305" y="476778"/>
            <a:ext cx="2376212" cy="5920653"/>
          </a:xfrm>
          <a:prstGeom prst="rect">
            <a:avLst/>
          </a:prstGeom>
          <a:solidFill>
            <a:srgbClr val="DDD9C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cxnSp>
        <p:nvCxnSpPr>
          <p:cNvPr id="8" name="Google Shape;108;p14">
            <a:extLst>
              <a:ext uri="{FF2B5EF4-FFF2-40B4-BE49-F238E27FC236}">
                <a16:creationId xmlns:a16="http://schemas.microsoft.com/office/drawing/2014/main" id="{93DB6962-73EE-3C4A-88E8-77C1FAA01136}"/>
              </a:ext>
            </a:extLst>
          </p:cNvPr>
          <p:cNvCxnSpPr/>
          <p:nvPr userDrawn="1"/>
        </p:nvCxnSpPr>
        <p:spPr>
          <a:xfrm>
            <a:off x="2625090" y="4424906"/>
            <a:ext cx="2971800" cy="0"/>
          </a:xfrm>
          <a:prstGeom prst="straightConnector1">
            <a:avLst/>
          </a:prstGeom>
          <a:noFill/>
          <a:ln w="19050" cap="flat" cmpd="sng">
            <a:solidFill>
              <a:srgbClr val="FFFFFF">
                <a:alpha val="80000"/>
              </a:srgbClr>
            </a:solidFill>
            <a:prstDash val="solid"/>
            <a:round/>
            <a:headEnd type="none" w="sm" len="sm"/>
            <a:tailEnd type="none" w="sm" len="sm"/>
          </a:ln>
        </p:spPr>
      </p:cxnSp>
      <p:sp>
        <p:nvSpPr>
          <p:cNvPr id="10" name="Text Placeholder 9">
            <a:extLst>
              <a:ext uri="{FF2B5EF4-FFF2-40B4-BE49-F238E27FC236}">
                <a16:creationId xmlns:a16="http://schemas.microsoft.com/office/drawing/2014/main" id="{F559BCBC-1C10-8548-AC9A-5EC11C756635}"/>
              </a:ext>
            </a:extLst>
          </p:cNvPr>
          <p:cNvSpPr>
            <a:spLocks noGrp="1"/>
          </p:cNvSpPr>
          <p:nvPr>
            <p:ph type="body" sz="quarter" idx="10"/>
          </p:nvPr>
        </p:nvSpPr>
        <p:spPr>
          <a:xfrm>
            <a:off x="1420813" y="1865870"/>
            <a:ext cx="4300537" cy="2285443"/>
          </a:xfrm>
          <a:prstGeom prst="rect">
            <a:avLst/>
          </a:prstGeom>
        </p:spPr>
        <p:txBody>
          <a:bodyPr/>
          <a:lstStyle>
            <a:lvl1pPr marL="0" indent="0" algn="r">
              <a:buNone/>
              <a:defRPr sz="4000">
                <a:solidFill>
                  <a:schemeClr val="bg1"/>
                </a:solidFill>
                <a:latin typeface="+mj-lt"/>
              </a:defRPr>
            </a:lvl1pPr>
            <a:lvl2pPr marL="457200" indent="0" algn="r">
              <a:buNone/>
              <a:defRPr sz="4000">
                <a:solidFill>
                  <a:schemeClr val="bg1"/>
                </a:solidFill>
                <a:latin typeface="+mj-lt"/>
              </a:defRPr>
            </a:lvl2pPr>
            <a:lvl3pPr marL="914400" indent="0" algn="r">
              <a:buNone/>
              <a:defRPr sz="4000">
                <a:solidFill>
                  <a:schemeClr val="bg1"/>
                </a:solidFill>
                <a:latin typeface="+mj-lt"/>
              </a:defRPr>
            </a:lvl3pPr>
            <a:lvl4pPr marL="1371600" indent="0" algn="r">
              <a:buNone/>
              <a:defRPr sz="4000">
                <a:solidFill>
                  <a:schemeClr val="bg1"/>
                </a:solidFill>
                <a:latin typeface="+mj-lt"/>
              </a:defRPr>
            </a:lvl4pPr>
            <a:lvl5pPr marL="1828800" indent="0" algn="r">
              <a:buNone/>
              <a:defRPr sz="4000">
                <a:solidFill>
                  <a:schemeClr val="bg1"/>
                </a:solidFill>
                <a:latin typeface="+mj-lt"/>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Tree>
    <p:extLst>
      <p:ext uri="{BB962C8B-B14F-4D97-AF65-F5344CB8AC3E}">
        <p14:creationId xmlns:p14="http://schemas.microsoft.com/office/powerpoint/2010/main" val="349281960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Questions Slide">
    <p:spTree>
      <p:nvGrpSpPr>
        <p:cNvPr id="1" name=""/>
        <p:cNvGrpSpPr/>
        <p:nvPr/>
      </p:nvGrpSpPr>
      <p:grpSpPr>
        <a:xfrm>
          <a:off x="0" y="0"/>
          <a:ext cx="0" cy="0"/>
          <a:chOff x="0" y="0"/>
          <a:chExt cx="0" cy="0"/>
        </a:xfrm>
      </p:grpSpPr>
      <p:sp>
        <p:nvSpPr>
          <p:cNvPr id="5" name="Google Shape;263;p27">
            <a:extLst>
              <a:ext uri="{FF2B5EF4-FFF2-40B4-BE49-F238E27FC236}">
                <a16:creationId xmlns:a16="http://schemas.microsoft.com/office/drawing/2014/main" id="{4241DE24-FBA9-BB40-BE36-CA494FD9C19C}"/>
              </a:ext>
            </a:extLst>
          </p:cNvPr>
          <p:cNvSpPr/>
          <p:nvPr userDrawn="1"/>
        </p:nvSpPr>
        <p:spPr>
          <a:xfrm>
            <a:off x="5835394" y="0"/>
            <a:ext cx="3308606" cy="6858000"/>
          </a:xfrm>
          <a:prstGeom prst="rect">
            <a:avLst/>
          </a:prstGeom>
          <a:solidFill>
            <a:srgbClr val="4F81BD">
              <a:alpha val="80000"/>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6" name="Google Shape;263;p27">
            <a:extLst>
              <a:ext uri="{FF2B5EF4-FFF2-40B4-BE49-F238E27FC236}">
                <a16:creationId xmlns:a16="http://schemas.microsoft.com/office/drawing/2014/main" id="{2D024A62-6120-7F49-A482-136FA6CDB5AE}"/>
              </a:ext>
            </a:extLst>
          </p:cNvPr>
          <p:cNvSpPr/>
          <p:nvPr userDrawn="1"/>
        </p:nvSpPr>
        <p:spPr>
          <a:xfrm>
            <a:off x="0" y="0"/>
            <a:ext cx="5835394" cy="6858000"/>
          </a:xfrm>
          <a:prstGeom prst="rect">
            <a:avLst/>
          </a:prstGeom>
          <a:solidFill>
            <a:schemeClr val="tx1">
              <a:alpha val="80000"/>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pic>
        <p:nvPicPr>
          <p:cNvPr id="7" name="Google Shape;265;p27">
            <a:extLst>
              <a:ext uri="{FF2B5EF4-FFF2-40B4-BE49-F238E27FC236}">
                <a16:creationId xmlns:a16="http://schemas.microsoft.com/office/drawing/2014/main" id="{AD67C72D-6666-0F4A-A4E0-DB2369FDA813}"/>
              </a:ext>
            </a:extLst>
          </p:cNvPr>
          <p:cNvPicPr preferRelativeResize="0"/>
          <p:nvPr userDrawn="1"/>
        </p:nvPicPr>
        <p:blipFill rotWithShape="1">
          <a:blip r:embed="rId2">
            <a:alphaModFix/>
          </a:blip>
          <a:srcRect/>
          <a:stretch/>
        </p:blipFill>
        <p:spPr>
          <a:xfrm>
            <a:off x="85338" y="76200"/>
            <a:ext cx="600462" cy="509981"/>
          </a:xfrm>
          <a:prstGeom prst="rect">
            <a:avLst/>
          </a:prstGeom>
          <a:noFill/>
          <a:ln>
            <a:noFill/>
          </a:ln>
        </p:spPr>
      </p:pic>
      <p:sp>
        <p:nvSpPr>
          <p:cNvPr id="9" name="Google Shape;264;p27">
            <a:extLst>
              <a:ext uri="{FF2B5EF4-FFF2-40B4-BE49-F238E27FC236}">
                <a16:creationId xmlns:a16="http://schemas.microsoft.com/office/drawing/2014/main" id="{8288DE20-716C-8746-AA58-1C8FAD55BB0F}"/>
              </a:ext>
            </a:extLst>
          </p:cNvPr>
          <p:cNvSpPr txBox="1">
            <a:spLocks noGrp="1"/>
          </p:cNvSpPr>
          <p:nvPr>
            <p:ph type="title"/>
          </p:nvPr>
        </p:nvSpPr>
        <p:spPr>
          <a:xfrm>
            <a:off x="168978" y="965199"/>
            <a:ext cx="5497438" cy="4927601"/>
          </a:xfrm>
          <a:prstGeom prst="rect">
            <a:avLst/>
          </a:prstGeom>
          <a:noFill/>
          <a:ln>
            <a:noFill/>
          </a:ln>
        </p:spPr>
        <p:txBody>
          <a:bodyPr spcFirstLastPara="1" wrap="square" lIns="91425" tIns="45700" rIns="91425" bIns="45700" anchor="ctr" anchorCtr="0">
            <a:noAutofit/>
          </a:bodyPr>
          <a:lstStyle/>
          <a:p>
            <a:pPr marL="0" lvl="0" indent="0" algn="r" rtl="0">
              <a:lnSpc>
                <a:spcPct val="90000"/>
              </a:lnSpc>
              <a:spcBef>
                <a:spcPts val="0"/>
              </a:spcBef>
              <a:spcAft>
                <a:spcPts val="0"/>
              </a:spcAft>
              <a:buClr>
                <a:schemeClr val="lt1"/>
              </a:buClr>
              <a:buSzPts val="6000"/>
              <a:buFont typeface="Calibri"/>
              <a:buNone/>
            </a:pPr>
            <a:r>
              <a:rPr lang="en-GB" sz="6000">
                <a:solidFill>
                  <a:schemeClr val="lt1"/>
                </a:solidFill>
                <a:latin typeface="+mj-lt"/>
                <a:ea typeface="Calibri"/>
                <a:cs typeface="Calibri"/>
                <a:sym typeface="Calibri"/>
              </a:rPr>
              <a:t>Questions?</a:t>
            </a:r>
            <a:endParaRPr lang="en-GB">
              <a:latin typeface="+mj-lt"/>
            </a:endParaRPr>
          </a:p>
        </p:txBody>
      </p:sp>
    </p:spTree>
    <p:extLst>
      <p:ext uri="{BB962C8B-B14F-4D97-AF65-F5344CB8AC3E}">
        <p14:creationId xmlns:p14="http://schemas.microsoft.com/office/powerpoint/2010/main" val="11131284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678B22-DF57-CD46-9AB8-6B68F09EF51C}"/>
              </a:ext>
            </a:extLst>
          </p:cNvPr>
          <p:cNvSpPr>
            <a:spLocks noGrp="1"/>
          </p:cNvSpPr>
          <p:nvPr>
            <p:ph type="ctrTitle"/>
          </p:nvPr>
        </p:nvSpPr>
        <p:spPr>
          <a:xfrm>
            <a:off x="1143000" y="1122363"/>
            <a:ext cx="6858000" cy="2387600"/>
          </a:xfrm>
        </p:spPr>
        <p:txBody>
          <a:bodyPr anchor="b"/>
          <a:lstStyle>
            <a:lvl1pPr algn="ctr">
              <a:defRPr sz="4500"/>
            </a:lvl1pPr>
          </a:lstStyle>
          <a:p>
            <a:r>
              <a:rPr lang="en-GB"/>
              <a:t>Click to edit Master title style</a:t>
            </a:r>
            <a:endParaRPr lang="en-IE"/>
          </a:p>
        </p:txBody>
      </p:sp>
      <p:sp>
        <p:nvSpPr>
          <p:cNvPr id="3" name="Subtitle 2">
            <a:extLst>
              <a:ext uri="{FF2B5EF4-FFF2-40B4-BE49-F238E27FC236}">
                <a16:creationId xmlns:a16="http://schemas.microsoft.com/office/drawing/2014/main" id="{27DF5E93-0DB2-784B-85CD-AF7E810090CA}"/>
              </a:ext>
            </a:extLst>
          </p:cNvPr>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GB"/>
              <a:t>Click to edit Master subtitle style</a:t>
            </a:r>
            <a:endParaRPr lang="en-IE"/>
          </a:p>
        </p:txBody>
      </p:sp>
      <p:sp>
        <p:nvSpPr>
          <p:cNvPr id="4" name="Date Placeholder 3">
            <a:extLst>
              <a:ext uri="{FF2B5EF4-FFF2-40B4-BE49-F238E27FC236}">
                <a16:creationId xmlns:a16="http://schemas.microsoft.com/office/drawing/2014/main" id="{89DF46F6-4D1A-1C46-BF70-E6ADBC566DAB}"/>
              </a:ext>
            </a:extLst>
          </p:cNvPr>
          <p:cNvSpPr>
            <a:spLocks noGrp="1"/>
          </p:cNvSpPr>
          <p:nvPr>
            <p:ph type="dt" sz="half" idx="10"/>
          </p:nvPr>
        </p:nvSpPr>
        <p:spPr/>
        <p:txBody>
          <a:bodyPr/>
          <a:lstStyle/>
          <a:p>
            <a:fld id="{8653252B-799F-CF46-B6B5-49F38A892967}" type="datetimeFigureOut">
              <a:rPr lang="en-IE" smtClean="0"/>
              <a:t>13/06/2024</a:t>
            </a:fld>
            <a:endParaRPr lang="en-IE"/>
          </a:p>
        </p:txBody>
      </p:sp>
      <p:sp>
        <p:nvSpPr>
          <p:cNvPr id="5" name="Footer Placeholder 4">
            <a:extLst>
              <a:ext uri="{FF2B5EF4-FFF2-40B4-BE49-F238E27FC236}">
                <a16:creationId xmlns:a16="http://schemas.microsoft.com/office/drawing/2014/main" id="{A6EEB867-6549-C84C-9A55-131302F31166}"/>
              </a:ext>
            </a:extLst>
          </p:cNvPr>
          <p:cNvSpPr>
            <a:spLocks noGrp="1"/>
          </p:cNvSpPr>
          <p:nvPr>
            <p:ph type="ftr" sz="quarter" idx="11"/>
          </p:nvPr>
        </p:nvSpPr>
        <p:spPr/>
        <p:txBody>
          <a:bodyPr/>
          <a:lstStyle/>
          <a:p>
            <a:endParaRPr lang="en-IE"/>
          </a:p>
        </p:txBody>
      </p:sp>
      <p:sp>
        <p:nvSpPr>
          <p:cNvPr id="6" name="Slide Number Placeholder 5">
            <a:extLst>
              <a:ext uri="{FF2B5EF4-FFF2-40B4-BE49-F238E27FC236}">
                <a16:creationId xmlns:a16="http://schemas.microsoft.com/office/drawing/2014/main" id="{E3566A86-16CE-D44B-B915-5DA9FE019C40}"/>
              </a:ext>
            </a:extLst>
          </p:cNvPr>
          <p:cNvSpPr>
            <a:spLocks noGrp="1"/>
          </p:cNvSpPr>
          <p:nvPr>
            <p:ph type="sldNum" sz="quarter" idx="12"/>
          </p:nvPr>
        </p:nvSpPr>
        <p:spPr/>
        <p:txBody>
          <a:bodyPr/>
          <a:lstStyle/>
          <a:p>
            <a:fld id="{6631AE48-F127-344C-81A2-6EADAF84FD47}" type="slidenum">
              <a:rPr lang="en-IE" smtClean="0"/>
              <a:t>‹#›</a:t>
            </a:fld>
            <a:endParaRPr lang="en-IE"/>
          </a:p>
        </p:txBody>
      </p:sp>
    </p:spTree>
    <p:extLst>
      <p:ext uri="{BB962C8B-B14F-4D97-AF65-F5344CB8AC3E}">
        <p14:creationId xmlns:p14="http://schemas.microsoft.com/office/powerpoint/2010/main" val="214929855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EB5A43-9B5F-1547-BFE1-F913B00BB68E}"/>
              </a:ext>
            </a:extLst>
          </p:cNvPr>
          <p:cNvSpPr>
            <a:spLocks noGrp="1"/>
          </p:cNvSpPr>
          <p:nvPr>
            <p:ph type="title"/>
          </p:nvPr>
        </p:nvSpPr>
        <p:spPr/>
        <p:txBody>
          <a:bodyPr/>
          <a:lstStyle/>
          <a:p>
            <a:r>
              <a:rPr lang="en-GB"/>
              <a:t>Click to edit Master title style</a:t>
            </a:r>
            <a:endParaRPr lang="en-IE"/>
          </a:p>
        </p:txBody>
      </p:sp>
      <p:sp>
        <p:nvSpPr>
          <p:cNvPr id="3" name="Content Placeholder 2">
            <a:extLst>
              <a:ext uri="{FF2B5EF4-FFF2-40B4-BE49-F238E27FC236}">
                <a16:creationId xmlns:a16="http://schemas.microsoft.com/office/drawing/2014/main" id="{5CC34A44-22F9-5145-9A77-FB5FB3C8525F}"/>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IE"/>
          </a:p>
        </p:txBody>
      </p:sp>
      <p:sp>
        <p:nvSpPr>
          <p:cNvPr id="4" name="Date Placeholder 3">
            <a:extLst>
              <a:ext uri="{FF2B5EF4-FFF2-40B4-BE49-F238E27FC236}">
                <a16:creationId xmlns:a16="http://schemas.microsoft.com/office/drawing/2014/main" id="{EFC423D0-3B54-D74D-BC3A-053FBABFFA28}"/>
              </a:ext>
            </a:extLst>
          </p:cNvPr>
          <p:cNvSpPr>
            <a:spLocks noGrp="1"/>
          </p:cNvSpPr>
          <p:nvPr>
            <p:ph type="dt" sz="half" idx="10"/>
          </p:nvPr>
        </p:nvSpPr>
        <p:spPr/>
        <p:txBody>
          <a:bodyPr/>
          <a:lstStyle/>
          <a:p>
            <a:fld id="{8653252B-799F-CF46-B6B5-49F38A892967}" type="datetimeFigureOut">
              <a:rPr lang="en-IE" smtClean="0"/>
              <a:t>13/06/2024</a:t>
            </a:fld>
            <a:endParaRPr lang="en-IE"/>
          </a:p>
        </p:txBody>
      </p:sp>
      <p:sp>
        <p:nvSpPr>
          <p:cNvPr id="5" name="Footer Placeholder 4">
            <a:extLst>
              <a:ext uri="{FF2B5EF4-FFF2-40B4-BE49-F238E27FC236}">
                <a16:creationId xmlns:a16="http://schemas.microsoft.com/office/drawing/2014/main" id="{80AB4EB9-F517-B14C-92DC-CE3BE6993296}"/>
              </a:ext>
            </a:extLst>
          </p:cNvPr>
          <p:cNvSpPr>
            <a:spLocks noGrp="1"/>
          </p:cNvSpPr>
          <p:nvPr>
            <p:ph type="ftr" sz="quarter" idx="11"/>
          </p:nvPr>
        </p:nvSpPr>
        <p:spPr/>
        <p:txBody>
          <a:bodyPr/>
          <a:lstStyle/>
          <a:p>
            <a:endParaRPr lang="en-IE"/>
          </a:p>
        </p:txBody>
      </p:sp>
      <p:sp>
        <p:nvSpPr>
          <p:cNvPr id="6" name="Slide Number Placeholder 5">
            <a:extLst>
              <a:ext uri="{FF2B5EF4-FFF2-40B4-BE49-F238E27FC236}">
                <a16:creationId xmlns:a16="http://schemas.microsoft.com/office/drawing/2014/main" id="{174FF17D-97DE-224C-AB42-04D7A77EF7A4}"/>
              </a:ext>
            </a:extLst>
          </p:cNvPr>
          <p:cNvSpPr>
            <a:spLocks noGrp="1"/>
          </p:cNvSpPr>
          <p:nvPr>
            <p:ph type="sldNum" sz="quarter" idx="12"/>
          </p:nvPr>
        </p:nvSpPr>
        <p:spPr/>
        <p:txBody>
          <a:bodyPr/>
          <a:lstStyle/>
          <a:p>
            <a:fld id="{6631AE48-F127-344C-81A2-6EADAF84FD47}" type="slidenum">
              <a:rPr lang="en-IE" smtClean="0"/>
              <a:t>‹#›</a:t>
            </a:fld>
            <a:endParaRPr lang="en-IE"/>
          </a:p>
        </p:txBody>
      </p:sp>
    </p:spTree>
    <p:extLst>
      <p:ext uri="{BB962C8B-B14F-4D97-AF65-F5344CB8AC3E}">
        <p14:creationId xmlns:p14="http://schemas.microsoft.com/office/powerpoint/2010/main" val="376407677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5.xml"/><Relationship Id="rId3" Type="http://schemas.openxmlformats.org/officeDocument/2006/relationships/slideLayout" Target="../slideLayouts/slideLayout10.xml"/><Relationship Id="rId7" Type="http://schemas.openxmlformats.org/officeDocument/2006/relationships/slideLayout" Target="../slideLayouts/slideLayout14.xml"/><Relationship Id="rId12" Type="http://schemas.openxmlformats.org/officeDocument/2006/relationships/theme" Target="../theme/theme2.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11" Type="http://schemas.openxmlformats.org/officeDocument/2006/relationships/slideLayout" Target="../slideLayouts/slideLayout18.xml"/><Relationship Id="rId5" Type="http://schemas.openxmlformats.org/officeDocument/2006/relationships/slideLayout" Target="../slideLayouts/slideLayout12.xml"/><Relationship Id="rId10" Type="http://schemas.openxmlformats.org/officeDocument/2006/relationships/slideLayout" Target="../slideLayouts/slideLayout17.xml"/><Relationship Id="rId4" Type="http://schemas.openxmlformats.org/officeDocument/2006/relationships/slideLayout" Target="../slideLayouts/slideLayout11.xml"/><Relationship Id="rId9" Type="http://schemas.openxmlformats.org/officeDocument/2006/relationships/slideLayout" Target="../slideLayouts/slideLayout1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1662052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9AE8D56-D196-9042-A2C0-76750CD9D7B2}"/>
              </a:ext>
            </a:extLst>
          </p:cNvPr>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GB"/>
              <a:t>Click to edit Master title style</a:t>
            </a:r>
            <a:endParaRPr lang="en-IE"/>
          </a:p>
        </p:txBody>
      </p:sp>
      <p:sp>
        <p:nvSpPr>
          <p:cNvPr id="3" name="Text Placeholder 2">
            <a:extLst>
              <a:ext uri="{FF2B5EF4-FFF2-40B4-BE49-F238E27FC236}">
                <a16:creationId xmlns:a16="http://schemas.microsoft.com/office/drawing/2014/main" id="{3BDE009B-BE98-B147-81B7-E3B7537B7619}"/>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IE"/>
          </a:p>
        </p:txBody>
      </p:sp>
      <p:sp>
        <p:nvSpPr>
          <p:cNvPr id="4" name="Date Placeholder 3">
            <a:extLst>
              <a:ext uri="{FF2B5EF4-FFF2-40B4-BE49-F238E27FC236}">
                <a16:creationId xmlns:a16="http://schemas.microsoft.com/office/drawing/2014/main" id="{833C86EC-1B9B-3345-B677-ECEE8A589CFC}"/>
              </a:ext>
            </a:extLst>
          </p:cNvPr>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8653252B-799F-CF46-B6B5-49F38A892967}" type="datetimeFigureOut">
              <a:rPr lang="en-IE" smtClean="0"/>
              <a:t>13/06/2024</a:t>
            </a:fld>
            <a:endParaRPr lang="en-IE"/>
          </a:p>
        </p:txBody>
      </p:sp>
      <p:sp>
        <p:nvSpPr>
          <p:cNvPr id="5" name="Footer Placeholder 4">
            <a:extLst>
              <a:ext uri="{FF2B5EF4-FFF2-40B4-BE49-F238E27FC236}">
                <a16:creationId xmlns:a16="http://schemas.microsoft.com/office/drawing/2014/main" id="{00B19E93-3C0D-4D4D-951F-CC8315586050}"/>
              </a:ext>
            </a:extLst>
          </p:cNvPr>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IE"/>
          </a:p>
        </p:txBody>
      </p:sp>
      <p:sp>
        <p:nvSpPr>
          <p:cNvPr id="6" name="Slide Number Placeholder 5">
            <a:extLst>
              <a:ext uri="{FF2B5EF4-FFF2-40B4-BE49-F238E27FC236}">
                <a16:creationId xmlns:a16="http://schemas.microsoft.com/office/drawing/2014/main" id="{C0974C82-47D9-4C4D-93FE-8CB88510869B}"/>
              </a:ext>
            </a:extLst>
          </p:cNvPr>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6631AE48-F127-344C-81A2-6EADAF84FD47}" type="slidenum">
              <a:rPr lang="en-IE" smtClean="0"/>
              <a:t>‹#›</a:t>
            </a:fld>
            <a:endParaRPr lang="en-IE"/>
          </a:p>
        </p:txBody>
      </p:sp>
    </p:spTree>
    <p:extLst>
      <p:ext uri="{BB962C8B-B14F-4D97-AF65-F5344CB8AC3E}">
        <p14:creationId xmlns:p14="http://schemas.microsoft.com/office/powerpoint/2010/main" val="3638285868"/>
      </p:ext>
    </p:extLst>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 id="2147483672" r:id="rId4"/>
    <p:sldLayoutId id="2147483673" r:id="rId5"/>
    <p:sldLayoutId id="2147483674" r:id="rId6"/>
    <p:sldLayoutId id="2147483675" r:id="rId7"/>
    <p:sldLayoutId id="2147483676" r:id="rId8"/>
    <p:sldLayoutId id="2147483677" r:id="rId9"/>
    <p:sldLayoutId id="2147483678" r:id="rId10"/>
    <p:sldLayoutId id="2147483679"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00.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notesSlide" Target="../notesSlides/notesSlide98.xml"/><Relationship Id="rId1" Type="http://schemas.openxmlformats.org/officeDocument/2006/relationships/slideLayout" Target="../slideLayouts/slideLayout5.xml"/></Relationships>
</file>

<file path=ppt/slides/_rels/slide101.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notesSlide" Target="../notesSlides/notesSlide99.xml"/><Relationship Id="rId1" Type="http://schemas.openxmlformats.org/officeDocument/2006/relationships/slideLayout" Target="../slideLayouts/slideLayout5.xml"/></Relationships>
</file>

<file path=ppt/slides/_rels/slide102.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notesSlide" Target="../notesSlides/notesSlide100.xml"/><Relationship Id="rId1" Type="http://schemas.openxmlformats.org/officeDocument/2006/relationships/slideLayout" Target="../slideLayouts/slideLayout5.xml"/></Relationships>
</file>

<file path=ppt/slides/_rels/slide103.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notesSlide" Target="../notesSlides/notesSlide101.xml"/><Relationship Id="rId1" Type="http://schemas.openxmlformats.org/officeDocument/2006/relationships/slideLayout" Target="../slideLayouts/slideLayout5.xml"/></Relationships>
</file>

<file path=ppt/slides/_rels/slide104.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notesSlide" Target="../notesSlides/notesSlide102.xml"/><Relationship Id="rId1" Type="http://schemas.openxmlformats.org/officeDocument/2006/relationships/slideLayout" Target="../slideLayouts/slideLayout5.xml"/></Relationships>
</file>

<file path=ppt/slides/_rels/slide105.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notesSlide" Target="../notesSlides/notesSlide103.xml"/><Relationship Id="rId1" Type="http://schemas.openxmlformats.org/officeDocument/2006/relationships/slideLayout" Target="../slideLayouts/slideLayout5.xml"/></Relationships>
</file>

<file path=ppt/slides/_rels/slide106.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notesSlide" Target="../notesSlides/notesSlide104.xml"/><Relationship Id="rId1" Type="http://schemas.openxmlformats.org/officeDocument/2006/relationships/slideLayout" Target="../slideLayouts/slideLayout5.xml"/></Relationships>
</file>

<file path=ppt/slides/_rels/slide107.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notesSlide" Target="../notesSlides/notesSlide105.xml"/><Relationship Id="rId1" Type="http://schemas.openxmlformats.org/officeDocument/2006/relationships/slideLayout" Target="../slideLayouts/slideLayout5.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09.xml.rels><?xml version="1.0" encoding="UTF-8" standalone="yes"?>
<Relationships xmlns="http://schemas.openxmlformats.org/package/2006/relationships"><Relationship Id="rId2" Type="http://schemas.openxmlformats.org/officeDocument/2006/relationships/notesSlide" Target="../notesSlides/notesSlide106.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10.xml.rels><?xml version="1.0" encoding="UTF-8" standalone="yes"?>
<Relationships xmlns="http://schemas.openxmlformats.org/package/2006/relationships"><Relationship Id="rId2" Type="http://schemas.openxmlformats.org/officeDocument/2006/relationships/notesSlide" Target="../notesSlides/notesSlide107.xml"/><Relationship Id="rId1" Type="http://schemas.openxmlformats.org/officeDocument/2006/relationships/slideLayout" Target="../slideLayouts/slideLayout6.xml"/></Relationships>
</file>

<file path=ppt/slides/_rels/slide111.xml.rels><?xml version="1.0" encoding="UTF-8" standalone="yes"?>
<Relationships xmlns="http://schemas.openxmlformats.org/package/2006/relationships"><Relationship Id="rId3" Type="http://schemas.openxmlformats.org/officeDocument/2006/relationships/image" Target="../media/image94.png"/><Relationship Id="rId2" Type="http://schemas.openxmlformats.org/officeDocument/2006/relationships/notesSlide" Target="../notesSlides/notesSlide108.xml"/><Relationship Id="rId1" Type="http://schemas.openxmlformats.org/officeDocument/2006/relationships/slideLayout" Target="../slideLayouts/slideLayout5.xml"/><Relationship Id="rId5" Type="http://schemas.openxmlformats.org/officeDocument/2006/relationships/image" Target="../media/image96.svg"/><Relationship Id="rId4" Type="http://schemas.openxmlformats.org/officeDocument/2006/relationships/image" Target="../media/image95.png"/></Relationships>
</file>

<file path=ppt/slides/_rels/slide112.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notesSlide" Target="../notesSlides/notesSlide109.xml"/><Relationship Id="rId1" Type="http://schemas.openxmlformats.org/officeDocument/2006/relationships/slideLayout" Target="../slideLayouts/slideLayout5.xml"/><Relationship Id="rId5" Type="http://schemas.openxmlformats.org/officeDocument/2006/relationships/image" Target="../media/image96.svg"/><Relationship Id="rId4" Type="http://schemas.openxmlformats.org/officeDocument/2006/relationships/image" Target="../media/image95.png"/></Relationships>
</file>

<file path=ppt/slides/_rels/slide113.xml.rels><?xml version="1.0" encoding="UTF-8" standalone="yes"?>
<Relationships xmlns="http://schemas.openxmlformats.org/package/2006/relationships"><Relationship Id="rId3" Type="http://schemas.openxmlformats.org/officeDocument/2006/relationships/image" Target="../media/image98.png"/><Relationship Id="rId2" Type="http://schemas.openxmlformats.org/officeDocument/2006/relationships/notesSlide" Target="../notesSlides/notesSlide110.xml"/><Relationship Id="rId1" Type="http://schemas.openxmlformats.org/officeDocument/2006/relationships/slideLayout" Target="../slideLayouts/slideLayout5.xml"/><Relationship Id="rId5" Type="http://schemas.openxmlformats.org/officeDocument/2006/relationships/image" Target="../media/image96.svg"/><Relationship Id="rId4" Type="http://schemas.openxmlformats.org/officeDocument/2006/relationships/image" Target="../media/image95.png"/></Relationships>
</file>

<file path=ppt/slides/_rels/slide114.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notesSlide" Target="../notesSlides/notesSlide111.xml"/><Relationship Id="rId1" Type="http://schemas.openxmlformats.org/officeDocument/2006/relationships/slideLayout" Target="../slideLayouts/slideLayout5.xml"/><Relationship Id="rId4" Type="http://schemas.openxmlformats.org/officeDocument/2006/relationships/image" Target="../media/image96.svg"/></Relationships>
</file>

<file path=ppt/slides/_rels/slide115.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12.xml"/><Relationship Id="rId1" Type="http://schemas.openxmlformats.org/officeDocument/2006/relationships/slideLayout" Target="../slideLayouts/slideLayout3.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16.xml.rels><?xml version="1.0" encoding="UTF-8" standalone="yes"?>
<Relationships xmlns="http://schemas.openxmlformats.org/package/2006/relationships"><Relationship Id="rId2" Type="http://schemas.openxmlformats.org/officeDocument/2006/relationships/notesSlide" Target="../notesSlides/notesSlide113.xml"/><Relationship Id="rId1" Type="http://schemas.openxmlformats.org/officeDocument/2006/relationships/slideLayout" Target="../slideLayouts/slideLayout1.xml"/></Relationships>
</file>

<file path=ppt/slides/_rels/slide117.xml.rels><?xml version="1.0" encoding="UTF-8" standalone="yes"?>
<Relationships xmlns="http://schemas.openxmlformats.org/package/2006/relationships"><Relationship Id="rId2" Type="http://schemas.openxmlformats.org/officeDocument/2006/relationships/notesSlide" Target="../notesSlides/notesSlide114.xml"/><Relationship Id="rId1" Type="http://schemas.openxmlformats.org/officeDocument/2006/relationships/slideLayout" Target="../slideLayouts/slideLayout5.xml"/></Relationships>
</file>

<file path=ppt/slides/_rels/slide118.xml.rels><?xml version="1.0" encoding="UTF-8" standalone="yes"?>
<Relationships xmlns="http://schemas.openxmlformats.org/package/2006/relationships"><Relationship Id="rId2" Type="http://schemas.openxmlformats.org/officeDocument/2006/relationships/notesSlide" Target="../notesSlides/notesSlide115.xml"/><Relationship Id="rId1" Type="http://schemas.openxmlformats.org/officeDocument/2006/relationships/slideLayout" Target="../slideLayouts/slideLayout5.xml"/></Relationships>
</file>

<file path=ppt/slides/_rels/slide119.xml.rels><?xml version="1.0" encoding="UTF-8" standalone="yes"?>
<Relationships xmlns="http://schemas.openxmlformats.org/package/2006/relationships"><Relationship Id="rId2" Type="http://schemas.openxmlformats.org/officeDocument/2006/relationships/notesSlide" Target="../notesSlides/notesSlide116.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20.xml.rels><?xml version="1.0" encoding="UTF-8" standalone="yes"?>
<Relationships xmlns="http://schemas.openxmlformats.org/package/2006/relationships"><Relationship Id="rId2" Type="http://schemas.openxmlformats.org/officeDocument/2006/relationships/notesSlide" Target="../notesSlides/notesSlide117.xml"/><Relationship Id="rId1" Type="http://schemas.openxmlformats.org/officeDocument/2006/relationships/slideLayout" Target="../slideLayouts/slideLayout5.xml"/></Relationships>
</file>

<file path=ppt/slides/_rels/slide121.xml.rels><?xml version="1.0" encoding="UTF-8" standalone="yes"?>
<Relationships xmlns="http://schemas.openxmlformats.org/package/2006/relationships"><Relationship Id="rId2" Type="http://schemas.openxmlformats.org/officeDocument/2006/relationships/notesSlide" Target="../notesSlides/notesSlide118.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8.xml"/><Relationship Id="rId1" Type="http://schemas.openxmlformats.org/officeDocument/2006/relationships/slideLayout" Target="../slideLayouts/slideLayout5.xml"/><Relationship Id="rId4" Type="http://schemas.openxmlformats.org/officeDocument/2006/relationships/image" Target="../media/image8.png"/></Relationships>
</file>

<file path=ppt/slides/_rels/slide1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9.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0.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1.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2.xml"/><Relationship Id="rId1" Type="http://schemas.openxmlformats.org/officeDocument/2006/relationships/slideLayout" Target="../slideLayouts/slideLayout5.xml"/><Relationship Id="rId5" Type="http://schemas.openxmlformats.org/officeDocument/2006/relationships/image" Target="../media/image14.png"/><Relationship Id="rId4" Type="http://schemas.openxmlformats.org/officeDocument/2006/relationships/image" Target="../media/image13.png"/></Relationships>
</file>

<file path=ppt/slides/_rels/slide2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3.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4.xml"/><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3" Type="http://schemas.openxmlformats.org/officeDocument/2006/relationships/image" Target="../media/image710.png"/><Relationship Id="rId2" Type="http://schemas.openxmlformats.org/officeDocument/2006/relationships/notesSlide" Target="../notesSlides/notesSlide26.xml"/><Relationship Id="rId1" Type="http://schemas.openxmlformats.org/officeDocument/2006/relationships/slideLayout" Target="../slideLayouts/slideLayout5.xml"/><Relationship Id="rId6" Type="http://schemas.openxmlformats.org/officeDocument/2006/relationships/image" Target="../media/image100.png"/><Relationship Id="rId5" Type="http://schemas.openxmlformats.org/officeDocument/2006/relationships/image" Target="../media/image90.png"/><Relationship Id="rId4" Type="http://schemas.openxmlformats.org/officeDocument/2006/relationships/image" Target="../media/image810.pn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xml"/><Relationship Id="rId1" Type="http://schemas.openxmlformats.org/officeDocument/2006/relationships/slideLayout" Target="../slideLayouts/slideLayout3.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8.xml"/><Relationship Id="rId1" Type="http://schemas.openxmlformats.org/officeDocument/2006/relationships/slideLayout" Target="../slideLayouts/slideLayout5.xml"/><Relationship Id="rId5" Type="http://schemas.openxmlformats.org/officeDocument/2006/relationships/image" Target="../media/image19.png"/><Relationship Id="rId4" Type="http://schemas.openxmlformats.org/officeDocument/2006/relationships/image" Target="../media/image18.png"/></Relationships>
</file>

<file path=ppt/slides/_rels/slide3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9.xml"/><Relationship Id="rId1" Type="http://schemas.openxmlformats.org/officeDocument/2006/relationships/slideLayout" Target="../slideLayouts/slideLayout5.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image" Target="../media/image24.png"/><Relationship Id="rId7" Type="http://schemas.openxmlformats.org/officeDocument/2006/relationships/image" Target="../media/image28.png"/><Relationship Id="rId2" Type="http://schemas.openxmlformats.org/officeDocument/2006/relationships/notesSlide" Target="../notesSlides/notesSlide40.xml"/><Relationship Id="rId1" Type="http://schemas.openxmlformats.org/officeDocument/2006/relationships/slideLayout" Target="../slideLayouts/slideLayout5.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png"/><Relationship Id="rId9" Type="http://schemas.openxmlformats.org/officeDocument/2006/relationships/image" Target="../media/image30.png"/></Relationships>
</file>

<file path=ppt/slides/_rels/slide41.xml.rels><?xml version="1.0" encoding="UTF-8" standalone="yes"?>
<Relationships xmlns="http://schemas.openxmlformats.org/package/2006/relationships"><Relationship Id="rId8" Type="http://schemas.openxmlformats.org/officeDocument/2006/relationships/image" Target="../media/image35.png"/><Relationship Id="rId3" Type="http://schemas.openxmlformats.org/officeDocument/2006/relationships/image" Target="../media/image24.png"/><Relationship Id="rId7" Type="http://schemas.openxmlformats.org/officeDocument/2006/relationships/image" Target="../media/image34.png"/><Relationship Id="rId2" Type="http://schemas.openxmlformats.org/officeDocument/2006/relationships/notesSlide" Target="../notesSlides/notesSlide41.xml"/><Relationship Id="rId1" Type="http://schemas.openxmlformats.org/officeDocument/2006/relationships/slideLayout" Target="../slideLayouts/slideLayout5.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31.png"/><Relationship Id="rId9" Type="http://schemas.openxmlformats.org/officeDocument/2006/relationships/image" Target="../media/image36.png"/></Relationships>
</file>

<file path=ppt/slides/_rels/slide4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42.xml"/><Relationship Id="rId1" Type="http://schemas.openxmlformats.org/officeDocument/2006/relationships/slideLayout" Target="../slideLayouts/slideLayout5.xml"/><Relationship Id="rId5" Type="http://schemas.openxmlformats.org/officeDocument/2006/relationships/image" Target="../media/image38.png"/><Relationship Id="rId4" Type="http://schemas.openxmlformats.org/officeDocument/2006/relationships/image" Target="../media/image37.png"/></Relationships>
</file>

<file path=ppt/slides/_rels/slide43.xml.rels><?xml version="1.0" encoding="UTF-8" standalone="yes"?>
<Relationships xmlns="http://schemas.openxmlformats.org/package/2006/relationships"><Relationship Id="rId3" Type="http://schemas.openxmlformats.org/officeDocument/2006/relationships/image" Target="../media/image24.png"/><Relationship Id="rId7" Type="http://schemas.openxmlformats.org/officeDocument/2006/relationships/image" Target="../media/image42.png"/><Relationship Id="rId2" Type="http://schemas.openxmlformats.org/officeDocument/2006/relationships/notesSlide" Target="../notesSlides/notesSlide43.xml"/><Relationship Id="rId1" Type="http://schemas.openxmlformats.org/officeDocument/2006/relationships/slideLayout" Target="../slideLayouts/slideLayout5.xml"/><Relationship Id="rId6" Type="http://schemas.openxmlformats.org/officeDocument/2006/relationships/image" Target="../media/image41.png"/><Relationship Id="rId5" Type="http://schemas.openxmlformats.org/officeDocument/2006/relationships/image" Target="../media/image40.png"/><Relationship Id="rId4" Type="http://schemas.openxmlformats.org/officeDocument/2006/relationships/image" Target="../media/image39.png"/></Relationships>
</file>

<file path=ppt/slides/_rels/slide44.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44.xml"/><Relationship Id="rId1" Type="http://schemas.openxmlformats.org/officeDocument/2006/relationships/slideLayout" Target="../slideLayouts/slideLayout5.xml"/></Relationships>
</file>

<file path=ppt/slides/_rels/slide45.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45.xml"/><Relationship Id="rId1" Type="http://schemas.openxmlformats.org/officeDocument/2006/relationships/slideLayout" Target="../slideLayouts/slideLayout5.xml"/></Relationships>
</file>

<file path=ppt/slides/_rels/slide46.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46.xml"/><Relationship Id="rId1" Type="http://schemas.openxmlformats.org/officeDocument/2006/relationships/slideLayout" Target="../slideLayouts/slideLayout5.xml"/></Relationships>
</file>

<file path=ppt/slides/_rels/slide47.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47.xml"/><Relationship Id="rId1" Type="http://schemas.openxmlformats.org/officeDocument/2006/relationships/slideLayout" Target="../slideLayouts/slideLayout5.xml"/></Relationships>
</file>

<file path=ppt/slides/_rels/slide48.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5.xml"/></Relationships>
</file>

<file path=ppt/slides/_rels/slide49.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5.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5.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5.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5.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5.xml"/></Relationships>
</file>

<file path=ppt/slides/_rels/slide55.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53.xml"/><Relationship Id="rId1" Type="http://schemas.openxmlformats.org/officeDocument/2006/relationships/slideLayout" Target="../slideLayouts/slideLayout5.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5.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6.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5.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5.xml"/><Relationship Id="rId4" Type="http://schemas.openxmlformats.org/officeDocument/2006/relationships/image" Target="../media/image6.png"/></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5.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5.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5.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5.xml"/></Relationships>
</file>

<file path=ppt/slides/_rels/slide64.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62.xml"/><Relationship Id="rId1" Type="http://schemas.openxmlformats.org/officeDocument/2006/relationships/slideLayout" Target="../slideLayouts/slideLayout5.xml"/></Relationships>
</file>

<file path=ppt/slides/_rels/slide65.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63.xml"/><Relationship Id="rId1" Type="http://schemas.openxmlformats.org/officeDocument/2006/relationships/slideLayout" Target="../slideLayouts/slideLayout5.xml"/></Relationships>
</file>

<file path=ppt/slides/_rels/slide66.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64.xml"/><Relationship Id="rId1" Type="http://schemas.openxmlformats.org/officeDocument/2006/relationships/slideLayout" Target="../slideLayouts/slideLayout5.xml"/></Relationships>
</file>

<file path=ppt/slides/_rels/slide67.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65.xml"/><Relationship Id="rId1" Type="http://schemas.openxmlformats.org/officeDocument/2006/relationships/slideLayout" Target="../slideLayouts/slideLayout5.xml"/></Relationships>
</file>

<file path=ppt/slides/_rels/slide68.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66.xml"/><Relationship Id="rId1" Type="http://schemas.openxmlformats.org/officeDocument/2006/relationships/slideLayout" Target="../slideLayouts/slideLayout5.xml"/></Relationships>
</file>

<file path=ppt/slides/_rels/slide69.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67.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70.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68.xml"/><Relationship Id="rId1" Type="http://schemas.openxmlformats.org/officeDocument/2006/relationships/slideLayout" Target="../slideLayouts/slideLayout5.xml"/></Relationships>
</file>

<file path=ppt/slides/_rels/slide71.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69.xml"/><Relationship Id="rId1" Type="http://schemas.openxmlformats.org/officeDocument/2006/relationships/slideLayout" Target="../slideLayouts/slideLayout5.xml"/></Relationships>
</file>

<file path=ppt/slides/_rels/slide72.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70.xml"/><Relationship Id="rId1" Type="http://schemas.openxmlformats.org/officeDocument/2006/relationships/slideLayout" Target="../slideLayouts/slideLayout5.xml"/></Relationships>
</file>

<file path=ppt/slides/_rels/slide73.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71.xml"/><Relationship Id="rId1" Type="http://schemas.openxmlformats.org/officeDocument/2006/relationships/slideLayout" Target="../slideLayouts/slideLayout5.xml"/></Relationships>
</file>

<file path=ppt/slides/_rels/slide74.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72.xml"/><Relationship Id="rId1" Type="http://schemas.openxmlformats.org/officeDocument/2006/relationships/slideLayout" Target="../slideLayouts/slideLayout5.xml"/></Relationships>
</file>

<file path=ppt/slides/_rels/slide75.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73.xml"/><Relationship Id="rId1" Type="http://schemas.openxmlformats.org/officeDocument/2006/relationships/slideLayout" Target="../slideLayouts/slideLayout5.xml"/></Relationships>
</file>

<file path=ppt/slides/_rels/slide76.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74.xml"/><Relationship Id="rId1" Type="http://schemas.openxmlformats.org/officeDocument/2006/relationships/slideLayout" Target="../slideLayouts/slideLayout5.xml"/></Relationships>
</file>

<file path=ppt/slides/_rels/slide77.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75.xml"/><Relationship Id="rId1" Type="http://schemas.openxmlformats.org/officeDocument/2006/relationships/slideLayout" Target="../slideLayouts/slideLayout5.xml"/></Relationships>
</file>

<file path=ppt/slides/_rels/slide78.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76.xml"/><Relationship Id="rId1" Type="http://schemas.openxmlformats.org/officeDocument/2006/relationships/slideLayout" Target="../slideLayouts/slideLayout5.xml"/></Relationships>
</file>

<file path=ppt/slides/_rels/slide79.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77.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80.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78.xml"/><Relationship Id="rId1" Type="http://schemas.openxmlformats.org/officeDocument/2006/relationships/slideLayout" Target="../slideLayouts/slideLayout5.xml"/></Relationships>
</file>

<file path=ppt/slides/_rels/slide81.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79.xml"/><Relationship Id="rId1" Type="http://schemas.openxmlformats.org/officeDocument/2006/relationships/slideLayout" Target="../slideLayouts/slideLayout5.xml"/></Relationships>
</file>

<file path=ppt/slides/_rels/slide82.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80.xml"/><Relationship Id="rId1" Type="http://schemas.openxmlformats.org/officeDocument/2006/relationships/slideLayout" Target="../slideLayouts/slideLayout5.xml"/></Relationships>
</file>

<file path=ppt/slides/_rels/slide83.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81.xml"/><Relationship Id="rId1" Type="http://schemas.openxmlformats.org/officeDocument/2006/relationships/slideLayout" Target="../slideLayouts/slideLayout5.xml"/></Relationships>
</file>

<file path=ppt/slides/_rels/slide84.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82.xml"/><Relationship Id="rId1" Type="http://schemas.openxmlformats.org/officeDocument/2006/relationships/slideLayout" Target="../slideLayouts/slideLayout5.xml"/></Relationships>
</file>

<file path=ppt/slides/_rels/slide85.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83.xml"/><Relationship Id="rId1" Type="http://schemas.openxmlformats.org/officeDocument/2006/relationships/slideLayout" Target="../slideLayouts/slideLayout5.xml"/></Relationships>
</file>

<file path=ppt/slides/_rels/slide86.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84.xml"/><Relationship Id="rId1" Type="http://schemas.openxmlformats.org/officeDocument/2006/relationships/slideLayout" Target="../slideLayouts/slideLayout5.xml"/></Relationships>
</file>

<file path=ppt/slides/_rels/slide87.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85.xml"/><Relationship Id="rId1" Type="http://schemas.openxmlformats.org/officeDocument/2006/relationships/slideLayout" Target="../slideLayouts/slideLayout5.xml"/></Relationships>
</file>

<file path=ppt/slides/_rels/slide88.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86.xml"/><Relationship Id="rId1" Type="http://schemas.openxmlformats.org/officeDocument/2006/relationships/slideLayout" Target="../slideLayouts/slideLayout5.xml"/></Relationships>
</file>

<file path=ppt/slides/_rels/slide89.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87.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_rels/slide90.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88.xml"/><Relationship Id="rId1" Type="http://schemas.openxmlformats.org/officeDocument/2006/relationships/slideLayout" Target="../slideLayouts/slideLayout5.xml"/></Relationships>
</file>

<file path=ppt/slides/_rels/slide91.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89.xml"/><Relationship Id="rId1" Type="http://schemas.openxmlformats.org/officeDocument/2006/relationships/slideLayout" Target="../slideLayouts/slideLayout5.xml"/></Relationships>
</file>

<file path=ppt/slides/_rels/slide92.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90.xml"/><Relationship Id="rId1" Type="http://schemas.openxmlformats.org/officeDocument/2006/relationships/slideLayout" Target="../slideLayouts/slideLayout5.xml"/></Relationships>
</file>

<file path=ppt/slides/_rels/slide93.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91.xml"/><Relationship Id="rId1" Type="http://schemas.openxmlformats.org/officeDocument/2006/relationships/slideLayout" Target="../slideLayouts/slideLayout5.xml"/></Relationships>
</file>

<file path=ppt/slides/_rels/slide94.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92.xml"/><Relationship Id="rId1" Type="http://schemas.openxmlformats.org/officeDocument/2006/relationships/slideLayout" Target="../slideLayouts/slideLayout5.xml"/></Relationships>
</file>

<file path=ppt/slides/_rels/slide95.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93.xml"/><Relationship Id="rId1" Type="http://schemas.openxmlformats.org/officeDocument/2006/relationships/slideLayout" Target="../slideLayouts/slideLayout5.xml"/></Relationships>
</file>

<file path=ppt/slides/_rels/slide96.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94.xml"/><Relationship Id="rId1" Type="http://schemas.openxmlformats.org/officeDocument/2006/relationships/slideLayout" Target="../slideLayouts/slideLayout5.xml"/></Relationships>
</file>

<file path=ppt/slides/_rels/slide97.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95.xml"/><Relationship Id="rId1" Type="http://schemas.openxmlformats.org/officeDocument/2006/relationships/slideLayout" Target="../slideLayouts/slideLayout5.xml"/></Relationships>
</file>

<file path=ppt/slides/_rels/slide98.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notesSlide" Target="../notesSlides/notesSlide96.xml"/><Relationship Id="rId1" Type="http://schemas.openxmlformats.org/officeDocument/2006/relationships/slideLayout" Target="../slideLayouts/slideLayout5.xml"/></Relationships>
</file>

<file path=ppt/slides/_rels/slide99.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notesSlide" Target="../notesSlides/notesSlide97.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BA89D5D4-E6DB-A743-880E-98F6F4DFECC4}"/>
              </a:ext>
            </a:extLst>
          </p:cNvPr>
          <p:cNvSpPr>
            <a:spLocks noGrp="1"/>
          </p:cNvSpPr>
          <p:nvPr>
            <p:ph type="body" sz="quarter" idx="10"/>
          </p:nvPr>
        </p:nvSpPr>
        <p:spPr/>
        <p:txBody>
          <a:bodyPr/>
          <a:lstStyle/>
          <a:p>
            <a:r>
              <a:rPr lang="en-GB" kern="0">
                <a:solidFill>
                  <a:srgbClr val="FFFFFF"/>
                </a:solidFill>
                <a:latin typeface="Arial"/>
                <a:sym typeface="Century Gothic"/>
              </a:rPr>
              <a:t>Weapons and Ammunition Management in UN Peace Operations</a:t>
            </a:r>
            <a:endParaRPr lang="en-IE"/>
          </a:p>
        </p:txBody>
      </p:sp>
      <p:sp>
        <p:nvSpPr>
          <p:cNvPr id="3" name="Text Placeholder 2">
            <a:extLst>
              <a:ext uri="{FF2B5EF4-FFF2-40B4-BE49-F238E27FC236}">
                <a16:creationId xmlns:a16="http://schemas.microsoft.com/office/drawing/2014/main" id="{BCCC8F47-0AFF-7D48-88B0-44F37B0BA5E2}"/>
              </a:ext>
            </a:extLst>
          </p:cNvPr>
          <p:cNvSpPr>
            <a:spLocks noGrp="1"/>
          </p:cNvSpPr>
          <p:nvPr>
            <p:ph type="body" sz="quarter" idx="11"/>
          </p:nvPr>
        </p:nvSpPr>
        <p:spPr>
          <a:xfrm>
            <a:off x="3312160" y="5321300"/>
            <a:ext cx="5963921" cy="1154113"/>
          </a:xfrm>
        </p:spPr>
        <p:txBody>
          <a:bodyPr/>
          <a:lstStyle/>
          <a:p>
            <a:r>
              <a:rPr lang="en-GB" b="1" dirty="0"/>
              <a:t>Quantity Distances, Licensing and Safeguarding</a:t>
            </a:r>
            <a:r>
              <a:rPr lang="en-IE" dirty="0"/>
              <a:t> </a:t>
            </a:r>
          </a:p>
        </p:txBody>
      </p:sp>
    </p:spTree>
    <p:extLst>
      <p:ext uri="{BB962C8B-B14F-4D97-AF65-F5344CB8AC3E}">
        <p14:creationId xmlns:p14="http://schemas.microsoft.com/office/powerpoint/2010/main" val="102457236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851A4D-27CE-A248-8BEB-C060F7C0E81F}"/>
              </a:ext>
            </a:extLst>
          </p:cNvPr>
          <p:cNvSpPr>
            <a:spLocks noGrp="1"/>
          </p:cNvSpPr>
          <p:nvPr>
            <p:ph type="title"/>
          </p:nvPr>
        </p:nvSpPr>
        <p:spPr/>
        <p:txBody>
          <a:bodyPr/>
          <a:lstStyle/>
          <a:p>
            <a:pPr algn="ctr"/>
            <a:r>
              <a:rPr lang="en-IE" sz="3200" dirty="0"/>
              <a:t>Important Definitions</a:t>
            </a:r>
          </a:p>
        </p:txBody>
      </p:sp>
      <p:sp>
        <p:nvSpPr>
          <p:cNvPr id="3" name="Content Placeholder 2">
            <a:extLst>
              <a:ext uri="{FF2B5EF4-FFF2-40B4-BE49-F238E27FC236}">
                <a16:creationId xmlns:a16="http://schemas.microsoft.com/office/drawing/2014/main" id="{7A6F29F7-B8F1-3C4C-A4AA-EDF32A5FE26A}"/>
              </a:ext>
            </a:extLst>
          </p:cNvPr>
          <p:cNvSpPr>
            <a:spLocks noGrp="1"/>
          </p:cNvSpPr>
          <p:nvPr>
            <p:ph sz="half" idx="2"/>
          </p:nvPr>
        </p:nvSpPr>
        <p:spPr>
          <a:xfrm>
            <a:off x="629841" y="1352550"/>
            <a:ext cx="7886699" cy="4837113"/>
          </a:xfrm>
        </p:spPr>
        <p:txBody>
          <a:bodyPr/>
          <a:lstStyle/>
          <a:p>
            <a:r>
              <a:rPr lang="en-US" sz="3200" b="1" dirty="0"/>
              <a:t>Exposed Site (ES):</a:t>
            </a:r>
          </a:p>
          <a:p>
            <a:pPr marL="0" indent="0">
              <a:buNone/>
            </a:pPr>
            <a:r>
              <a:rPr lang="en-US" sz="2600" i="1" dirty="0"/>
              <a:t>A magazine, cell, stack, truck or trailer loaded with ammunition, ammunition process building (APB), inhabited building, assembly place or public traffic route, which is exposed to the effects of an explosion (or fire) at the potential explosion site (PES) under consideration</a:t>
            </a:r>
            <a:r>
              <a:rPr lang="en-US" sz="2600" dirty="0"/>
              <a:t>.</a:t>
            </a:r>
            <a:br>
              <a:rPr lang="en-US" sz="2600" dirty="0"/>
            </a:br>
            <a:endParaRPr lang="en-US" sz="2600" dirty="0"/>
          </a:p>
          <a:p>
            <a:r>
              <a:rPr lang="en-US" sz="3200" b="1" dirty="0"/>
              <a:t>Quantity Distance (QD):</a:t>
            </a:r>
          </a:p>
          <a:p>
            <a:pPr marL="0" indent="0">
              <a:buNone/>
            </a:pPr>
            <a:r>
              <a:rPr lang="en-US" sz="2600" dirty="0"/>
              <a:t>The minimum permissible distance required between a potential explosion site (PES) and an exposed site (ES).</a:t>
            </a:r>
            <a:br>
              <a:rPr lang="en-US" sz="1800" dirty="0"/>
            </a:br>
            <a:endParaRPr lang="en-IE" sz="2400" dirty="0"/>
          </a:p>
        </p:txBody>
      </p:sp>
    </p:spTree>
    <p:extLst>
      <p:ext uri="{BB962C8B-B14F-4D97-AF65-F5344CB8AC3E}">
        <p14:creationId xmlns:p14="http://schemas.microsoft.com/office/powerpoint/2010/main" val="299624902"/>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851A4D-27CE-A248-8BEB-C060F7C0E81F}"/>
              </a:ext>
            </a:extLst>
          </p:cNvPr>
          <p:cNvSpPr>
            <a:spLocks noGrp="1"/>
          </p:cNvSpPr>
          <p:nvPr>
            <p:ph type="title"/>
          </p:nvPr>
        </p:nvSpPr>
        <p:spPr/>
        <p:txBody>
          <a:bodyPr lIns="91440" tIns="45720" rIns="91440" bIns="45720" anchor="t"/>
          <a:lstStyle/>
          <a:p>
            <a:pPr algn="ctr"/>
            <a:r>
              <a:rPr lang="en-IE" sz="3200" dirty="0"/>
              <a:t>Explosive Safeguarding Map:</a:t>
            </a:r>
            <a:br>
              <a:rPr lang="en-IE" sz="3200" dirty="0"/>
            </a:br>
            <a:r>
              <a:rPr lang="en-IE" sz="3200" dirty="0"/>
              <a:t>Example </a:t>
            </a:r>
            <a:r>
              <a:rPr lang="en-IE" sz="3200" dirty="0">
                <a:ea typeface="+mj-lt"/>
                <a:cs typeface="+mj-lt"/>
              </a:rPr>
              <a:t>2</a:t>
            </a:r>
            <a:endParaRPr lang="en-US" sz="3200" dirty="0"/>
          </a:p>
        </p:txBody>
      </p:sp>
      <p:sp>
        <p:nvSpPr>
          <p:cNvPr id="3" name="Content Placeholder 2">
            <a:extLst>
              <a:ext uri="{FF2B5EF4-FFF2-40B4-BE49-F238E27FC236}">
                <a16:creationId xmlns:a16="http://schemas.microsoft.com/office/drawing/2014/main" id="{7A6F29F7-B8F1-3C4C-A4AA-EDF32A5FE26A}"/>
              </a:ext>
            </a:extLst>
          </p:cNvPr>
          <p:cNvSpPr>
            <a:spLocks noGrp="1"/>
          </p:cNvSpPr>
          <p:nvPr>
            <p:ph sz="half" idx="2"/>
          </p:nvPr>
        </p:nvSpPr>
        <p:spPr/>
        <p:txBody>
          <a:bodyPr lIns="91440" tIns="45720" rIns="91440" bIns="45720" anchor="t"/>
          <a:lstStyle/>
          <a:p>
            <a:endParaRPr lang="en-IE">
              <a:cs typeface="Arial"/>
            </a:endParaRPr>
          </a:p>
          <a:p>
            <a:endParaRPr lang="en-IE"/>
          </a:p>
        </p:txBody>
      </p:sp>
      <p:pic>
        <p:nvPicPr>
          <p:cNvPr id="4" name="Picture 4" descr="Diagram&#10;&#10;Description automatically generated">
            <a:extLst>
              <a:ext uri="{FF2B5EF4-FFF2-40B4-BE49-F238E27FC236}">
                <a16:creationId xmlns:a16="http://schemas.microsoft.com/office/drawing/2014/main" id="{AF4CEFE8-5C4D-4B9D-9784-B71F855DAFFC}"/>
              </a:ext>
            </a:extLst>
          </p:cNvPr>
          <p:cNvPicPr>
            <a:picLocks noChangeAspect="1"/>
          </p:cNvPicPr>
          <p:nvPr/>
        </p:nvPicPr>
        <p:blipFill>
          <a:blip r:embed="rId3"/>
          <a:stretch>
            <a:fillRect/>
          </a:stretch>
        </p:blipFill>
        <p:spPr>
          <a:xfrm>
            <a:off x="676275" y="1761891"/>
            <a:ext cx="7791450" cy="4491505"/>
          </a:xfrm>
          <a:prstGeom prst="rect">
            <a:avLst/>
          </a:prstGeom>
        </p:spPr>
      </p:pic>
    </p:spTree>
    <p:extLst>
      <p:ext uri="{BB962C8B-B14F-4D97-AF65-F5344CB8AC3E}">
        <p14:creationId xmlns:p14="http://schemas.microsoft.com/office/powerpoint/2010/main" val="2592908324"/>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851A4D-27CE-A248-8BEB-C060F7C0E81F}"/>
              </a:ext>
            </a:extLst>
          </p:cNvPr>
          <p:cNvSpPr>
            <a:spLocks noGrp="1"/>
          </p:cNvSpPr>
          <p:nvPr>
            <p:ph type="title"/>
          </p:nvPr>
        </p:nvSpPr>
        <p:spPr/>
        <p:txBody>
          <a:bodyPr lIns="91440" tIns="45720" rIns="91440" bIns="45720" anchor="t"/>
          <a:lstStyle/>
          <a:p>
            <a:pPr algn="ctr"/>
            <a:r>
              <a:rPr lang="en-IE" sz="3200" dirty="0"/>
              <a:t>Explosive Safeguarding Map:</a:t>
            </a:r>
            <a:br>
              <a:rPr lang="en-IE" sz="3200" dirty="0"/>
            </a:br>
            <a:r>
              <a:rPr lang="en-IE" sz="3200" dirty="0"/>
              <a:t>Example </a:t>
            </a:r>
            <a:r>
              <a:rPr lang="en-IE" sz="3200" dirty="0">
                <a:ea typeface="+mj-lt"/>
                <a:cs typeface="+mj-lt"/>
              </a:rPr>
              <a:t>2</a:t>
            </a:r>
            <a:endParaRPr lang="en-US" sz="3200" dirty="0"/>
          </a:p>
        </p:txBody>
      </p:sp>
      <p:sp>
        <p:nvSpPr>
          <p:cNvPr id="3" name="Content Placeholder 2">
            <a:extLst>
              <a:ext uri="{FF2B5EF4-FFF2-40B4-BE49-F238E27FC236}">
                <a16:creationId xmlns:a16="http://schemas.microsoft.com/office/drawing/2014/main" id="{7A6F29F7-B8F1-3C4C-A4AA-EDF32A5FE26A}"/>
              </a:ext>
            </a:extLst>
          </p:cNvPr>
          <p:cNvSpPr>
            <a:spLocks noGrp="1"/>
          </p:cNvSpPr>
          <p:nvPr>
            <p:ph sz="half" idx="2"/>
          </p:nvPr>
        </p:nvSpPr>
        <p:spPr/>
        <p:txBody>
          <a:bodyPr lIns="91440" tIns="45720" rIns="91440" bIns="45720" anchor="t"/>
          <a:lstStyle/>
          <a:p>
            <a:endParaRPr lang="en-IE">
              <a:cs typeface="Arial"/>
            </a:endParaRPr>
          </a:p>
          <a:p>
            <a:endParaRPr lang="en-IE"/>
          </a:p>
        </p:txBody>
      </p:sp>
      <p:pic>
        <p:nvPicPr>
          <p:cNvPr id="4" name="Picture 4" descr="Diagram, schematic&#10;&#10;Description automatically generated">
            <a:extLst>
              <a:ext uri="{FF2B5EF4-FFF2-40B4-BE49-F238E27FC236}">
                <a16:creationId xmlns:a16="http://schemas.microsoft.com/office/drawing/2014/main" id="{40A48BDC-FD1E-4132-8A96-C2B91B1DC5C0}"/>
              </a:ext>
            </a:extLst>
          </p:cNvPr>
          <p:cNvPicPr>
            <a:picLocks noChangeAspect="1"/>
          </p:cNvPicPr>
          <p:nvPr/>
        </p:nvPicPr>
        <p:blipFill>
          <a:blip r:embed="rId3"/>
          <a:stretch>
            <a:fillRect/>
          </a:stretch>
        </p:blipFill>
        <p:spPr>
          <a:xfrm>
            <a:off x="714375" y="1802820"/>
            <a:ext cx="7715250" cy="4390599"/>
          </a:xfrm>
          <a:prstGeom prst="rect">
            <a:avLst/>
          </a:prstGeom>
        </p:spPr>
      </p:pic>
    </p:spTree>
    <p:extLst>
      <p:ext uri="{BB962C8B-B14F-4D97-AF65-F5344CB8AC3E}">
        <p14:creationId xmlns:p14="http://schemas.microsoft.com/office/powerpoint/2010/main" val="1597667301"/>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851A4D-27CE-A248-8BEB-C060F7C0E81F}"/>
              </a:ext>
            </a:extLst>
          </p:cNvPr>
          <p:cNvSpPr>
            <a:spLocks noGrp="1"/>
          </p:cNvSpPr>
          <p:nvPr>
            <p:ph type="title"/>
          </p:nvPr>
        </p:nvSpPr>
        <p:spPr/>
        <p:txBody>
          <a:bodyPr lIns="91440" tIns="45720" rIns="91440" bIns="45720" anchor="t"/>
          <a:lstStyle/>
          <a:p>
            <a:pPr algn="ctr"/>
            <a:r>
              <a:rPr lang="en-IE" sz="3200" dirty="0"/>
              <a:t>Explosive Safeguarding Map:</a:t>
            </a:r>
            <a:br>
              <a:rPr lang="en-IE" sz="3200" dirty="0"/>
            </a:br>
            <a:r>
              <a:rPr lang="en-IE" sz="3200" dirty="0"/>
              <a:t>Example </a:t>
            </a:r>
            <a:r>
              <a:rPr lang="en-IE" sz="3200" dirty="0">
                <a:ea typeface="+mj-lt"/>
                <a:cs typeface="+mj-lt"/>
              </a:rPr>
              <a:t>2</a:t>
            </a:r>
            <a:endParaRPr lang="en-US" sz="3200" dirty="0"/>
          </a:p>
        </p:txBody>
      </p:sp>
      <p:sp>
        <p:nvSpPr>
          <p:cNvPr id="3" name="Content Placeholder 2">
            <a:extLst>
              <a:ext uri="{FF2B5EF4-FFF2-40B4-BE49-F238E27FC236}">
                <a16:creationId xmlns:a16="http://schemas.microsoft.com/office/drawing/2014/main" id="{7A6F29F7-B8F1-3C4C-A4AA-EDF32A5FE26A}"/>
              </a:ext>
            </a:extLst>
          </p:cNvPr>
          <p:cNvSpPr>
            <a:spLocks noGrp="1"/>
          </p:cNvSpPr>
          <p:nvPr>
            <p:ph sz="half" idx="2"/>
          </p:nvPr>
        </p:nvSpPr>
        <p:spPr/>
        <p:txBody>
          <a:bodyPr lIns="91440" tIns="45720" rIns="91440" bIns="45720" anchor="t"/>
          <a:lstStyle/>
          <a:p>
            <a:endParaRPr lang="en-IE">
              <a:cs typeface="Arial"/>
            </a:endParaRPr>
          </a:p>
          <a:p>
            <a:endParaRPr lang="en-IE"/>
          </a:p>
        </p:txBody>
      </p:sp>
      <p:pic>
        <p:nvPicPr>
          <p:cNvPr id="4" name="Picture 4" descr="Diagram&#10;&#10;Description automatically generated">
            <a:extLst>
              <a:ext uri="{FF2B5EF4-FFF2-40B4-BE49-F238E27FC236}">
                <a16:creationId xmlns:a16="http://schemas.microsoft.com/office/drawing/2014/main" id="{CB68956B-AB39-4D8A-AA41-7AF69D08E986}"/>
              </a:ext>
            </a:extLst>
          </p:cNvPr>
          <p:cNvPicPr>
            <a:picLocks noChangeAspect="1"/>
          </p:cNvPicPr>
          <p:nvPr/>
        </p:nvPicPr>
        <p:blipFill>
          <a:blip r:embed="rId3"/>
          <a:stretch>
            <a:fillRect/>
          </a:stretch>
        </p:blipFill>
        <p:spPr>
          <a:xfrm>
            <a:off x="690563" y="1777156"/>
            <a:ext cx="7762875" cy="4446688"/>
          </a:xfrm>
          <a:prstGeom prst="rect">
            <a:avLst/>
          </a:prstGeom>
        </p:spPr>
      </p:pic>
    </p:spTree>
    <p:extLst>
      <p:ext uri="{BB962C8B-B14F-4D97-AF65-F5344CB8AC3E}">
        <p14:creationId xmlns:p14="http://schemas.microsoft.com/office/powerpoint/2010/main" val="382630224"/>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851A4D-27CE-A248-8BEB-C060F7C0E81F}"/>
              </a:ext>
            </a:extLst>
          </p:cNvPr>
          <p:cNvSpPr>
            <a:spLocks noGrp="1"/>
          </p:cNvSpPr>
          <p:nvPr>
            <p:ph type="title"/>
          </p:nvPr>
        </p:nvSpPr>
        <p:spPr/>
        <p:txBody>
          <a:bodyPr lIns="91440" tIns="45720" rIns="91440" bIns="45720" anchor="t"/>
          <a:lstStyle/>
          <a:p>
            <a:pPr algn="ctr"/>
            <a:r>
              <a:rPr lang="en-IE" sz="3200" dirty="0"/>
              <a:t>Explosive Safeguarding Map:</a:t>
            </a:r>
            <a:br>
              <a:rPr lang="en-IE" sz="3200" dirty="0"/>
            </a:br>
            <a:r>
              <a:rPr lang="en-IE" sz="3200" dirty="0"/>
              <a:t>Example </a:t>
            </a:r>
            <a:r>
              <a:rPr lang="en-IE" sz="3200" dirty="0">
                <a:ea typeface="+mj-lt"/>
                <a:cs typeface="+mj-lt"/>
              </a:rPr>
              <a:t>2</a:t>
            </a:r>
            <a:endParaRPr lang="en-US" sz="3200" dirty="0">
              <a:ea typeface="+mj-lt"/>
              <a:cs typeface="+mj-lt"/>
            </a:endParaRPr>
          </a:p>
        </p:txBody>
      </p:sp>
      <p:sp>
        <p:nvSpPr>
          <p:cNvPr id="3" name="Content Placeholder 2">
            <a:extLst>
              <a:ext uri="{FF2B5EF4-FFF2-40B4-BE49-F238E27FC236}">
                <a16:creationId xmlns:a16="http://schemas.microsoft.com/office/drawing/2014/main" id="{7A6F29F7-B8F1-3C4C-A4AA-EDF32A5FE26A}"/>
              </a:ext>
            </a:extLst>
          </p:cNvPr>
          <p:cNvSpPr>
            <a:spLocks noGrp="1"/>
          </p:cNvSpPr>
          <p:nvPr>
            <p:ph sz="half" idx="2"/>
          </p:nvPr>
        </p:nvSpPr>
        <p:spPr/>
        <p:txBody>
          <a:bodyPr lIns="91440" tIns="45720" rIns="91440" bIns="45720" anchor="t"/>
          <a:lstStyle/>
          <a:p>
            <a:endParaRPr lang="en-IE">
              <a:cs typeface="Arial"/>
            </a:endParaRPr>
          </a:p>
          <a:p>
            <a:endParaRPr lang="en-IE"/>
          </a:p>
        </p:txBody>
      </p:sp>
      <p:pic>
        <p:nvPicPr>
          <p:cNvPr id="4" name="Picture 4" descr="Diagram&#10;&#10;Description automatically generated">
            <a:extLst>
              <a:ext uri="{FF2B5EF4-FFF2-40B4-BE49-F238E27FC236}">
                <a16:creationId xmlns:a16="http://schemas.microsoft.com/office/drawing/2014/main" id="{754EDBAA-335E-4538-A970-6C2C8B17B89E}"/>
              </a:ext>
            </a:extLst>
          </p:cNvPr>
          <p:cNvPicPr>
            <a:picLocks noChangeAspect="1"/>
          </p:cNvPicPr>
          <p:nvPr/>
        </p:nvPicPr>
        <p:blipFill>
          <a:blip r:embed="rId3"/>
          <a:stretch>
            <a:fillRect/>
          </a:stretch>
        </p:blipFill>
        <p:spPr>
          <a:xfrm>
            <a:off x="742950" y="1761303"/>
            <a:ext cx="7658100" cy="4311709"/>
          </a:xfrm>
          <a:prstGeom prst="rect">
            <a:avLst/>
          </a:prstGeom>
        </p:spPr>
      </p:pic>
    </p:spTree>
    <p:extLst>
      <p:ext uri="{BB962C8B-B14F-4D97-AF65-F5344CB8AC3E}">
        <p14:creationId xmlns:p14="http://schemas.microsoft.com/office/powerpoint/2010/main" val="3804205622"/>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851A4D-27CE-A248-8BEB-C060F7C0E81F}"/>
              </a:ext>
            </a:extLst>
          </p:cNvPr>
          <p:cNvSpPr>
            <a:spLocks noGrp="1"/>
          </p:cNvSpPr>
          <p:nvPr>
            <p:ph type="title"/>
          </p:nvPr>
        </p:nvSpPr>
        <p:spPr/>
        <p:txBody>
          <a:bodyPr lIns="91440" tIns="45720" rIns="91440" bIns="45720" anchor="t"/>
          <a:lstStyle/>
          <a:p>
            <a:pPr algn="ctr"/>
            <a:r>
              <a:rPr lang="en-IE" sz="3200" dirty="0"/>
              <a:t>Explosive Safeguarding Map:</a:t>
            </a:r>
            <a:br>
              <a:rPr lang="en-IE" sz="3200" dirty="0"/>
            </a:br>
            <a:r>
              <a:rPr lang="en-IE" sz="3200" dirty="0"/>
              <a:t>Example </a:t>
            </a:r>
            <a:r>
              <a:rPr lang="en-IE" sz="3200" dirty="0">
                <a:ea typeface="+mj-lt"/>
                <a:cs typeface="+mj-lt"/>
              </a:rPr>
              <a:t>2</a:t>
            </a:r>
            <a:endParaRPr lang="en-US" sz="3200" dirty="0"/>
          </a:p>
        </p:txBody>
      </p:sp>
      <p:sp>
        <p:nvSpPr>
          <p:cNvPr id="3" name="Content Placeholder 2">
            <a:extLst>
              <a:ext uri="{FF2B5EF4-FFF2-40B4-BE49-F238E27FC236}">
                <a16:creationId xmlns:a16="http://schemas.microsoft.com/office/drawing/2014/main" id="{7A6F29F7-B8F1-3C4C-A4AA-EDF32A5FE26A}"/>
              </a:ext>
            </a:extLst>
          </p:cNvPr>
          <p:cNvSpPr>
            <a:spLocks noGrp="1"/>
          </p:cNvSpPr>
          <p:nvPr>
            <p:ph sz="half" idx="2"/>
          </p:nvPr>
        </p:nvSpPr>
        <p:spPr/>
        <p:txBody>
          <a:bodyPr lIns="91440" tIns="45720" rIns="91440" bIns="45720" anchor="t"/>
          <a:lstStyle/>
          <a:p>
            <a:endParaRPr lang="en-IE">
              <a:cs typeface="Arial"/>
            </a:endParaRPr>
          </a:p>
          <a:p>
            <a:endParaRPr lang="en-IE"/>
          </a:p>
        </p:txBody>
      </p:sp>
      <p:pic>
        <p:nvPicPr>
          <p:cNvPr id="4" name="Picture 4" descr="Diagram&#10;&#10;Description automatically generated">
            <a:extLst>
              <a:ext uri="{FF2B5EF4-FFF2-40B4-BE49-F238E27FC236}">
                <a16:creationId xmlns:a16="http://schemas.microsoft.com/office/drawing/2014/main" id="{5763B020-1FA7-47D0-81DB-84BA95D08FBA}"/>
              </a:ext>
            </a:extLst>
          </p:cNvPr>
          <p:cNvPicPr>
            <a:picLocks noChangeAspect="1"/>
          </p:cNvPicPr>
          <p:nvPr/>
        </p:nvPicPr>
        <p:blipFill>
          <a:blip r:embed="rId3"/>
          <a:stretch>
            <a:fillRect/>
          </a:stretch>
        </p:blipFill>
        <p:spPr>
          <a:xfrm>
            <a:off x="757237" y="1744883"/>
            <a:ext cx="7634287" cy="4396934"/>
          </a:xfrm>
          <a:prstGeom prst="rect">
            <a:avLst/>
          </a:prstGeom>
        </p:spPr>
      </p:pic>
    </p:spTree>
    <p:extLst>
      <p:ext uri="{BB962C8B-B14F-4D97-AF65-F5344CB8AC3E}">
        <p14:creationId xmlns:p14="http://schemas.microsoft.com/office/powerpoint/2010/main" val="4284407172"/>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851A4D-27CE-A248-8BEB-C060F7C0E81F}"/>
              </a:ext>
            </a:extLst>
          </p:cNvPr>
          <p:cNvSpPr>
            <a:spLocks noGrp="1"/>
          </p:cNvSpPr>
          <p:nvPr>
            <p:ph type="title"/>
          </p:nvPr>
        </p:nvSpPr>
        <p:spPr/>
        <p:txBody>
          <a:bodyPr lIns="91440" tIns="45720" rIns="91440" bIns="45720" anchor="t"/>
          <a:lstStyle/>
          <a:p>
            <a:pPr algn="ctr"/>
            <a:r>
              <a:rPr lang="en-IE" sz="3200" dirty="0"/>
              <a:t>Explosive Safeguarding Map:</a:t>
            </a:r>
            <a:br>
              <a:rPr lang="en-IE" sz="3200" dirty="0"/>
            </a:br>
            <a:r>
              <a:rPr lang="en-IE" sz="3200" dirty="0"/>
              <a:t>Example </a:t>
            </a:r>
            <a:r>
              <a:rPr lang="en-IE" sz="3200" dirty="0">
                <a:ea typeface="+mj-lt"/>
                <a:cs typeface="+mj-lt"/>
              </a:rPr>
              <a:t>2</a:t>
            </a:r>
            <a:endParaRPr lang="en-US" sz="3200" dirty="0"/>
          </a:p>
        </p:txBody>
      </p:sp>
      <p:sp>
        <p:nvSpPr>
          <p:cNvPr id="3" name="Content Placeholder 2">
            <a:extLst>
              <a:ext uri="{FF2B5EF4-FFF2-40B4-BE49-F238E27FC236}">
                <a16:creationId xmlns:a16="http://schemas.microsoft.com/office/drawing/2014/main" id="{7A6F29F7-B8F1-3C4C-A4AA-EDF32A5FE26A}"/>
              </a:ext>
            </a:extLst>
          </p:cNvPr>
          <p:cNvSpPr>
            <a:spLocks noGrp="1"/>
          </p:cNvSpPr>
          <p:nvPr>
            <p:ph sz="half" idx="2"/>
          </p:nvPr>
        </p:nvSpPr>
        <p:spPr/>
        <p:txBody>
          <a:bodyPr lIns="91440" tIns="45720" rIns="91440" bIns="45720" anchor="t"/>
          <a:lstStyle/>
          <a:p>
            <a:endParaRPr lang="en-IE">
              <a:cs typeface="Arial"/>
            </a:endParaRPr>
          </a:p>
          <a:p>
            <a:endParaRPr lang="en-IE"/>
          </a:p>
        </p:txBody>
      </p:sp>
      <p:pic>
        <p:nvPicPr>
          <p:cNvPr id="5" name="Picture 5" descr="Diagram&#10;&#10;Description automatically generated">
            <a:extLst>
              <a:ext uri="{FF2B5EF4-FFF2-40B4-BE49-F238E27FC236}">
                <a16:creationId xmlns:a16="http://schemas.microsoft.com/office/drawing/2014/main" id="{F757612E-B9C1-4D93-AB5E-C36C2987C9BC}"/>
              </a:ext>
            </a:extLst>
          </p:cNvPr>
          <p:cNvPicPr>
            <a:picLocks noChangeAspect="1"/>
          </p:cNvPicPr>
          <p:nvPr/>
        </p:nvPicPr>
        <p:blipFill>
          <a:blip r:embed="rId3"/>
          <a:stretch>
            <a:fillRect/>
          </a:stretch>
        </p:blipFill>
        <p:spPr>
          <a:xfrm>
            <a:off x="809625" y="1754408"/>
            <a:ext cx="7586662" cy="4368359"/>
          </a:xfrm>
          <a:prstGeom prst="rect">
            <a:avLst/>
          </a:prstGeom>
        </p:spPr>
      </p:pic>
    </p:spTree>
    <p:extLst>
      <p:ext uri="{BB962C8B-B14F-4D97-AF65-F5344CB8AC3E}">
        <p14:creationId xmlns:p14="http://schemas.microsoft.com/office/powerpoint/2010/main" val="2711289454"/>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851A4D-27CE-A248-8BEB-C060F7C0E81F}"/>
              </a:ext>
            </a:extLst>
          </p:cNvPr>
          <p:cNvSpPr>
            <a:spLocks noGrp="1"/>
          </p:cNvSpPr>
          <p:nvPr>
            <p:ph type="title"/>
          </p:nvPr>
        </p:nvSpPr>
        <p:spPr/>
        <p:txBody>
          <a:bodyPr lIns="91440" tIns="45720" rIns="91440" bIns="45720" anchor="t"/>
          <a:lstStyle/>
          <a:p>
            <a:pPr algn="ctr"/>
            <a:r>
              <a:rPr lang="en-IE" sz="3200" dirty="0"/>
              <a:t>Explosive Safeguarding Map:</a:t>
            </a:r>
            <a:br>
              <a:rPr lang="en-IE" sz="3200" dirty="0"/>
            </a:br>
            <a:r>
              <a:rPr lang="en-IE" sz="3200" dirty="0"/>
              <a:t>Example </a:t>
            </a:r>
            <a:r>
              <a:rPr lang="en-IE" sz="3200" dirty="0">
                <a:ea typeface="+mj-lt"/>
                <a:cs typeface="+mj-lt"/>
              </a:rPr>
              <a:t>2</a:t>
            </a:r>
            <a:endParaRPr lang="en-US" sz="3200" dirty="0"/>
          </a:p>
        </p:txBody>
      </p:sp>
      <p:sp>
        <p:nvSpPr>
          <p:cNvPr id="3" name="Content Placeholder 2">
            <a:extLst>
              <a:ext uri="{FF2B5EF4-FFF2-40B4-BE49-F238E27FC236}">
                <a16:creationId xmlns:a16="http://schemas.microsoft.com/office/drawing/2014/main" id="{7A6F29F7-B8F1-3C4C-A4AA-EDF32A5FE26A}"/>
              </a:ext>
            </a:extLst>
          </p:cNvPr>
          <p:cNvSpPr>
            <a:spLocks noGrp="1"/>
          </p:cNvSpPr>
          <p:nvPr>
            <p:ph sz="half" idx="2"/>
          </p:nvPr>
        </p:nvSpPr>
        <p:spPr/>
        <p:txBody>
          <a:bodyPr lIns="91440" tIns="45720" rIns="91440" bIns="45720" anchor="t"/>
          <a:lstStyle/>
          <a:p>
            <a:endParaRPr lang="en-IE">
              <a:cs typeface="Arial"/>
            </a:endParaRPr>
          </a:p>
          <a:p>
            <a:endParaRPr lang="en-IE"/>
          </a:p>
        </p:txBody>
      </p:sp>
      <p:pic>
        <p:nvPicPr>
          <p:cNvPr id="4" name="Picture 4" descr="Diagram&#10;&#10;Description automatically generated">
            <a:extLst>
              <a:ext uri="{FF2B5EF4-FFF2-40B4-BE49-F238E27FC236}">
                <a16:creationId xmlns:a16="http://schemas.microsoft.com/office/drawing/2014/main" id="{DC0CA2B9-19E9-4763-89C7-EBB1ACDF7171}"/>
              </a:ext>
            </a:extLst>
          </p:cNvPr>
          <p:cNvPicPr>
            <a:picLocks noChangeAspect="1"/>
          </p:cNvPicPr>
          <p:nvPr/>
        </p:nvPicPr>
        <p:blipFill>
          <a:blip r:embed="rId3"/>
          <a:stretch>
            <a:fillRect/>
          </a:stretch>
        </p:blipFill>
        <p:spPr>
          <a:xfrm>
            <a:off x="595313" y="1779194"/>
            <a:ext cx="7953375" cy="4533098"/>
          </a:xfrm>
          <a:prstGeom prst="rect">
            <a:avLst/>
          </a:prstGeom>
        </p:spPr>
      </p:pic>
    </p:spTree>
    <p:extLst>
      <p:ext uri="{BB962C8B-B14F-4D97-AF65-F5344CB8AC3E}">
        <p14:creationId xmlns:p14="http://schemas.microsoft.com/office/powerpoint/2010/main" val="3594684545"/>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851A4D-27CE-A248-8BEB-C060F7C0E81F}"/>
              </a:ext>
            </a:extLst>
          </p:cNvPr>
          <p:cNvSpPr>
            <a:spLocks noGrp="1"/>
          </p:cNvSpPr>
          <p:nvPr>
            <p:ph type="title"/>
          </p:nvPr>
        </p:nvSpPr>
        <p:spPr/>
        <p:txBody>
          <a:bodyPr lIns="91440" tIns="45720" rIns="91440" bIns="45720" anchor="t"/>
          <a:lstStyle/>
          <a:p>
            <a:pPr algn="ctr"/>
            <a:r>
              <a:rPr lang="en-IE" sz="3200" dirty="0"/>
              <a:t>Explosive Safeguarding Map:</a:t>
            </a:r>
            <a:br>
              <a:rPr lang="en-IE" sz="3200" dirty="0"/>
            </a:br>
            <a:r>
              <a:rPr lang="en-IE" sz="3200" dirty="0"/>
              <a:t>Example </a:t>
            </a:r>
            <a:r>
              <a:rPr lang="en-IE" sz="3200" dirty="0">
                <a:ea typeface="+mj-lt"/>
                <a:cs typeface="+mj-lt"/>
              </a:rPr>
              <a:t>2</a:t>
            </a:r>
            <a:endParaRPr lang="en-US" sz="3200" dirty="0"/>
          </a:p>
        </p:txBody>
      </p:sp>
      <p:sp>
        <p:nvSpPr>
          <p:cNvPr id="3" name="Content Placeholder 2">
            <a:extLst>
              <a:ext uri="{FF2B5EF4-FFF2-40B4-BE49-F238E27FC236}">
                <a16:creationId xmlns:a16="http://schemas.microsoft.com/office/drawing/2014/main" id="{7A6F29F7-B8F1-3C4C-A4AA-EDF32A5FE26A}"/>
              </a:ext>
            </a:extLst>
          </p:cNvPr>
          <p:cNvSpPr>
            <a:spLocks noGrp="1"/>
          </p:cNvSpPr>
          <p:nvPr>
            <p:ph sz="half" idx="2"/>
          </p:nvPr>
        </p:nvSpPr>
        <p:spPr/>
        <p:txBody>
          <a:bodyPr lIns="91440" tIns="45720" rIns="91440" bIns="45720" anchor="t"/>
          <a:lstStyle/>
          <a:p>
            <a:endParaRPr lang="en-IE">
              <a:cs typeface="Arial"/>
            </a:endParaRPr>
          </a:p>
          <a:p>
            <a:endParaRPr lang="en-IE"/>
          </a:p>
        </p:txBody>
      </p:sp>
      <p:pic>
        <p:nvPicPr>
          <p:cNvPr id="4" name="Picture 4" descr="Diagram&#10;&#10;Description automatically generated">
            <a:extLst>
              <a:ext uri="{FF2B5EF4-FFF2-40B4-BE49-F238E27FC236}">
                <a16:creationId xmlns:a16="http://schemas.microsoft.com/office/drawing/2014/main" id="{9CAC2B51-57FD-46C7-BB3C-429B96E48258}"/>
              </a:ext>
            </a:extLst>
          </p:cNvPr>
          <p:cNvPicPr>
            <a:picLocks noChangeAspect="1"/>
          </p:cNvPicPr>
          <p:nvPr/>
        </p:nvPicPr>
        <p:blipFill>
          <a:blip r:embed="rId3"/>
          <a:stretch>
            <a:fillRect/>
          </a:stretch>
        </p:blipFill>
        <p:spPr>
          <a:xfrm>
            <a:off x="600075" y="1781229"/>
            <a:ext cx="7943850" cy="4524267"/>
          </a:xfrm>
          <a:prstGeom prst="rect">
            <a:avLst/>
          </a:prstGeom>
        </p:spPr>
      </p:pic>
    </p:spTree>
    <p:extLst>
      <p:ext uri="{BB962C8B-B14F-4D97-AF65-F5344CB8AC3E}">
        <p14:creationId xmlns:p14="http://schemas.microsoft.com/office/powerpoint/2010/main" val="2511184101"/>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6984859-EAD9-6347-A1F5-DC5D2EE29BB0}"/>
              </a:ext>
            </a:extLst>
          </p:cNvPr>
          <p:cNvSpPr txBox="1"/>
          <p:nvPr/>
        </p:nvSpPr>
        <p:spPr>
          <a:xfrm>
            <a:off x="3104901" y="1071487"/>
            <a:ext cx="2560894" cy="300082"/>
          </a:xfrm>
          <a:prstGeom prst="rect">
            <a:avLst/>
          </a:prstGeom>
          <a:noFill/>
        </p:spPr>
        <p:txBody>
          <a:bodyPr wrap="none" rtlCol="0">
            <a:spAutoFit/>
          </a:bodyPr>
          <a:lstStyle/>
          <a:p>
            <a:pPr defTabSz="685800"/>
            <a:r>
              <a:rPr lang="en-IE" sz="1350" b="1" u="sng" dirty="0">
                <a:solidFill>
                  <a:prstClr val="black"/>
                </a:solidFill>
                <a:latin typeface="Calibri" panose="020F0502020204030204"/>
              </a:rPr>
              <a:t>Proposed New UN Base - CORMA</a:t>
            </a:r>
          </a:p>
        </p:txBody>
      </p:sp>
      <p:sp>
        <p:nvSpPr>
          <p:cNvPr id="28" name="TextBox 27">
            <a:extLst>
              <a:ext uri="{FF2B5EF4-FFF2-40B4-BE49-F238E27FC236}">
                <a16:creationId xmlns:a16="http://schemas.microsoft.com/office/drawing/2014/main" id="{6D82A638-CB2F-914F-8F74-154096F0BA03}"/>
              </a:ext>
            </a:extLst>
          </p:cNvPr>
          <p:cNvSpPr txBox="1"/>
          <p:nvPr/>
        </p:nvSpPr>
        <p:spPr>
          <a:xfrm>
            <a:off x="208302" y="1094014"/>
            <a:ext cx="1495483" cy="300082"/>
          </a:xfrm>
          <a:prstGeom prst="rect">
            <a:avLst/>
          </a:prstGeom>
          <a:noFill/>
        </p:spPr>
        <p:txBody>
          <a:bodyPr wrap="square" rtlCol="0">
            <a:spAutoFit/>
          </a:bodyPr>
          <a:lstStyle/>
          <a:p>
            <a:pPr defTabSz="685800"/>
            <a:r>
              <a:rPr lang="en-IE" sz="1350" dirty="0">
                <a:solidFill>
                  <a:prstClr val="black"/>
                </a:solidFill>
                <a:latin typeface="Calibri" panose="020F0502020204030204"/>
              </a:rPr>
              <a:t>Lesson 10</a:t>
            </a:r>
          </a:p>
        </p:txBody>
      </p:sp>
      <p:sp>
        <p:nvSpPr>
          <p:cNvPr id="3" name="Rounded Rectangle 2">
            <a:extLst>
              <a:ext uri="{FF2B5EF4-FFF2-40B4-BE49-F238E27FC236}">
                <a16:creationId xmlns:a16="http://schemas.microsoft.com/office/drawing/2014/main" id="{CF5F1034-222A-8642-B575-8DC8148283C3}"/>
              </a:ext>
            </a:extLst>
          </p:cNvPr>
          <p:cNvSpPr/>
          <p:nvPr/>
        </p:nvSpPr>
        <p:spPr>
          <a:xfrm rot="2006035">
            <a:off x="-562622" y="266904"/>
            <a:ext cx="2473279" cy="3939538"/>
          </a:xfrm>
          <a:prstGeom prst="roundRect">
            <a:avLst/>
          </a:prstGeom>
          <a:solidFill>
            <a:schemeClr val="bg2">
              <a:lumMod val="2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IE" sz="1350">
              <a:solidFill>
                <a:prstClr val="white"/>
              </a:solidFill>
              <a:latin typeface="Calibri" panose="020F0502020204030204"/>
            </a:endParaRPr>
          </a:p>
        </p:txBody>
      </p:sp>
      <p:sp>
        <p:nvSpPr>
          <p:cNvPr id="8" name="Oval 7">
            <a:extLst>
              <a:ext uri="{FF2B5EF4-FFF2-40B4-BE49-F238E27FC236}">
                <a16:creationId xmlns:a16="http://schemas.microsoft.com/office/drawing/2014/main" id="{D1D7A990-75F0-DE40-91D6-1EB50EFFCF64}"/>
              </a:ext>
            </a:extLst>
          </p:cNvPr>
          <p:cNvSpPr/>
          <p:nvPr/>
        </p:nvSpPr>
        <p:spPr>
          <a:xfrm>
            <a:off x="7618810" y="1910443"/>
            <a:ext cx="1525190" cy="1690007"/>
          </a:xfrm>
          <a:prstGeom prst="ellipse">
            <a:avLst/>
          </a:prstGeom>
          <a:solidFill>
            <a:schemeClr val="bg2">
              <a:lumMod val="2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IE" sz="1350">
              <a:solidFill>
                <a:prstClr val="white"/>
              </a:solidFill>
              <a:latin typeface="Calibri" panose="020F0502020204030204"/>
            </a:endParaRPr>
          </a:p>
        </p:txBody>
      </p:sp>
      <p:sp>
        <p:nvSpPr>
          <p:cNvPr id="26" name="Rectangle 25">
            <a:extLst>
              <a:ext uri="{FF2B5EF4-FFF2-40B4-BE49-F238E27FC236}">
                <a16:creationId xmlns:a16="http://schemas.microsoft.com/office/drawing/2014/main" id="{E5EF5DE1-A00D-0848-9F6A-CBBEB8680BC7}"/>
              </a:ext>
            </a:extLst>
          </p:cNvPr>
          <p:cNvSpPr/>
          <p:nvPr/>
        </p:nvSpPr>
        <p:spPr>
          <a:xfrm rot="585957">
            <a:off x="6935298" y="672019"/>
            <a:ext cx="1103710" cy="1249361"/>
          </a:xfrm>
          <a:prstGeom prst="rect">
            <a:avLst/>
          </a:prstGeom>
          <a:solidFill>
            <a:schemeClr val="bg2">
              <a:lumMod val="2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IE" sz="1350">
              <a:solidFill>
                <a:prstClr val="white"/>
              </a:solidFill>
              <a:latin typeface="Calibri" panose="020F0502020204030204"/>
            </a:endParaRPr>
          </a:p>
        </p:txBody>
      </p:sp>
      <p:sp>
        <p:nvSpPr>
          <p:cNvPr id="31" name="Rectangle 30">
            <a:extLst>
              <a:ext uri="{FF2B5EF4-FFF2-40B4-BE49-F238E27FC236}">
                <a16:creationId xmlns:a16="http://schemas.microsoft.com/office/drawing/2014/main" id="{7A796E6D-3530-1A49-AFD0-08A23DAF2FDB}"/>
              </a:ext>
            </a:extLst>
          </p:cNvPr>
          <p:cNvSpPr/>
          <p:nvPr/>
        </p:nvSpPr>
        <p:spPr>
          <a:xfrm>
            <a:off x="8456415" y="3871403"/>
            <a:ext cx="396478" cy="403173"/>
          </a:xfrm>
          <a:prstGeom prst="rect">
            <a:avLst/>
          </a:prstGeom>
          <a:solidFill>
            <a:schemeClr val="bg2">
              <a:lumMod val="2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IE" sz="1350">
              <a:solidFill>
                <a:prstClr val="white"/>
              </a:solidFill>
              <a:latin typeface="Calibri" panose="020F0502020204030204"/>
            </a:endParaRPr>
          </a:p>
        </p:txBody>
      </p:sp>
      <p:sp>
        <p:nvSpPr>
          <p:cNvPr id="33" name="Rectangle 32">
            <a:extLst>
              <a:ext uri="{FF2B5EF4-FFF2-40B4-BE49-F238E27FC236}">
                <a16:creationId xmlns:a16="http://schemas.microsoft.com/office/drawing/2014/main" id="{38B76237-814F-5B41-AFAD-8B7AA1FABEE4}"/>
              </a:ext>
            </a:extLst>
          </p:cNvPr>
          <p:cNvSpPr/>
          <p:nvPr/>
        </p:nvSpPr>
        <p:spPr>
          <a:xfrm rot="18273982">
            <a:off x="8387404" y="4998237"/>
            <a:ext cx="719627" cy="44283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IE" sz="1350">
              <a:solidFill>
                <a:prstClr val="white"/>
              </a:solidFill>
              <a:latin typeface="Calibri" panose="020F0502020204030204"/>
            </a:endParaRPr>
          </a:p>
        </p:txBody>
      </p:sp>
      <p:sp>
        <p:nvSpPr>
          <p:cNvPr id="34" name="Rectangle 33">
            <a:extLst>
              <a:ext uri="{FF2B5EF4-FFF2-40B4-BE49-F238E27FC236}">
                <a16:creationId xmlns:a16="http://schemas.microsoft.com/office/drawing/2014/main" id="{6FFD06F9-C900-254B-A6F3-61B2F7A320C1}"/>
              </a:ext>
            </a:extLst>
          </p:cNvPr>
          <p:cNvSpPr/>
          <p:nvPr/>
        </p:nvSpPr>
        <p:spPr>
          <a:xfrm rot="585957">
            <a:off x="6002018" y="1284094"/>
            <a:ext cx="639768" cy="369728"/>
          </a:xfrm>
          <a:prstGeom prst="rect">
            <a:avLst/>
          </a:prstGeom>
          <a:solidFill>
            <a:schemeClr val="bg2">
              <a:lumMod val="2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IE" sz="1350">
              <a:solidFill>
                <a:prstClr val="white"/>
              </a:solidFill>
              <a:latin typeface="Calibri" panose="020F0502020204030204"/>
            </a:endParaRPr>
          </a:p>
        </p:txBody>
      </p:sp>
      <p:sp>
        <p:nvSpPr>
          <p:cNvPr id="27" name="Freeform 26">
            <a:extLst>
              <a:ext uri="{FF2B5EF4-FFF2-40B4-BE49-F238E27FC236}">
                <a16:creationId xmlns:a16="http://schemas.microsoft.com/office/drawing/2014/main" id="{B1139F35-8FDC-2146-9503-61269B7ED90A}"/>
              </a:ext>
            </a:extLst>
          </p:cNvPr>
          <p:cNvSpPr/>
          <p:nvPr/>
        </p:nvSpPr>
        <p:spPr>
          <a:xfrm>
            <a:off x="1" y="4832747"/>
            <a:ext cx="9108281" cy="1146572"/>
          </a:xfrm>
          <a:custGeom>
            <a:avLst/>
            <a:gdLst>
              <a:gd name="connsiteX0" fmla="*/ 0 w 12144375"/>
              <a:gd name="connsiteY0" fmla="*/ 0 h 1528762"/>
              <a:gd name="connsiteX1" fmla="*/ 57150 w 12144375"/>
              <a:gd name="connsiteY1" fmla="*/ 100012 h 1528762"/>
              <a:gd name="connsiteX2" fmla="*/ 85725 w 12144375"/>
              <a:gd name="connsiteY2" fmla="*/ 142875 h 1528762"/>
              <a:gd name="connsiteX3" fmla="*/ 100013 w 12144375"/>
              <a:gd name="connsiteY3" fmla="*/ 185737 h 1528762"/>
              <a:gd name="connsiteX4" fmla="*/ 157163 w 12144375"/>
              <a:gd name="connsiteY4" fmla="*/ 271462 h 1528762"/>
              <a:gd name="connsiteX5" fmla="*/ 171450 w 12144375"/>
              <a:gd name="connsiteY5" fmla="*/ 314325 h 1528762"/>
              <a:gd name="connsiteX6" fmla="*/ 228600 w 12144375"/>
              <a:gd name="connsiteY6" fmla="*/ 400050 h 1528762"/>
              <a:gd name="connsiteX7" fmla="*/ 285750 w 12144375"/>
              <a:gd name="connsiteY7" fmla="*/ 528637 h 1528762"/>
              <a:gd name="connsiteX8" fmla="*/ 328613 w 12144375"/>
              <a:gd name="connsiteY8" fmla="*/ 557212 h 1528762"/>
              <a:gd name="connsiteX9" fmla="*/ 371475 w 12144375"/>
              <a:gd name="connsiteY9" fmla="*/ 600075 h 1528762"/>
              <a:gd name="connsiteX10" fmla="*/ 457200 w 12144375"/>
              <a:gd name="connsiteY10" fmla="*/ 657225 h 1528762"/>
              <a:gd name="connsiteX11" fmla="*/ 528638 w 12144375"/>
              <a:gd name="connsiteY11" fmla="*/ 728662 h 1528762"/>
              <a:gd name="connsiteX12" fmla="*/ 557213 w 12144375"/>
              <a:gd name="connsiteY12" fmla="*/ 771525 h 1528762"/>
              <a:gd name="connsiteX13" fmla="*/ 642938 w 12144375"/>
              <a:gd name="connsiteY13" fmla="*/ 828675 h 1528762"/>
              <a:gd name="connsiteX14" fmla="*/ 685800 w 12144375"/>
              <a:gd name="connsiteY14" fmla="*/ 857250 h 1528762"/>
              <a:gd name="connsiteX15" fmla="*/ 942975 w 12144375"/>
              <a:gd name="connsiteY15" fmla="*/ 942975 h 1528762"/>
              <a:gd name="connsiteX16" fmla="*/ 1071563 w 12144375"/>
              <a:gd name="connsiteY16" fmla="*/ 985837 h 1528762"/>
              <a:gd name="connsiteX17" fmla="*/ 1114425 w 12144375"/>
              <a:gd name="connsiteY17" fmla="*/ 1000125 h 1528762"/>
              <a:gd name="connsiteX18" fmla="*/ 1157288 w 12144375"/>
              <a:gd name="connsiteY18" fmla="*/ 1028700 h 1528762"/>
              <a:gd name="connsiteX19" fmla="*/ 1243013 w 12144375"/>
              <a:gd name="connsiteY19" fmla="*/ 1057275 h 1528762"/>
              <a:gd name="connsiteX20" fmla="*/ 1285875 w 12144375"/>
              <a:gd name="connsiteY20" fmla="*/ 1085850 h 1528762"/>
              <a:gd name="connsiteX21" fmla="*/ 1371600 w 12144375"/>
              <a:gd name="connsiteY21" fmla="*/ 1114425 h 1528762"/>
              <a:gd name="connsiteX22" fmla="*/ 1457325 w 12144375"/>
              <a:gd name="connsiteY22" fmla="*/ 1157287 h 1528762"/>
              <a:gd name="connsiteX23" fmla="*/ 1500188 w 12144375"/>
              <a:gd name="connsiteY23" fmla="*/ 1185862 h 1528762"/>
              <a:gd name="connsiteX24" fmla="*/ 1728788 w 12144375"/>
              <a:gd name="connsiteY24" fmla="*/ 1243012 h 1528762"/>
              <a:gd name="connsiteX25" fmla="*/ 1828800 w 12144375"/>
              <a:gd name="connsiteY25" fmla="*/ 1271587 h 1528762"/>
              <a:gd name="connsiteX26" fmla="*/ 1914525 w 12144375"/>
              <a:gd name="connsiteY26" fmla="*/ 1300162 h 1528762"/>
              <a:gd name="connsiteX27" fmla="*/ 1957388 w 12144375"/>
              <a:gd name="connsiteY27" fmla="*/ 1314450 h 1528762"/>
              <a:gd name="connsiteX28" fmla="*/ 2014538 w 12144375"/>
              <a:gd name="connsiteY28" fmla="*/ 1328737 h 1528762"/>
              <a:gd name="connsiteX29" fmla="*/ 2157413 w 12144375"/>
              <a:gd name="connsiteY29" fmla="*/ 1371600 h 1528762"/>
              <a:gd name="connsiteX30" fmla="*/ 2328863 w 12144375"/>
              <a:gd name="connsiteY30" fmla="*/ 1400175 h 1528762"/>
              <a:gd name="connsiteX31" fmla="*/ 2486025 w 12144375"/>
              <a:gd name="connsiteY31" fmla="*/ 1428750 h 1528762"/>
              <a:gd name="connsiteX32" fmla="*/ 2671763 w 12144375"/>
              <a:gd name="connsiteY32" fmla="*/ 1457325 h 1528762"/>
              <a:gd name="connsiteX33" fmla="*/ 2971800 w 12144375"/>
              <a:gd name="connsiteY33" fmla="*/ 1500187 h 1528762"/>
              <a:gd name="connsiteX34" fmla="*/ 3600450 w 12144375"/>
              <a:gd name="connsiteY34" fmla="*/ 1528762 h 1528762"/>
              <a:gd name="connsiteX35" fmla="*/ 4972050 w 12144375"/>
              <a:gd name="connsiteY35" fmla="*/ 1514475 h 1528762"/>
              <a:gd name="connsiteX36" fmla="*/ 5772150 w 12144375"/>
              <a:gd name="connsiteY36" fmla="*/ 1528762 h 1528762"/>
              <a:gd name="connsiteX37" fmla="*/ 6257925 w 12144375"/>
              <a:gd name="connsiteY37" fmla="*/ 1514475 h 1528762"/>
              <a:gd name="connsiteX38" fmla="*/ 7043738 w 12144375"/>
              <a:gd name="connsiteY38" fmla="*/ 1500187 h 1528762"/>
              <a:gd name="connsiteX39" fmla="*/ 7443788 w 12144375"/>
              <a:gd name="connsiteY39" fmla="*/ 1457325 h 1528762"/>
              <a:gd name="connsiteX40" fmla="*/ 7900988 w 12144375"/>
              <a:gd name="connsiteY40" fmla="*/ 1471612 h 1528762"/>
              <a:gd name="connsiteX41" fmla="*/ 8143875 w 12144375"/>
              <a:gd name="connsiteY41" fmla="*/ 1485900 h 1528762"/>
              <a:gd name="connsiteX42" fmla="*/ 9186863 w 12144375"/>
              <a:gd name="connsiteY42" fmla="*/ 1471612 h 1528762"/>
              <a:gd name="connsiteX43" fmla="*/ 10344150 w 12144375"/>
              <a:gd name="connsiteY43" fmla="*/ 1443037 h 1528762"/>
              <a:gd name="connsiteX44" fmla="*/ 10801350 w 12144375"/>
              <a:gd name="connsiteY44" fmla="*/ 1428750 h 1528762"/>
              <a:gd name="connsiteX45" fmla="*/ 11001375 w 12144375"/>
              <a:gd name="connsiteY45" fmla="*/ 1400175 h 1528762"/>
              <a:gd name="connsiteX46" fmla="*/ 11072813 w 12144375"/>
              <a:gd name="connsiteY46" fmla="*/ 1385887 h 1528762"/>
              <a:gd name="connsiteX47" fmla="*/ 11244263 w 12144375"/>
              <a:gd name="connsiteY47" fmla="*/ 1357312 h 1528762"/>
              <a:gd name="connsiteX48" fmla="*/ 11329988 w 12144375"/>
              <a:gd name="connsiteY48" fmla="*/ 1343025 h 1528762"/>
              <a:gd name="connsiteX49" fmla="*/ 11430000 w 12144375"/>
              <a:gd name="connsiteY49" fmla="*/ 1314450 h 1528762"/>
              <a:gd name="connsiteX50" fmla="*/ 11515725 w 12144375"/>
              <a:gd name="connsiteY50" fmla="*/ 1285875 h 1528762"/>
              <a:gd name="connsiteX51" fmla="*/ 11572875 w 12144375"/>
              <a:gd name="connsiteY51" fmla="*/ 1271587 h 1528762"/>
              <a:gd name="connsiteX52" fmla="*/ 11658600 w 12144375"/>
              <a:gd name="connsiteY52" fmla="*/ 1243012 h 1528762"/>
              <a:gd name="connsiteX53" fmla="*/ 11744325 w 12144375"/>
              <a:gd name="connsiteY53" fmla="*/ 1214437 h 1528762"/>
              <a:gd name="connsiteX54" fmla="*/ 11787188 w 12144375"/>
              <a:gd name="connsiteY54" fmla="*/ 1200150 h 1528762"/>
              <a:gd name="connsiteX55" fmla="*/ 11830050 w 12144375"/>
              <a:gd name="connsiteY55" fmla="*/ 1185862 h 1528762"/>
              <a:gd name="connsiteX56" fmla="*/ 12001500 w 12144375"/>
              <a:gd name="connsiteY56" fmla="*/ 1143000 h 1528762"/>
              <a:gd name="connsiteX57" fmla="*/ 12058650 w 12144375"/>
              <a:gd name="connsiteY57" fmla="*/ 1128712 h 1528762"/>
              <a:gd name="connsiteX58" fmla="*/ 12144375 w 12144375"/>
              <a:gd name="connsiteY58" fmla="*/ 1100137 h 1528762"/>
              <a:gd name="connsiteX59" fmla="*/ 12044363 w 12144375"/>
              <a:gd name="connsiteY59" fmla="*/ 1042987 h 15287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12144375" h="1528762">
                <a:moveTo>
                  <a:pt x="0" y="0"/>
                </a:moveTo>
                <a:cubicBezTo>
                  <a:pt x="19050" y="33337"/>
                  <a:pt x="37395" y="67087"/>
                  <a:pt x="57150" y="100012"/>
                </a:cubicBezTo>
                <a:cubicBezTo>
                  <a:pt x="65985" y="114737"/>
                  <a:pt x="78046" y="127516"/>
                  <a:pt x="85725" y="142875"/>
                </a:cubicBezTo>
                <a:cubicBezTo>
                  <a:pt x="92460" y="156345"/>
                  <a:pt x="92699" y="172572"/>
                  <a:pt x="100013" y="185737"/>
                </a:cubicBezTo>
                <a:cubicBezTo>
                  <a:pt x="116692" y="215758"/>
                  <a:pt x="157163" y="271462"/>
                  <a:pt x="157163" y="271462"/>
                </a:cubicBezTo>
                <a:cubicBezTo>
                  <a:pt x="161925" y="285750"/>
                  <a:pt x="164136" y="301160"/>
                  <a:pt x="171450" y="314325"/>
                </a:cubicBezTo>
                <a:cubicBezTo>
                  <a:pt x="188128" y="344346"/>
                  <a:pt x="217740" y="367469"/>
                  <a:pt x="228600" y="400050"/>
                </a:cubicBezTo>
                <a:cubicBezTo>
                  <a:pt x="242747" y="442492"/>
                  <a:pt x="251788" y="494675"/>
                  <a:pt x="285750" y="528637"/>
                </a:cubicBezTo>
                <a:cubicBezTo>
                  <a:pt x="297892" y="540779"/>
                  <a:pt x="315421" y="546219"/>
                  <a:pt x="328613" y="557212"/>
                </a:cubicBezTo>
                <a:cubicBezTo>
                  <a:pt x="344135" y="570147"/>
                  <a:pt x="355526" y="587670"/>
                  <a:pt x="371475" y="600075"/>
                </a:cubicBezTo>
                <a:cubicBezTo>
                  <a:pt x="398584" y="621160"/>
                  <a:pt x="457200" y="657225"/>
                  <a:pt x="457200" y="657225"/>
                </a:cubicBezTo>
                <a:cubicBezTo>
                  <a:pt x="533402" y="771527"/>
                  <a:pt x="433385" y="633409"/>
                  <a:pt x="528638" y="728662"/>
                </a:cubicBezTo>
                <a:cubicBezTo>
                  <a:pt x="540780" y="740804"/>
                  <a:pt x="544290" y="760217"/>
                  <a:pt x="557213" y="771525"/>
                </a:cubicBezTo>
                <a:cubicBezTo>
                  <a:pt x="583059" y="794140"/>
                  <a:pt x="614363" y="809625"/>
                  <a:pt x="642938" y="828675"/>
                </a:cubicBezTo>
                <a:cubicBezTo>
                  <a:pt x="657225" y="838200"/>
                  <a:pt x="669510" y="851820"/>
                  <a:pt x="685800" y="857250"/>
                </a:cubicBezTo>
                <a:lnTo>
                  <a:pt x="942975" y="942975"/>
                </a:lnTo>
                <a:lnTo>
                  <a:pt x="1071563" y="985837"/>
                </a:lnTo>
                <a:cubicBezTo>
                  <a:pt x="1085850" y="990599"/>
                  <a:pt x="1101894" y="991771"/>
                  <a:pt x="1114425" y="1000125"/>
                </a:cubicBezTo>
                <a:cubicBezTo>
                  <a:pt x="1128713" y="1009650"/>
                  <a:pt x="1141596" y="1021726"/>
                  <a:pt x="1157288" y="1028700"/>
                </a:cubicBezTo>
                <a:cubicBezTo>
                  <a:pt x="1184813" y="1040933"/>
                  <a:pt x="1217951" y="1040567"/>
                  <a:pt x="1243013" y="1057275"/>
                </a:cubicBezTo>
                <a:cubicBezTo>
                  <a:pt x="1257300" y="1066800"/>
                  <a:pt x="1270184" y="1078876"/>
                  <a:pt x="1285875" y="1085850"/>
                </a:cubicBezTo>
                <a:cubicBezTo>
                  <a:pt x="1313400" y="1098083"/>
                  <a:pt x="1346538" y="1097717"/>
                  <a:pt x="1371600" y="1114425"/>
                </a:cubicBezTo>
                <a:cubicBezTo>
                  <a:pt x="1426994" y="1151354"/>
                  <a:pt x="1398173" y="1137570"/>
                  <a:pt x="1457325" y="1157287"/>
                </a:cubicBezTo>
                <a:cubicBezTo>
                  <a:pt x="1471613" y="1166812"/>
                  <a:pt x="1484496" y="1178888"/>
                  <a:pt x="1500188" y="1185862"/>
                </a:cubicBezTo>
                <a:cubicBezTo>
                  <a:pt x="1628514" y="1242896"/>
                  <a:pt x="1561980" y="1187407"/>
                  <a:pt x="1728788" y="1243012"/>
                </a:cubicBezTo>
                <a:cubicBezTo>
                  <a:pt x="1872796" y="1291017"/>
                  <a:pt x="1649449" y="1217782"/>
                  <a:pt x="1828800" y="1271587"/>
                </a:cubicBezTo>
                <a:cubicBezTo>
                  <a:pt x="1857650" y="1280242"/>
                  <a:pt x="1885950" y="1290637"/>
                  <a:pt x="1914525" y="1300162"/>
                </a:cubicBezTo>
                <a:cubicBezTo>
                  <a:pt x="1928813" y="1304925"/>
                  <a:pt x="1942777" y="1310797"/>
                  <a:pt x="1957388" y="1314450"/>
                </a:cubicBezTo>
                <a:cubicBezTo>
                  <a:pt x="1976438" y="1319212"/>
                  <a:pt x="1995730" y="1323095"/>
                  <a:pt x="2014538" y="1328737"/>
                </a:cubicBezTo>
                <a:cubicBezTo>
                  <a:pt x="2116289" y="1359262"/>
                  <a:pt x="2072738" y="1352783"/>
                  <a:pt x="2157413" y="1371600"/>
                </a:cubicBezTo>
                <a:cubicBezTo>
                  <a:pt x="2242284" y="1390460"/>
                  <a:pt x="2231975" y="1385269"/>
                  <a:pt x="2328863" y="1400175"/>
                </a:cubicBezTo>
                <a:cubicBezTo>
                  <a:pt x="2465745" y="1421234"/>
                  <a:pt x="2363378" y="1406450"/>
                  <a:pt x="2486025" y="1428750"/>
                </a:cubicBezTo>
                <a:cubicBezTo>
                  <a:pt x="2599178" y="1449323"/>
                  <a:pt x="2549803" y="1438068"/>
                  <a:pt x="2671763" y="1457325"/>
                </a:cubicBezTo>
                <a:cubicBezTo>
                  <a:pt x="2788333" y="1475731"/>
                  <a:pt x="2858142" y="1492349"/>
                  <a:pt x="2971800" y="1500187"/>
                </a:cubicBezTo>
                <a:cubicBezTo>
                  <a:pt x="3093947" y="1508611"/>
                  <a:pt x="3495567" y="1524392"/>
                  <a:pt x="3600450" y="1528762"/>
                </a:cubicBezTo>
                <a:lnTo>
                  <a:pt x="4972050" y="1514475"/>
                </a:lnTo>
                <a:cubicBezTo>
                  <a:pt x="5238793" y="1514475"/>
                  <a:pt x="5505407" y="1528762"/>
                  <a:pt x="5772150" y="1528762"/>
                </a:cubicBezTo>
                <a:cubicBezTo>
                  <a:pt x="5934145" y="1528762"/>
                  <a:pt x="6095971" y="1518114"/>
                  <a:pt x="6257925" y="1514475"/>
                </a:cubicBezTo>
                <a:lnTo>
                  <a:pt x="7043738" y="1500187"/>
                </a:lnTo>
                <a:lnTo>
                  <a:pt x="7443788" y="1457325"/>
                </a:lnTo>
                <a:lnTo>
                  <a:pt x="7900988" y="1471612"/>
                </a:lnTo>
                <a:cubicBezTo>
                  <a:pt x="7982023" y="1474920"/>
                  <a:pt x="8062773" y="1485900"/>
                  <a:pt x="8143875" y="1485900"/>
                </a:cubicBezTo>
                <a:cubicBezTo>
                  <a:pt x="8491570" y="1485900"/>
                  <a:pt x="8839200" y="1476375"/>
                  <a:pt x="9186863" y="1471612"/>
                </a:cubicBezTo>
                <a:cubicBezTo>
                  <a:pt x="9838103" y="1440602"/>
                  <a:pt x="9199155" y="1467928"/>
                  <a:pt x="10344150" y="1443037"/>
                </a:cubicBezTo>
                <a:lnTo>
                  <a:pt x="10801350" y="1428750"/>
                </a:lnTo>
                <a:cubicBezTo>
                  <a:pt x="10868025" y="1419225"/>
                  <a:pt x="10935331" y="1413384"/>
                  <a:pt x="11001375" y="1400175"/>
                </a:cubicBezTo>
                <a:cubicBezTo>
                  <a:pt x="11025188" y="1395412"/>
                  <a:pt x="11048898" y="1390107"/>
                  <a:pt x="11072813" y="1385887"/>
                </a:cubicBezTo>
                <a:lnTo>
                  <a:pt x="11244263" y="1357312"/>
                </a:lnTo>
                <a:lnTo>
                  <a:pt x="11329988" y="1343025"/>
                </a:lnTo>
                <a:cubicBezTo>
                  <a:pt x="11473996" y="1295020"/>
                  <a:pt x="11250649" y="1368255"/>
                  <a:pt x="11430000" y="1314450"/>
                </a:cubicBezTo>
                <a:cubicBezTo>
                  <a:pt x="11458850" y="1305795"/>
                  <a:pt x="11486504" y="1293181"/>
                  <a:pt x="11515725" y="1285875"/>
                </a:cubicBezTo>
                <a:cubicBezTo>
                  <a:pt x="11534775" y="1281112"/>
                  <a:pt x="11554067" y="1277230"/>
                  <a:pt x="11572875" y="1271587"/>
                </a:cubicBezTo>
                <a:cubicBezTo>
                  <a:pt x="11601725" y="1262932"/>
                  <a:pt x="11630025" y="1252537"/>
                  <a:pt x="11658600" y="1243012"/>
                </a:cubicBezTo>
                <a:lnTo>
                  <a:pt x="11744325" y="1214437"/>
                </a:lnTo>
                <a:lnTo>
                  <a:pt x="11787188" y="1200150"/>
                </a:lnTo>
                <a:cubicBezTo>
                  <a:pt x="11801475" y="1195388"/>
                  <a:pt x="11815439" y="1189515"/>
                  <a:pt x="11830050" y="1185862"/>
                </a:cubicBezTo>
                <a:lnTo>
                  <a:pt x="12001500" y="1143000"/>
                </a:lnTo>
                <a:cubicBezTo>
                  <a:pt x="12020550" y="1138237"/>
                  <a:pt x="12040021" y="1134922"/>
                  <a:pt x="12058650" y="1128712"/>
                </a:cubicBezTo>
                <a:lnTo>
                  <a:pt x="12144375" y="1100137"/>
                </a:lnTo>
                <a:lnTo>
                  <a:pt x="12044363" y="1042987"/>
                </a:lnTo>
              </a:path>
            </a:pathLst>
          </a:custGeom>
          <a:noFill/>
          <a:ln w="2349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IE" sz="1350">
              <a:solidFill>
                <a:prstClr val="white"/>
              </a:solidFill>
              <a:latin typeface="Calibri" panose="020F0502020204030204"/>
            </a:endParaRPr>
          </a:p>
        </p:txBody>
      </p:sp>
      <p:sp>
        <p:nvSpPr>
          <p:cNvPr id="35" name="Rectangle 34">
            <a:extLst>
              <a:ext uri="{FF2B5EF4-FFF2-40B4-BE49-F238E27FC236}">
                <a16:creationId xmlns:a16="http://schemas.microsoft.com/office/drawing/2014/main" id="{ABC60FE8-A687-9649-9FAD-0714DE0BAF84}"/>
              </a:ext>
            </a:extLst>
          </p:cNvPr>
          <p:cNvSpPr/>
          <p:nvPr/>
        </p:nvSpPr>
        <p:spPr>
          <a:xfrm>
            <a:off x="4077060" y="2081042"/>
            <a:ext cx="277721" cy="121623"/>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r>
              <a:rPr lang="en-IE" sz="375" dirty="0">
                <a:solidFill>
                  <a:prstClr val="white"/>
                </a:solidFill>
                <a:latin typeface="Calibri" panose="020F0502020204030204"/>
              </a:rPr>
              <a:t>HD1.1</a:t>
            </a:r>
          </a:p>
        </p:txBody>
      </p:sp>
      <p:sp>
        <p:nvSpPr>
          <p:cNvPr id="41" name="Rounded Rectangle 40">
            <a:extLst>
              <a:ext uri="{FF2B5EF4-FFF2-40B4-BE49-F238E27FC236}">
                <a16:creationId xmlns:a16="http://schemas.microsoft.com/office/drawing/2014/main" id="{C923577C-5A1E-9242-8886-148F81FD5CA6}"/>
              </a:ext>
            </a:extLst>
          </p:cNvPr>
          <p:cNvSpPr/>
          <p:nvPr/>
        </p:nvSpPr>
        <p:spPr>
          <a:xfrm>
            <a:off x="2812138" y="2843516"/>
            <a:ext cx="506306" cy="782241"/>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defTabSz="685800"/>
            <a:endParaRPr lang="en-IE" sz="1350">
              <a:solidFill>
                <a:prstClr val="white"/>
              </a:solidFill>
              <a:latin typeface="Calibri" panose="020F0502020204030204"/>
            </a:endParaRPr>
          </a:p>
        </p:txBody>
      </p:sp>
      <p:sp>
        <p:nvSpPr>
          <p:cNvPr id="42" name="Rounded Rectangle 41">
            <a:extLst>
              <a:ext uri="{FF2B5EF4-FFF2-40B4-BE49-F238E27FC236}">
                <a16:creationId xmlns:a16="http://schemas.microsoft.com/office/drawing/2014/main" id="{EF64696E-99D1-B646-BBFE-87268BF1858C}"/>
              </a:ext>
            </a:extLst>
          </p:cNvPr>
          <p:cNvSpPr/>
          <p:nvPr/>
        </p:nvSpPr>
        <p:spPr>
          <a:xfrm>
            <a:off x="2827180" y="3726513"/>
            <a:ext cx="506306" cy="782241"/>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defTabSz="685800"/>
            <a:endParaRPr lang="en-IE" sz="1350">
              <a:solidFill>
                <a:prstClr val="white"/>
              </a:solidFill>
              <a:latin typeface="Calibri" panose="020F0502020204030204"/>
            </a:endParaRPr>
          </a:p>
        </p:txBody>
      </p:sp>
      <p:sp>
        <p:nvSpPr>
          <p:cNvPr id="43" name="Rounded Rectangle 42">
            <a:extLst>
              <a:ext uri="{FF2B5EF4-FFF2-40B4-BE49-F238E27FC236}">
                <a16:creationId xmlns:a16="http://schemas.microsoft.com/office/drawing/2014/main" id="{A23E617A-1538-1448-B4D5-F1E04DB4567B}"/>
              </a:ext>
            </a:extLst>
          </p:cNvPr>
          <p:cNvSpPr/>
          <p:nvPr/>
        </p:nvSpPr>
        <p:spPr>
          <a:xfrm rot="16200000">
            <a:off x="2986524" y="4498148"/>
            <a:ext cx="506306" cy="782241"/>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defTabSz="685800"/>
            <a:endParaRPr lang="en-IE" sz="1350">
              <a:solidFill>
                <a:prstClr val="white"/>
              </a:solidFill>
              <a:latin typeface="Calibri" panose="020F0502020204030204"/>
            </a:endParaRPr>
          </a:p>
        </p:txBody>
      </p:sp>
      <p:sp>
        <p:nvSpPr>
          <p:cNvPr id="44" name="Rounded Rectangle 43">
            <a:extLst>
              <a:ext uri="{FF2B5EF4-FFF2-40B4-BE49-F238E27FC236}">
                <a16:creationId xmlns:a16="http://schemas.microsoft.com/office/drawing/2014/main" id="{23A4B9AA-81B5-184A-AA4A-10536D825811}"/>
              </a:ext>
            </a:extLst>
          </p:cNvPr>
          <p:cNvSpPr/>
          <p:nvPr/>
        </p:nvSpPr>
        <p:spPr>
          <a:xfrm>
            <a:off x="5598209" y="2784886"/>
            <a:ext cx="167256" cy="322793"/>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defTabSz="685800"/>
            <a:endParaRPr lang="en-IE" sz="1350">
              <a:solidFill>
                <a:prstClr val="white"/>
              </a:solidFill>
              <a:latin typeface="Calibri" panose="020F0502020204030204"/>
            </a:endParaRPr>
          </a:p>
        </p:txBody>
      </p:sp>
      <p:sp>
        <p:nvSpPr>
          <p:cNvPr id="45" name="Rounded Rectangle 44">
            <a:extLst>
              <a:ext uri="{FF2B5EF4-FFF2-40B4-BE49-F238E27FC236}">
                <a16:creationId xmlns:a16="http://schemas.microsoft.com/office/drawing/2014/main" id="{08E6BD3C-464A-6A44-B82D-701C7EA567A8}"/>
              </a:ext>
            </a:extLst>
          </p:cNvPr>
          <p:cNvSpPr/>
          <p:nvPr/>
        </p:nvSpPr>
        <p:spPr>
          <a:xfrm>
            <a:off x="5404541" y="2784886"/>
            <a:ext cx="167256" cy="322793"/>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defTabSz="685800"/>
            <a:endParaRPr lang="en-IE" sz="1350">
              <a:solidFill>
                <a:prstClr val="white"/>
              </a:solidFill>
              <a:latin typeface="Calibri" panose="020F0502020204030204"/>
            </a:endParaRPr>
          </a:p>
        </p:txBody>
      </p:sp>
      <p:sp>
        <p:nvSpPr>
          <p:cNvPr id="46" name="Rounded Rectangle 45">
            <a:extLst>
              <a:ext uri="{FF2B5EF4-FFF2-40B4-BE49-F238E27FC236}">
                <a16:creationId xmlns:a16="http://schemas.microsoft.com/office/drawing/2014/main" id="{C7BBF6E8-C038-964D-A4E8-13D60A859733}"/>
              </a:ext>
            </a:extLst>
          </p:cNvPr>
          <p:cNvSpPr/>
          <p:nvPr/>
        </p:nvSpPr>
        <p:spPr>
          <a:xfrm>
            <a:off x="5201812" y="2785997"/>
            <a:ext cx="167256" cy="322793"/>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defTabSz="685800"/>
            <a:endParaRPr lang="en-IE" sz="1350">
              <a:solidFill>
                <a:prstClr val="white"/>
              </a:solidFill>
              <a:latin typeface="Calibri" panose="020F0502020204030204"/>
            </a:endParaRPr>
          </a:p>
        </p:txBody>
      </p:sp>
      <p:sp>
        <p:nvSpPr>
          <p:cNvPr id="47" name="Rounded Rectangle 46">
            <a:extLst>
              <a:ext uri="{FF2B5EF4-FFF2-40B4-BE49-F238E27FC236}">
                <a16:creationId xmlns:a16="http://schemas.microsoft.com/office/drawing/2014/main" id="{68134FCD-0766-6E42-8BD8-9C6624F38C6E}"/>
              </a:ext>
            </a:extLst>
          </p:cNvPr>
          <p:cNvSpPr/>
          <p:nvPr/>
        </p:nvSpPr>
        <p:spPr>
          <a:xfrm>
            <a:off x="5002868" y="2784886"/>
            <a:ext cx="167256" cy="322793"/>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defTabSz="685800"/>
            <a:endParaRPr lang="en-IE" sz="1350">
              <a:solidFill>
                <a:prstClr val="white"/>
              </a:solidFill>
              <a:latin typeface="Calibri" panose="020F0502020204030204"/>
            </a:endParaRPr>
          </a:p>
        </p:txBody>
      </p:sp>
      <p:sp>
        <p:nvSpPr>
          <p:cNvPr id="48" name="Rounded Rectangle 47">
            <a:extLst>
              <a:ext uri="{FF2B5EF4-FFF2-40B4-BE49-F238E27FC236}">
                <a16:creationId xmlns:a16="http://schemas.microsoft.com/office/drawing/2014/main" id="{AE18A3CB-9934-844D-9C9F-01E56EA565FC}"/>
              </a:ext>
            </a:extLst>
          </p:cNvPr>
          <p:cNvSpPr/>
          <p:nvPr/>
        </p:nvSpPr>
        <p:spPr>
          <a:xfrm>
            <a:off x="5593147" y="3202858"/>
            <a:ext cx="167256" cy="322793"/>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defTabSz="685800"/>
            <a:endParaRPr lang="en-IE" sz="1350">
              <a:solidFill>
                <a:prstClr val="white"/>
              </a:solidFill>
              <a:latin typeface="Calibri" panose="020F0502020204030204"/>
            </a:endParaRPr>
          </a:p>
        </p:txBody>
      </p:sp>
      <p:sp>
        <p:nvSpPr>
          <p:cNvPr id="49" name="Rounded Rectangle 48">
            <a:extLst>
              <a:ext uri="{FF2B5EF4-FFF2-40B4-BE49-F238E27FC236}">
                <a16:creationId xmlns:a16="http://schemas.microsoft.com/office/drawing/2014/main" id="{ED401FFF-680E-4A40-9F60-305D0FFCE22F}"/>
              </a:ext>
            </a:extLst>
          </p:cNvPr>
          <p:cNvSpPr/>
          <p:nvPr/>
        </p:nvSpPr>
        <p:spPr>
          <a:xfrm>
            <a:off x="5399479" y="3202858"/>
            <a:ext cx="167256" cy="322793"/>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defTabSz="685800"/>
            <a:endParaRPr lang="en-IE" sz="1350">
              <a:solidFill>
                <a:prstClr val="white"/>
              </a:solidFill>
              <a:latin typeface="Calibri" panose="020F0502020204030204"/>
            </a:endParaRPr>
          </a:p>
        </p:txBody>
      </p:sp>
      <p:sp>
        <p:nvSpPr>
          <p:cNvPr id="50" name="Rounded Rectangle 49">
            <a:extLst>
              <a:ext uri="{FF2B5EF4-FFF2-40B4-BE49-F238E27FC236}">
                <a16:creationId xmlns:a16="http://schemas.microsoft.com/office/drawing/2014/main" id="{E1B4ACA8-5858-B14B-96B6-4509E7A54928}"/>
              </a:ext>
            </a:extLst>
          </p:cNvPr>
          <p:cNvSpPr/>
          <p:nvPr/>
        </p:nvSpPr>
        <p:spPr>
          <a:xfrm>
            <a:off x="5196749" y="3203968"/>
            <a:ext cx="167256" cy="322793"/>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defTabSz="685800"/>
            <a:endParaRPr lang="en-IE" sz="1350">
              <a:solidFill>
                <a:prstClr val="white"/>
              </a:solidFill>
              <a:latin typeface="Calibri" panose="020F0502020204030204"/>
            </a:endParaRPr>
          </a:p>
        </p:txBody>
      </p:sp>
      <p:sp>
        <p:nvSpPr>
          <p:cNvPr id="51" name="Rounded Rectangle 50">
            <a:extLst>
              <a:ext uri="{FF2B5EF4-FFF2-40B4-BE49-F238E27FC236}">
                <a16:creationId xmlns:a16="http://schemas.microsoft.com/office/drawing/2014/main" id="{089202A1-F0F7-F641-9A0C-102E4713B794}"/>
              </a:ext>
            </a:extLst>
          </p:cNvPr>
          <p:cNvSpPr/>
          <p:nvPr/>
        </p:nvSpPr>
        <p:spPr>
          <a:xfrm>
            <a:off x="4997805" y="3202858"/>
            <a:ext cx="167256" cy="322793"/>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defTabSz="685800"/>
            <a:endParaRPr lang="en-IE" sz="1350">
              <a:solidFill>
                <a:prstClr val="white"/>
              </a:solidFill>
              <a:latin typeface="Calibri" panose="020F0502020204030204"/>
            </a:endParaRPr>
          </a:p>
        </p:txBody>
      </p:sp>
      <p:sp>
        <p:nvSpPr>
          <p:cNvPr id="52" name="Rounded Rectangle 51">
            <a:extLst>
              <a:ext uri="{FF2B5EF4-FFF2-40B4-BE49-F238E27FC236}">
                <a16:creationId xmlns:a16="http://schemas.microsoft.com/office/drawing/2014/main" id="{CA2A4A70-662D-9946-B03D-BB90211C4107}"/>
              </a:ext>
            </a:extLst>
          </p:cNvPr>
          <p:cNvSpPr/>
          <p:nvPr/>
        </p:nvSpPr>
        <p:spPr>
          <a:xfrm>
            <a:off x="5595710" y="3587815"/>
            <a:ext cx="167256" cy="322793"/>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defTabSz="685800"/>
            <a:endParaRPr lang="en-IE" sz="1350">
              <a:solidFill>
                <a:prstClr val="white"/>
              </a:solidFill>
              <a:latin typeface="Calibri" panose="020F0502020204030204"/>
            </a:endParaRPr>
          </a:p>
        </p:txBody>
      </p:sp>
      <p:sp>
        <p:nvSpPr>
          <p:cNvPr id="53" name="Rounded Rectangle 52">
            <a:extLst>
              <a:ext uri="{FF2B5EF4-FFF2-40B4-BE49-F238E27FC236}">
                <a16:creationId xmlns:a16="http://schemas.microsoft.com/office/drawing/2014/main" id="{59B222E0-4293-AB47-9827-7BEDD5D2D2BE}"/>
              </a:ext>
            </a:extLst>
          </p:cNvPr>
          <p:cNvSpPr/>
          <p:nvPr/>
        </p:nvSpPr>
        <p:spPr>
          <a:xfrm>
            <a:off x="5402042" y="3587815"/>
            <a:ext cx="167256" cy="322793"/>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defTabSz="685800"/>
            <a:endParaRPr lang="en-IE" sz="1350">
              <a:solidFill>
                <a:prstClr val="white"/>
              </a:solidFill>
              <a:latin typeface="Calibri" panose="020F0502020204030204"/>
            </a:endParaRPr>
          </a:p>
        </p:txBody>
      </p:sp>
      <p:sp>
        <p:nvSpPr>
          <p:cNvPr id="54" name="Rounded Rectangle 53">
            <a:extLst>
              <a:ext uri="{FF2B5EF4-FFF2-40B4-BE49-F238E27FC236}">
                <a16:creationId xmlns:a16="http://schemas.microsoft.com/office/drawing/2014/main" id="{095D3AF5-B134-6E44-8AC2-4F618212CAE9}"/>
              </a:ext>
            </a:extLst>
          </p:cNvPr>
          <p:cNvSpPr/>
          <p:nvPr/>
        </p:nvSpPr>
        <p:spPr>
          <a:xfrm>
            <a:off x="5199313" y="3588925"/>
            <a:ext cx="167256" cy="322793"/>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defTabSz="685800"/>
            <a:endParaRPr lang="en-IE" sz="1350">
              <a:solidFill>
                <a:prstClr val="white"/>
              </a:solidFill>
              <a:latin typeface="Calibri" panose="020F0502020204030204"/>
            </a:endParaRPr>
          </a:p>
        </p:txBody>
      </p:sp>
      <p:sp>
        <p:nvSpPr>
          <p:cNvPr id="55" name="Rounded Rectangle 54">
            <a:extLst>
              <a:ext uri="{FF2B5EF4-FFF2-40B4-BE49-F238E27FC236}">
                <a16:creationId xmlns:a16="http://schemas.microsoft.com/office/drawing/2014/main" id="{E0155C76-0AAE-AE41-8735-CE47301FC4EA}"/>
              </a:ext>
            </a:extLst>
          </p:cNvPr>
          <p:cNvSpPr/>
          <p:nvPr/>
        </p:nvSpPr>
        <p:spPr>
          <a:xfrm>
            <a:off x="5000369" y="3587815"/>
            <a:ext cx="167256" cy="322793"/>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defTabSz="685800"/>
            <a:endParaRPr lang="en-IE" sz="1350">
              <a:solidFill>
                <a:prstClr val="white"/>
              </a:solidFill>
              <a:latin typeface="Calibri" panose="020F0502020204030204"/>
            </a:endParaRPr>
          </a:p>
        </p:txBody>
      </p:sp>
      <p:sp>
        <p:nvSpPr>
          <p:cNvPr id="56" name="Rounded Rectangle 55">
            <a:extLst>
              <a:ext uri="{FF2B5EF4-FFF2-40B4-BE49-F238E27FC236}">
                <a16:creationId xmlns:a16="http://schemas.microsoft.com/office/drawing/2014/main" id="{3543694B-9B46-1143-AE2C-D4382A28F6E3}"/>
              </a:ext>
            </a:extLst>
          </p:cNvPr>
          <p:cNvSpPr/>
          <p:nvPr/>
        </p:nvSpPr>
        <p:spPr>
          <a:xfrm>
            <a:off x="5593147" y="3968148"/>
            <a:ext cx="167256" cy="322793"/>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defTabSz="685800"/>
            <a:endParaRPr lang="en-IE" sz="1350">
              <a:solidFill>
                <a:prstClr val="white"/>
              </a:solidFill>
              <a:latin typeface="Calibri" panose="020F0502020204030204"/>
            </a:endParaRPr>
          </a:p>
        </p:txBody>
      </p:sp>
      <p:sp>
        <p:nvSpPr>
          <p:cNvPr id="57" name="Rounded Rectangle 56">
            <a:extLst>
              <a:ext uri="{FF2B5EF4-FFF2-40B4-BE49-F238E27FC236}">
                <a16:creationId xmlns:a16="http://schemas.microsoft.com/office/drawing/2014/main" id="{9DBC766A-A3B6-3D44-AAD2-9432C28946B3}"/>
              </a:ext>
            </a:extLst>
          </p:cNvPr>
          <p:cNvSpPr/>
          <p:nvPr/>
        </p:nvSpPr>
        <p:spPr>
          <a:xfrm>
            <a:off x="5399479" y="3968148"/>
            <a:ext cx="167256" cy="322793"/>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defTabSz="685800"/>
            <a:endParaRPr lang="en-IE" sz="1350">
              <a:solidFill>
                <a:prstClr val="white"/>
              </a:solidFill>
              <a:latin typeface="Calibri" panose="020F0502020204030204"/>
            </a:endParaRPr>
          </a:p>
        </p:txBody>
      </p:sp>
      <p:sp>
        <p:nvSpPr>
          <p:cNvPr id="58" name="Rounded Rectangle 57">
            <a:extLst>
              <a:ext uri="{FF2B5EF4-FFF2-40B4-BE49-F238E27FC236}">
                <a16:creationId xmlns:a16="http://schemas.microsoft.com/office/drawing/2014/main" id="{51440542-8500-A64D-B10B-325051686C93}"/>
              </a:ext>
            </a:extLst>
          </p:cNvPr>
          <p:cNvSpPr/>
          <p:nvPr/>
        </p:nvSpPr>
        <p:spPr>
          <a:xfrm>
            <a:off x="5196749" y="3969259"/>
            <a:ext cx="167256" cy="322793"/>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defTabSz="685800"/>
            <a:endParaRPr lang="en-IE" sz="1350">
              <a:solidFill>
                <a:prstClr val="white"/>
              </a:solidFill>
              <a:latin typeface="Calibri" panose="020F0502020204030204"/>
            </a:endParaRPr>
          </a:p>
        </p:txBody>
      </p:sp>
      <p:sp>
        <p:nvSpPr>
          <p:cNvPr id="59" name="Rounded Rectangle 58">
            <a:extLst>
              <a:ext uri="{FF2B5EF4-FFF2-40B4-BE49-F238E27FC236}">
                <a16:creationId xmlns:a16="http://schemas.microsoft.com/office/drawing/2014/main" id="{FEFFDD52-0EDE-B84E-9AB4-AED5E1FD20BB}"/>
              </a:ext>
            </a:extLst>
          </p:cNvPr>
          <p:cNvSpPr/>
          <p:nvPr/>
        </p:nvSpPr>
        <p:spPr>
          <a:xfrm>
            <a:off x="4997805" y="3968148"/>
            <a:ext cx="167256" cy="322793"/>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defTabSz="685800"/>
            <a:endParaRPr lang="en-IE" sz="1350">
              <a:solidFill>
                <a:prstClr val="white"/>
              </a:solidFill>
              <a:latin typeface="Calibri" panose="020F0502020204030204"/>
            </a:endParaRPr>
          </a:p>
        </p:txBody>
      </p:sp>
      <p:sp>
        <p:nvSpPr>
          <p:cNvPr id="60" name="Rounded Rectangle 59">
            <a:extLst>
              <a:ext uri="{FF2B5EF4-FFF2-40B4-BE49-F238E27FC236}">
                <a16:creationId xmlns:a16="http://schemas.microsoft.com/office/drawing/2014/main" id="{4B4CC9F6-4E39-0240-BC8E-17B481B3870E}"/>
              </a:ext>
            </a:extLst>
          </p:cNvPr>
          <p:cNvSpPr/>
          <p:nvPr/>
        </p:nvSpPr>
        <p:spPr>
          <a:xfrm>
            <a:off x="5595710" y="4354216"/>
            <a:ext cx="167256" cy="322793"/>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defTabSz="685800"/>
            <a:endParaRPr lang="en-IE" sz="1350">
              <a:solidFill>
                <a:prstClr val="white"/>
              </a:solidFill>
              <a:latin typeface="Calibri" panose="020F0502020204030204"/>
            </a:endParaRPr>
          </a:p>
        </p:txBody>
      </p:sp>
      <p:sp>
        <p:nvSpPr>
          <p:cNvPr id="61" name="Rounded Rectangle 60">
            <a:extLst>
              <a:ext uri="{FF2B5EF4-FFF2-40B4-BE49-F238E27FC236}">
                <a16:creationId xmlns:a16="http://schemas.microsoft.com/office/drawing/2014/main" id="{BA4D5F1E-ED38-C844-A5A7-FBB2E747639A}"/>
              </a:ext>
            </a:extLst>
          </p:cNvPr>
          <p:cNvSpPr/>
          <p:nvPr/>
        </p:nvSpPr>
        <p:spPr>
          <a:xfrm>
            <a:off x="5402042" y="4354216"/>
            <a:ext cx="167256" cy="322793"/>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defTabSz="685800"/>
            <a:endParaRPr lang="en-IE" sz="1350">
              <a:solidFill>
                <a:prstClr val="white"/>
              </a:solidFill>
              <a:latin typeface="Calibri" panose="020F0502020204030204"/>
            </a:endParaRPr>
          </a:p>
        </p:txBody>
      </p:sp>
      <p:sp>
        <p:nvSpPr>
          <p:cNvPr id="62" name="Rounded Rectangle 61">
            <a:extLst>
              <a:ext uri="{FF2B5EF4-FFF2-40B4-BE49-F238E27FC236}">
                <a16:creationId xmlns:a16="http://schemas.microsoft.com/office/drawing/2014/main" id="{8DD223BC-B0C6-4C4F-94A7-25A3ED2698D4}"/>
              </a:ext>
            </a:extLst>
          </p:cNvPr>
          <p:cNvSpPr/>
          <p:nvPr/>
        </p:nvSpPr>
        <p:spPr>
          <a:xfrm>
            <a:off x="5199313" y="4355326"/>
            <a:ext cx="167256" cy="322793"/>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defTabSz="685800"/>
            <a:endParaRPr lang="en-IE" sz="1350">
              <a:solidFill>
                <a:prstClr val="white"/>
              </a:solidFill>
              <a:latin typeface="Calibri" panose="020F0502020204030204"/>
            </a:endParaRPr>
          </a:p>
        </p:txBody>
      </p:sp>
      <p:sp>
        <p:nvSpPr>
          <p:cNvPr id="63" name="Rounded Rectangle 62">
            <a:extLst>
              <a:ext uri="{FF2B5EF4-FFF2-40B4-BE49-F238E27FC236}">
                <a16:creationId xmlns:a16="http://schemas.microsoft.com/office/drawing/2014/main" id="{92FC537E-7F38-C643-B285-AD9B2C2F65BF}"/>
              </a:ext>
            </a:extLst>
          </p:cNvPr>
          <p:cNvSpPr/>
          <p:nvPr/>
        </p:nvSpPr>
        <p:spPr>
          <a:xfrm>
            <a:off x="5000369" y="4354216"/>
            <a:ext cx="167256" cy="322793"/>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defTabSz="685800"/>
            <a:endParaRPr lang="en-IE" sz="1350">
              <a:solidFill>
                <a:prstClr val="white"/>
              </a:solidFill>
              <a:latin typeface="Calibri" panose="020F0502020204030204"/>
            </a:endParaRPr>
          </a:p>
        </p:txBody>
      </p:sp>
      <p:sp>
        <p:nvSpPr>
          <p:cNvPr id="65" name="Oval 64">
            <a:extLst>
              <a:ext uri="{FF2B5EF4-FFF2-40B4-BE49-F238E27FC236}">
                <a16:creationId xmlns:a16="http://schemas.microsoft.com/office/drawing/2014/main" id="{E749F20C-95EF-7A44-B916-DFABB9EA618B}"/>
              </a:ext>
            </a:extLst>
          </p:cNvPr>
          <p:cNvSpPr/>
          <p:nvPr/>
        </p:nvSpPr>
        <p:spPr>
          <a:xfrm>
            <a:off x="3849701" y="3364241"/>
            <a:ext cx="685800" cy="6858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r>
              <a:rPr lang="en-IE" sz="2700" dirty="0">
                <a:solidFill>
                  <a:prstClr val="white"/>
                </a:solidFill>
                <a:latin typeface="Calibri" panose="020F0502020204030204"/>
              </a:rPr>
              <a:t>H</a:t>
            </a:r>
          </a:p>
        </p:txBody>
      </p:sp>
      <p:sp>
        <p:nvSpPr>
          <p:cNvPr id="66" name="Rounded Rectangle 65">
            <a:extLst>
              <a:ext uri="{FF2B5EF4-FFF2-40B4-BE49-F238E27FC236}">
                <a16:creationId xmlns:a16="http://schemas.microsoft.com/office/drawing/2014/main" id="{6FCFC7CA-D7D3-694C-8BA8-2B271D3B98DF}"/>
              </a:ext>
            </a:extLst>
          </p:cNvPr>
          <p:cNvSpPr/>
          <p:nvPr/>
        </p:nvSpPr>
        <p:spPr>
          <a:xfrm rot="16200000">
            <a:off x="5227611" y="4571576"/>
            <a:ext cx="343738" cy="782241"/>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defTabSz="685800"/>
            <a:endParaRPr lang="en-IE" sz="1350">
              <a:solidFill>
                <a:prstClr val="white"/>
              </a:solidFill>
              <a:latin typeface="Calibri" panose="020F0502020204030204"/>
            </a:endParaRPr>
          </a:p>
        </p:txBody>
      </p:sp>
      <p:sp>
        <p:nvSpPr>
          <p:cNvPr id="67" name="TextBox 66">
            <a:extLst>
              <a:ext uri="{FF2B5EF4-FFF2-40B4-BE49-F238E27FC236}">
                <a16:creationId xmlns:a16="http://schemas.microsoft.com/office/drawing/2014/main" id="{154CD3FE-8B35-2C42-A81D-C2E4FE29254D}"/>
              </a:ext>
            </a:extLst>
          </p:cNvPr>
          <p:cNvSpPr txBox="1"/>
          <p:nvPr/>
        </p:nvSpPr>
        <p:spPr>
          <a:xfrm flipH="1">
            <a:off x="2745960" y="2153252"/>
            <a:ext cx="748535" cy="507831"/>
          </a:xfrm>
          <a:prstGeom prst="rect">
            <a:avLst/>
          </a:prstGeom>
          <a:noFill/>
        </p:spPr>
        <p:txBody>
          <a:bodyPr wrap="square" rtlCol="0">
            <a:spAutoFit/>
          </a:bodyPr>
          <a:lstStyle/>
          <a:p>
            <a:pPr defTabSz="685800"/>
            <a:r>
              <a:rPr lang="en-IE" sz="1350" dirty="0">
                <a:solidFill>
                  <a:prstClr val="black"/>
                </a:solidFill>
                <a:latin typeface="Calibri" panose="020F0502020204030204"/>
              </a:rPr>
              <a:t>Car Park</a:t>
            </a:r>
          </a:p>
        </p:txBody>
      </p:sp>
      <p:sp>
        <p:nvSpPr>
          <p:cNvPr id="68" name="TextBox 67">
            <a:extLst>
              <a:ext uri="{FF2B5EF4-FFF2-40B4-BE49-F238E27FC236}">
                <a16:creationId xmlns:a16="http://schemas.microsoft.com/office/drawing/2014/main" id="{E4892C00-DBF7-E74F-9172-665B3F60E865}"/>
              </a:ext>
            </a:extLst>
          </p:cNvPr>
          <p:cNvSpPr txBox="1"/>
          <p:nvPr/>
        </p:nvSpPr>
        <p:spPr>
          <a:xfrm>
            <a:off x="707231" y="2290082"/>
            <a:ext cx="782241" cy="300082"/>
          </a:xfrm>
          <a:prstGeom prst="rect">
            <a:avLst/>
          </a:prstGeom>
          <a:noFill/>
        </p:spPr>
        <p:txBody>
          <a:bodyPr wrap="square" rtlCol="0">
            <a:spAutoFit/>
          </a:bodyPr>
          <a:lstStyle/>
          <a:p>
            <a:pPr defTabSz="685800"/>
            <a:r>
              <a:rPr lang="en-IE" sz="1350" dirty="0">
                <a:solidFill>
                  <a:prstClr val="white"/>
                </a:solidFill>
                <a:latin typeface="Calibri" panose="020F0502020204030204"/>
              </a:rPr>
              <a:t>Hospital</a:t>
            </a:r>
          </a:p>
        </p:txBody>
      </p:sp>
      <p:sp>
        <p:nvSpPr>
          <p:cNvPr id="69" name="TextBox 68">
            <a:extLst>
              <a:ext uri="{FF2B5EF4-FFF2-40B4-BE49-F238E27FC236}">
                <a16:creationId xmlns:a16="http://schemas.microsoft.com/office/drawing/2014/main" id="{28F3D1E7-A24C-894D-A0FC-37347431DDA5}"/>
              </a:ext>
            </a:extLst>
          </p:cNvPr>
          <p:cNvSpPr txBox="1"/>
          <p:nvPr/>
        </p:nvSpPr>
        <p:spPr>
          <a:xfrm>
            <a:off x="7096032" y="1147555"/>
            <a:ext cx="958171" cy="507831"/>
          </a:xfrm>
          <a:prstGeom prst="rect">
            <a:avLst/>
          </a:prstGeom>
          <a:noFill/>
        </p:spPr>
        <p:txBody>
          <a:bodyPr wrap="square" rtlCol="0">
            <a:spAutoFit/>
          </a:bodyPr>
          <a:lstStyle/>
          <a:p>
            <a:pPr defTabSz="685800"/>
            <a:r>
              <a:rPr lang="en-IE" sz="1350" dirty="0">
                <a:solidFill>
                  <a:prstClr val="white"/>
                </a:solidFill>
                <a:latin typeface="Calibri" panose="020F0502020204030204"/>
              </a:rPr>
              <a:t>Inhabited Building</a:t>
            </a:r>
          </a:p>
        </p:txBody>
      </p:sp>
      <p:sp>
        <p:nvSpPr>
          <p:cNvPr id="71" name="TextBox 70">
            <a:extLst>
              <a:ext uri="{FF2B5EF4-FFF2-40B4-BE49-F238E27FC236}">
                <a16:creationId xmlns:a16="http://schemas.microsoft.com/office/drawing/2014/main" id="{CFCDAA85-FD09-BA41-BB44-BF33562E4663}"/>
              </a:ext>
            </a:extLst>
          </p:cNvPr>
          <p:cNvSpPr txBox="1"/>
          <p:nvPr/>
        </p:nvSpPr>
        <p:spPr>
          <a:xfrm>
            <a:off x="8022245" y="2517612"/>
            <a:ext cx="958171" cy="507831"/>
          </a:xfrm>
          <a:prstGeom prst="rect">
            <a:avLst/>
          </a:prstGeom>
          <a:noFill/>
        </p:spPr>
        <p:txBody>
          <a:bodyPr wrap="square" rtlCol="0">
            <a:spAutoFit/>
          </a:bodyPr>
          <a:lstStyle/>
          <a:p>
            <a:pPr defTabSz="685800"/>
            <a:r>
              <a:rPr lang="en-IE" sz="1350" dirty="0">
                <a:solidFill>
                  <a:prstClr val="white"/>
                </a:solidFill>
                <a:latin typeface="Calibri" panose="020F0502020204030204"/>
              </a:rPr>
              <a:t>Inhabited Building</a:t>
            </a:r>
          </a:p>
        </p:txBody>
      </p:sp>
      <p:sp>
        <p:nvSpPr>
          <p:cNvPr id="72" name="TextBox 71">
            <a:extLst>
              <a:ext uri="{FF2B5EF4-FFF2-40B4-BE49-F238E27FC236}">
                <a16:creationId xmlns:a16="http://schemas.microsoft.com/office/drawing/2014/main" id="{58EB7C12-09A5-CD44-A8EE-839BE678527A}"/>
              </a:ext>
            </a:extLst>
          </p:cNvPr>
          <p:cNvSpPr txBox="1"/>
          <p:nvPr/>
        </p:nvSpPr>
        <p:spPr>
          <a:xfrm>
            <a:off x="7643722" y="4488154"/>
            <a:ext cx="884742" cy="484748"/>
          </a:xfrm>
          <a:prstGeom prst="rect">
            <a:avLst/>
          </a:prstGeom>
          <a:solidFill>
            <a:schemeClr val="bg2">
              <a:lumMod val="2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algn="ct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defTabSz="685800"/>
            <a:r>
              <a:rPr lang="en-IE" sz="1350" dirty="0">
                <a:solidFill>
                  <a:prstClr val="white"/>
                </a:solidFill>
                <a:latin typeface="Calibri" panose="020F0502020204030204"/>
              </a:rPr>
              <a:t>Inhabited Building</a:t>
            </a:r>
          </a:p>
        </p:txBody>
      </p:sp>
      <p:cxnSp>
        <p:nvCxnSpPr>
          <p:cNvPr id="74" name="Straight Connector 73">
            <a:extLst>
              <a:ext uri="{FF2B5EF4-FFF2-40B4-BE49-F238E27FC236}">
                <a16:creationId xmlns:a16="http://schemas.microsoft.com/office/drawing/2014/main" id="{1F9CD17D-350B-2E4E-8ADA-B04720F29050}"/>
              </a:ext>
            </a:extLst>
          </p:cNvPr>
          <p:cNvCxnSpPr/>
          <p:nvPr/>
        </p:nvCxnSpPr>
        <p:spPr>
          <a:xfrm flipV="1">
            <a:off x="3895654" y="5295242"/>
            <a:ext cx="154853" cy="684077"/>
          </a:xfrm>
          <a:prstGeom prst="line">
            <a:avLst/>
          </a:prstGeom>
          <a:ln w="1428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9" name="Rectangle 8">
            <a:extLst>
              <a:ext uri="{FF2B5EF4-FFF2-40B4-BE49-F238E27FC236}">
                <a16:creationId xmlns:a16="http://schemas.microsoft.com/office/drawing/2014/main" id="{D3DF229C-7612-434B-B291-93078B924F90}"/>
              </a:ext>
            </a:extLst>
          </p:cNvPr>
          <p:cNvSpPr/>
          <p:nvPr/>
        </p:nvSpPr>
        <p:spPr>
          <a:xfrm>
            <a:off x="2602743" y="1910443"/>
            <a:ext cx="3340857" cy="3384800"/>
          </a:xfrm>
          <a:prstGeom prst="rect">
            <a:avLst/>
          </a:prstGeom>
          <a:noFill/>
          <a:ln w="107950">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IE" sz="1350">
              <a:solidFill>
                <a:prstClr val="white"/>
              </a:solidFill>
              <a:latin typeface="Calibri" panose="020F0502020204030204"/>
            </a:endParaRPr>
          </a:p>
        </p:txBody>
      </p:sp>
      <p:sp>
        <p:nvSpPr>
          <p:cNvPr id="64" name="Triangle 63">
            <a:extLst>
              <a:ext uri="{FF2B5EF4-FFF2-40B4-BE49-F238E27FC236}">
                <a16:creationId xmlns:a16="http://schemas.microsoft.com/office/drawing/2014/main" id="{05E729FB-C6B1-ED43-9F33-22BE28F3AFD5}"/>
              </a:ext>
            </a:extLst>
          </p:cNvPr>
          <p:cNvSpPr/>
          <p:nvPr/>
        </p:nvSpPr>
        <p:spPr>
          <a:xfrm>
            <a:off x="5273644" y="1406027"/>
            <a:ext cx="167256" cy="1107957"/>
          </a:xfrm>
          <a:prstGeom prst="triangle">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defTabSz="685800"/>
            <a:endParaRPr lang="en-IE" sz="1350">
              <a:solidFill>
                <a:prstClr val="white"/>
              </a:solidFill>
              <a:latin typeface="Calibri" panose="020F0502020204030204"/>
            </a:endParaRPr>
          </a:p>
        </p:txBody>
      </p:sp>
      <p:sp>
        <p:nvSpPr>
          <p:cNvPr id="75" name="TextBox 74">
            <a:extLst>
              <a:ext uri="{FF2B5EF4-FFF2-40B4-BE49-F238E27FC236}">
                <a16:creationId xmlns:a16="http://schemas.microsoft.com/office/drawing/2014/main" id="{2AF09BE5-3AC6-6945-A5C7-7F83FC90C832}"/>
              </a:ext>
            </a:extLst>
          </p:cNvPr>
          <p:cNvSpPr txBox="1"/>
          <p:nvPr/>
        </p:nvSpPr>
        <p:spPr>
          <a:xfrm flipH="1">
            <a:off x="1521554" y="3211678"/>
            <a:ext cx="963870" cy="300082"/>
          </a:xfrm>
          <a:prstGeom prst="rect">
            <a:avLst/>
          </a:prstGeom>
          <a:noFill/>
        </p:spPr>
        <p:txBody>
          <a:bodyPr wrap="square" rtlCol="0">
            <a:spAutoFit/>
          </a:bodyPr>
          <a:lstStyle/>
          <a:p>
            <a:pPr defTabSz="685800"/>
            <a:r>
              <a:rPr lang="en-IE" sz="1350" dirty="0">
                <a:solidFill>
                  <a:prstClr val="black"/>
                </a:solidFill>
                <a:latin typeface="Calibri" panose="020F0502020204030204"/>
              </a:rPr>
              <a:t>Cookhouse</a:t>
            </a:r>
          </a:p>
        </p:txBody>
      </p:sp>
      <p:sp>
        <p:nvSpPr>
          <p:cNvPr id="76" name="TextBox 75">
            <a:extLst>
              <a:ext uri="{FF2B5EF4-FFF2-40B4-BE49-F238E27FC236}">
                <a16:creationId xmlns:a16="http://schemas.microsoft.com/office/drawing/2014/main" id="{BE906C64-FEE9-3E4C-92B6-8216DF41FD50}"/>
              </a:ext>
            </a:extLst>
          </p:cNvPr>
          <p:cNvSpPr txBox="1"/>
          <p:nvPr/>
        </p:nvSpPr>
        <p:spPr>
          <a:xfrm flipH="1">
            <a:off x="2903730" y="1476085"/>
            <a:ext cx="1835518" cy="507831"/>
          </a:xfrm>
          <a:prstGeom prst="rect">
            <a:avLst/>
          </a:prstGeom>
          <a:noFill/>
        </p:spPr>
        <p:txBody>
          <a:bodyPr wrap="square" rtlCol="0">
            <a:spAutoFit/>
          </a:bodyPr>
          <a:lstStyle/>
          <a:p>
            <a:pPr defTabSz="685800"/>
            <a:r>
              <a:rPr lang="en-IE" sz="1350" dirty="0">
                <a:solidFill>
                  <a:prstClr val="black"/>
                </a:solidFill>
                <a:latin typeface="Calibri" panose="020F0502020204030204"/>
              </a:rPr>
              <a:t>Temporary Storage Area</a:t>
            </a:r>
          </a:p>
        </p:txBody>
      </p:sp>
      <p:sp>
        <p:nvSpPr>
          <p:cNvPr id="77" name="TextBox 76">
            <a:extLst>
              <a:ext uri="{FF2B5EF4-FFF2-40B4-BE49-F238E27FC236}">
                <a16:creationId xmlns:a16="http://schemas.microsoft.com/office/drawing/2014/main" id="{EA54C68A-2E6F-FE4E-845D-3C9856FDBB0B}"/>
              </a:ext>
            </a:extLst>
          </p:cNvPr>
          <p:cNvSpPr txBox="1"/>
          <p:nvPr/>
        </p:nvSpPr>
        <p:spPr>
          <a:xfrm flipH="1">
            <a:off x="6198788" y="2064069"/>
            <a:ext cx="748535" cy="507831"/>
          </a:xfrm>
          <a:prstGeom prst="rect">
            <a:avLst/>
          </a:prstGeom>
          <a:noFill/>
        </p:spPr>
        <p:txBody>
          <a:bodyPr wrap="square" rtlCol="0">
            <a:spAutoFit/>
          </a:bodyPr>
          <a:lstStyle/>
          <a:p>
            <a:pPr defTabSz="685800"/>
            <a:r>
              <a:rPr lang="en-IE" sz="1350" dirty="0">
                <a:solidFill>
                  <a:prstClr val="black"/>
                </a:solidFill>
                <a:latin typeface="Calibri" panose="020F0502020204030204"/>
              </a:rPr>
              <a:t>Radio Mast</a:t>
            </a:r>
          </a:p>
        </p:txBody>
      </p:sp>
      <p:sp>
        <p:nvSpPr>
          <p:cNvPr id="78" name="TextBox 77">
            <a:extLst>
              <a:ext uri="{FF2B5EF4-FFF2-40B4-BE49-F238E27FC236}">
                <a16:creationId xmlns:a16="http://schemas.microsoft.com/office/drawing/2014/main" id="{A234ABAA-B698-4942-8EFE-0AF440B9F914}"/>
              </a:ext>
            </a:extLst>
          </p:cNvPr>
          <p:cNvSpPr txBox="1"/>
          <p:nvPr/>
        </p:nvSpPr>
        <p:spPr>
          <a:xfrm flipH="1">
            <a:off x="6117490" y="3458719"/>
            <a:ext cx="1299638" cy="507831"/>
          </a:xfrm>
          <a:prstGeom prst="rect">
            <a:avLst/>
          </a:prstGeom>
          <a:noFill/>
        </p:spPr>
        <p:txBody>
          <a:bodyPr wrap="square" rtlCol="0">
            <a:spAutoFit/>
          </a:bodyPr>
          <a:lstStyle/>
          <a:p>
            <a:pPr defTabSz="685800"/>
            <a:r>
              <a:rPr lang="en-IE" sz="1350" dirty="0">
                <a:solidFill>
                  <a:prstClr val="black"/>
                </a:solidFill>
                <a:latin typeface="Calibri" panose="020F0502020204030204"/>
              </a:rPr>
              <a:t>Accommodation</a:t>
            </a:r>
          </a:p>
        </p:txBody>
      </p:sp>
      <p:sp>
        <p:nvSpPr>
          <p:cNvPr id="79" name="TextBox 78">
            <a:extLst>
              <a:ext uri="{FF2B5EF4-FFF2-40B4-BE49-F238E27FC236}">
                <a16:creationId xmlns:a16="http://schemas.microsoft.com/office/drawing/2014/main" id="{33B1FB8C-428E-874B-95A9-896B45949E1E}"/>
              </a:ext>
            </a:extLst>
          </p:cNvPr>
          <p:cNvSpPr txBox="1"/>
          <p:nvPr/>
        </p:nvSpPr>
        <p:spPr>
          <a:xfrm flipH="1">
            <a:off x="6117490" y="4775244"/>
            <a:ext cx="978542" cy="300082"/>
          </a:xfrm>
          <a:prstGeom prst="rect">
            <a:avLst/>
          </a:prstGeom>
          <a:noFill/>
        </p:spPr>
        <p:txBody>
          <a:bodyPr wrap="square" rtlCol="0">
            <a:spAutoFit/>
          </a:bodyPr>
          <a:lstStyle/>
          <a:p>
            <a:pPr defTabSz="685800"/>
            <a:r>
              <a:rPr lang="en-IE" sz="1350" dirty="0">
                <a:solidFill>
                  <a:prstClr val="black"/>
                </a:solidFill>
                <a:latin typeface="Calibri" panose="020F0502020204030204"/>
              </a:rPr>
              <a:t>Workshops</a:t>
            </a:r>
          </a:p>
        </p:txBody>
      </p:sp>
      <p:sp>
        <p:nvSpPr>
          <p:cNvPr id="80" name="TextBox 79">
            <a:extLst>
              <a:ext uri="{FF2B5EF4-FFF2-40B4-BE49-F238E27FC236}">
                <a16:creationId xmlns:a16="http://schemas.microsoft.com/office/drawing/2014/main" id="{B6052C7A-44D4-8047-BF44-E8F2030845F9}"/>
              </a:ext>
            </a:extLst>
          </p:cNvPr>
          <p:cNvSpPr txBox="1"/>
          <p:nvPr/>
        </p:nvSpPr>
        <p:spPr>
          <a:xfrm flipH="1">
            <a:off x="6294241" y="5557950"/>
            <a:ext cx="1434416" cy="300082"/>
          </a:xfrm>
          <a:prstGeom prst="rect">
            <a:avLst/>
          </a:prstGeom>
          <a:noFill/>
        </p:spPr>
        <p:txBody>
          <a:bodyPr wrap="square" rtlCol="0">
            <a:spAutoFit/>
          </a:bodyPr>
          <a:lstStyle/>
          <a:p>
            <a:pPr defTabSz="685800"/>
            <a:r>
              <a:rPr lang="en-IE" sz="1350" dirty="0">
                <a:solidFill>
                  <a:prstClr val="black"/>
                </a:solidFill>
                <a:latin typeface="Calibri" panose="020F0502020204030204"/>
              </a:rPr>
              <a:t>Main Public Road</a:t>
            </a:r>
          </a:p>
        </p:txBody>
      </p:sp>
      <p:sp>
        <p:nvSpPr>
          <p:cNvPr id="81" name="TextBox 80">
            <a:extLst>
              <a:ext uri="{FF2B5EF4-FFF2-40B4-BE49-F238E27FC236}">
                <a16:creationId xmlns:a16="http://schemas.microsoft.com/office/drawing/2014/main" id="{1B6CCFA9-AEA9-3746-A73B-310FC1F7FCC0}"/>
              </a:ext>
            </a:extLst>
          </p:cNvPr>
          <p:cNvSpPr txBox="1"/>
          <p:nvPr/>
        </p:nvSpPr>
        <p:spPr>
          <a:xfrm flipH="1">
            <a:off x="1521554" y="4377113"/>
            <a:ext cx="963870" cy="507831"/>
          </a:xfrm>
          <a:prstGeom prst="rect">
            <a:avLst/>
          </a:prstGeom>
          <a:noFill/>
        </p:spPr>
        <p:txBody>
          <a:bodyPr wrap="square" rtlCol="0">
            <a:spAutoFit/>
          </a:bodyPr>
          <a:lstStyle/>
          <a:p>
            <a:pPr defTabSz="685800"/>
            <a:r>
              <a:rPr lang="en-IE" sz="1350" dirty="0">
                <a:solidFill>
                  <a:prstClr val="black"/>
                </a:solidFill>
                <a:latin typeface="Calibri" panose="020F0502020204030204"/>
              </a:rPr>
              <a:t>Admin Buildings</a:t>
            </a:r>
          </a:p>
        </p:txBody>
      </p:sp>
      <p:cxnSp>
        <p:nvCxnSpPr>
          <p:cNvPr id="83" name="Straight Arrow Connector 82">
            <a:extLst>
              <a:ext uri="{FF2B5EF4-FFF2-40B4-BE49-F238E27FC236}">
                <a16:creationId xmlns:a16="http://schemas.microsoft.com/office/drawing/2014/main" id="{A810F813-C0A4-EA4F-908A-6E603281BB23}"/>
              </a:ext>
            </a:extLst>
          </p:cNvPr>
          <p:cNvCxnSpPr>
            <a:cxnSpLocks/>
            <a:stCxn id="75" idx="1"/>
          </p:cNvCxnSpPr>
          <p:nvPr/>
        </p:nvCxnSpPr>
        <p:spPr>
          <a:xfrm flipV="1">
            <a:off x="2485424" y="3292162"/>
            <a:ext cx="255436" cy="6955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85" name="Straight Arrow Connector 84">
            <a:extLst>
              <a:ext uri="{FF2B5EF4-FFF2-40B4-BE49-F238E27FC236}">
                <a16:creationId xmlns:a16="http://schemas.microsoft.com/office/drawing/2014/main" id="{A063B14E-2F7D-884A-B0A5-84E46DCD1335}"/>
              </a:ext>
            </a:extLst>
          </p:cNvPr>
          <p:cNvCxnSpPr>
            <a:stCxn id="81" idx="1"/>
          </p:cNvCxnSpPr>
          <p:nvPr/>
        </p:nvCxnSpPr>
        <p:spPr>
          <a:xfrm flipV="1">
            <a:off x="2485424" y="4377113"/>
            <a:ext cx="259727" cy="25391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86" name="Straight Arrow Connector 85">
            <a:extLst>
              <a:ext uri="{FF2B5EF4-FFF2-40B4-BE49-F238E27FC236}">
                <a16:creationId xmlns:a16="http://schemas.microsoft.com/office/drawing/2014/main" id="{8E4F4F0E-C769-ED43-9F7D-1142DF61B4CE}"/>
              </a:ext>
            </a:extLst>
          </p:cNvPr>
          <p:cNvCxnSpPr>
            <a:cxnSpLocks/>
            <a:stCxn id="81" idx="1"/>
          </p:cNvCxnSpPr>
          <p:nvPr/>
        </p:nvCxnSpPr>
        <p:spPr>
          <a:xfrm>
            <a:off x="2485424" y="4631029"/>
            <a:ext cx="276419" cy="19362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89" name="Straight Arrow Connector 88">
            <a:extLst>
              <a:ext uri="{FF2B5EF4-FFF2-40B4-BE49-F238E27FC236}">
                <a16:creationId xmlns:a16="http://schemas.microsoft.com/office/drawing/2014/main" id="{D321AFD2-324B-EE49-85EE-B3C7C9901AD5}"/>
              </a:ext>
            </a:extLst>
          </p:cNvPr>
          <p:cNvCxnSpPr>
            <a:cxnSpLocks/>
          </p:cNvCxnSpPr>
          <p:nvPr/>
        </p:nvCxnSpPr>
        <p:spPr>
          <a:xfrm flipH="1">
            <a:off x="5871463" y="4925184"/>
            <a:ext cx="230789" cy="3751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91" name="Straight Arrow Connector 90">
            <a:extLst>
              <a:ext uri="{FF2B5EF4-FFF2-40B4-BE49-F238E27FC236}">
                <a16:creationId xmlns:a16="http://schemas.microsoft.com/office/drawing/2014/main" id="{3FC12335-2F5E-E44A-B5B2-0902CB212994}"/>
              </a:ext>
            </a:extLst>
          </p:cNvPr>
          <p:cNvCxnSpPr>
            <a:cxnSpLocks/>
            <a:stCxn id="78" idx="2"/>
          </p:cNvCxnSpPr>
          <p:nvPr/>
        </p:nvCxnSpPr>
        <p:spPr>
          <a:xfrm flipH="1" flipV="1">
            <a:off x="5846300" y="3848169"/>
            <a:ext cx="921009" cy="11838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94" name="Straight Arrow Connector 93">
            <a:extLst>
              <a:ext uri="{FF2B5EF4-FFF2-40B4-BE49-F238E27FC236}">
                <a16:creationId xmlns:a16="http://schemas.microsoft.com/office/drawing/2014/main" id="{98FD8A22-3193-0649-B11B-B4E4C18BF77F}"/>
              </a:ext>
            </a:extLst>
          </p:cNvPr>
          <p:cNvCxnSpPr>
            <a:cxnSpLocks/>
          </p:cNvCxnSpPr>
          <p:nvPr/>
        </p:nvCxnSpPr>
        <p:spPr>
          <a:xfrm>
            <a:off x="3686036" y="1776270"/>
            <a:ext cx="460400" cy="23482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97" name="Straight Arrow Connector 96">
            <a:extLst>
              <a:ext uri="{FF2B5EF4-FFF2-40B4-BE49-F238E27FC236}">
                <a16:creationId xmlns:a16="http://schemas.microsoft.com/office/drawing/2014/main" id="{353E1443-070C-214E-8137-5112CA0C4175}"/>
              </a:ext>
            </a:extLst>
          </p:cNvPr>
          <p:cNvCxnSpPr>
            <a:cxnSpLocks/>
            <a:stCxn id="77" idx="3"/>
          </p:cNvCxnSpPr>
          <p:nvPr/>
        </p:nvCxnSpPr>
        <p:spPr>
          <a:xfrm flipH="1" flipV="1">
            <a:off x="5488169" y="2290083"/>
            <a:ext cx="710619" cy="2790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04" name="Straight Arrow Connector 103">
            <a:extLst>
              <a:ext uri="{FF2B5EF4-FFF2-40B4-BE49-F238E27FC236}">
                <a16:creationId xmlns:a16="http://schemas.microsoft.com/office/drawing/2014/main" id="{941515BE-FDB2-E046-A346-4536479C610B}"/>
              </a:ext>
            </a:extLst>
          </p:cNvPr>
          <p:cNvCxnSpPr>
            <a:cxnSpLocks/>
          </p:cNvCxnSpPr>
          <p:nvPr/>
        </p:nvCxnSpPr>
        <p:spPr>
          <a:xfrm>
            <a:off x="1318022" y="5411391"/>
            <a:ext cx="6410634" cy="0"/>
          </a:xfrm>
          <a:prstGeom prst="straightConnector1">
            <a:avLst/>
          </a:prstGeom>
          <a:ln w="3810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06" name="TextBox 105">
            <a:extLst>
              <a:ext uri="{FF2B5EF4-FFF2-40B4-BE49-F238E27FC236}">
                <a16:creationId xmlns:a16="http://schemas.microsoft.com/office/drawing/2014/main" id="{82C50AE1-EE93-6941-91D2-3E8AA80ECCFF}"/>
              </a:ext>
            </a:extLst>
          </p:cNvPr>
          <p:cNvSpPr txBox="1"/>
          <p:nvPr/>
        </p:nvSpPr>
        <p:spPr>
          <a:xfrm>
            <a:off x="4146436" y="5409596"/>
            <a:ext cx="536237" cy="300082"/>
          </a:xfrm>
          <a:prstGeom prst="rect">
            <a:avLst/>
          </a:prstGeom>
          <a:noFill/>
        </p:spPr>
        <p:txBody>
          <a:bodyPr wrap="none" rtlCol="0">
            <a:spAutoFit/>
          </a:bodyPr>
          <a:lstStyle/>
          <a:p>
            <a:pPr defTabSz="685800"/>
            <a:r>
              <a:rPr lang="en-IE" sz="1350" dirty="0">
                <a:solidFill>
                  <a:prstClr val="black"/>
                </a:solidFill>
                <a:latin typeface="Calibri" panose="020F0502020204030204"/>
              </a:rPr>
              <a:t>1 Km</a:t>
            </a:r>
          </a:p>
        </p:txBody>
      </p:sp>
      <p:sp>
        <p:nvSpPr>
          <p:cNvPr id="73" name="Rectangle 72">
            <a:extLst>
              <a:ext uri="{FF2B5EF4-FFF2-40B4-BE49-F238E27FC236}">
                <a16:creationId xmlns:a16="http://schemas.microsoft.com/office/drawing/2014/main" id="{4F9B18B6-E531-7044-9AB8-0752183B3154}"/>
              </a:ext>
            </a:extLst>
          </p:cNvPr>
          <p:cNvSpPr/>
          <p:nvPr/>
        </p:nvSpPr>
        <p:spPr>
          <a:xfrm>
            <a:off x="4429183" y="2077078"/>
            <a:ext cx="277721" cy="121623"/>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r>
              <a:rPr lang="en-IE" sz="375" dirty="0">
                <a:solidFill>
                  <a:prstClr val="white"/>
                </a:solidFill>
                <a:latin typeface="Calibri" panose="020F0502020204030204"/>
              </a:rPr>
              <a:t>HD1.1</a:t>
            </a:r>
          </a:p>
        </p:txBody>
      </p:sp>
      <p:sp>
        <p:nvSpPr>
          <p:cNvPr id="82" name="Rectangle 81">
            <a:extLst>
              <a:ext uri="{FF2B5EF4-FFF2-40B4-BE49-F238E27FC236}">
                <a16:creationId xmlns:a16="http://schemas.microsoft.com/office/drawing/2014/main" id="{F2D4CAFF-52BC-4F40-BDBA-EBDD3828F632}"/>
              </a:ext>
            </a:extLst>
          </p:cNvPr>
          <p:cNvSpPr/>
          <p:nvPr/>
        </p:nvSpPr>
        <p:spPr>
          <a:xfrm>
            <a:off x="4085211" y="2264708"/>
            <a:ext cx="277721" cy="121623"/>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r>
              <a:rPr lang="en-IE" sz="375" dirty="0">
                <a:solidFill>
                  <a:prstClr val="white"/>
                </a:solidFill>
                <a:latin typeface="Calibri" panose="020F0502020204030204"/>
              </a:rPr>
              <a:t>HD1.4</a:t>
            </a:r>
          </a:p>
        </p:txBody>
      </p:sp>
      <p:sp>
        <p:nvSpPr>
          <p:cNvPr id="84" name="Rectangle 83">
            <a:extLst>
              <a:ext uri="{FF2B5EF4-FFF2-40B4-BE49-F238E27FC236}">
                <a16:creationId xmlns:a16="http://schemas.microsoft.com/office/drawing/2014/main" id="{B214F839-468D-EA43-A05D-E919099C97E2}"/>
              </a:ext>
            </a:extLst>
          </p:cNvPr>
          <p:cNvSpPr/>
          <p:nvPr/>
        </p:nvSpPr>
        <p:spPr>
          <a:xfrm>
            <a:off x="4433140" y="2264708"/>
            <a:ext cx="277721" cy="121623"/>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r>
              <a:rPr lang="en-IE" sz="375" dirty="0">
                <a:solidFill>
                  <a:prstClr val="white"/>
                </a:solidFill>
                <a:latin typeface="Calibri" panose="020F0502020204030204"/>
              </a:rPr>
              <a:t>HD1.4</a:t>
            </a:r>
          </a:p>
        </p:txBody>
      </p:sp>
      <p:sp>
        <p:nvSpPr>
          <p:cNvPr id="87" name="Rectangle 86">
            <a:extLst>
              <a:ext uri="{FF2B5EF4-FFF2-40B4-BE49-F238E27FC236}">
                <a16:creationId xmlns:a16="http://schemas.microsoft.com/office/drawing/2014/main" id="{C475E670-7F47-D14C-8FD6-40EA1293CC0B}"/>
              </a:ext>
            </a:extLst>
          </p:cNvPr>
          <p:cNvSpPr/>
          <p:nvPr/>
        </p:nvSpPr>
        <p:spPr>
          <a:xfrm>
            <a:off x="3724937" y="2081042"/>
            <a:ext cx="277721" cy="121623"/>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r>
              <a:rPr lang="en-IE" sz="375" dirty="0">
                <a:solidFill>
                  <a:prstClr val="white"/>
                </a:solidFill>
                <a:latin typeface="Calibri" panose="020F0502020204030204"/>
              </a:rPr>
              <a:t>HD1.1</a:t>
            </a:r>
          </a:p>
        </p:txBody>
      </p:sp>
      <p:sp>
        <p:nvSpPr>
          <p:cNvPr id="88" name="Rectangle 87">
            <a:extLst>
              <a:ext uri="{FF2B5EF4-FFF2-40B4-BE49-F238E27FC236}">
                <a16:creationId xmlns:a16="http://schemas.microsoft.com/office/drawing/2014/main" id="{C84F959C-66BA-4145-A46F-45B532C425DD}"/>
              </a:ext>
            </a:extLst>
          </p:cNvPr>
          <p:cNvSpPr/>
          <p:nvPr/>
        </p:nvSpPr>
        <p:spPr>
          <a:xfrm>
            <a:off x="3724937" y="2264708"/>
            <a:ext cx="277721" cy="121623"/>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r>
              <a:rPr lang="en-IE" sz="375" dirty="0">
                <a:solidFill>
                  <a:prstClr val="white"/>
                </a:solidFill>
                <a:latin typeface="Calibri" panose="020F0502020204030204"/>
              </a:rPr>
              <a:t>HD1.4</a:t>
            </a:r>
          </a:p>
        </p:txBody>
      </p:sp>
      <p:sp>
        <p:nvSpPr>
          <p:cNvPr id="5" name="Rectangle 4">
            <a:extLst>
              <a:ext uri="{FF2B5EF4-FFF2-40B4-BE49-F238E27FC236}">
                <a16:creationId xmlns:a16="http://schemas.microsoft.com/office/drawing/2014/main" id="{7820DEB6-454B-8A49-8D27-8D0E314AD1FA}"/>
              </a:ext>
            </a:extLst>
          </p:cNvPr>
          <p:cNvSpPr/>
          <p:nvPr/>
        </p:nvSpPr>
        <p:spPr>
          <a:xfrm>
            <a:off x="3630798" y="2005936"/>
            <a:ext cx="1165040" cy="456277"/>
          </a:xfrm>
          <a:prstGeom prst="rect">
            <a:avLst/>
          </a:prstGeom>
          <a:noFill/>
          <a:ln w="44450">
            <a:solidFill>
              <a:schemeClr val="accent3">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IE" sz="1350">
              <a:solidFill>
                <a:prstClr val="white"/>
              </a:solidFill>
              <a:latin typeface="Calibri" panose="020F0502020204030204"/>
            </a:endParaRPr>
          </a:p>
        </p:txBody>
      </p:sp>
      <p:sp>
        <p:nvSpPr>
          <p:cNvPr id="6" name="Rectangle 5">
            <a:extLst>
              <a:ext uri="{FF2B5EF4-FFF2-40B4-BE49-F238E27FC236}">
                <a16:creationId xmlns:a16="http://schemas.microsoft.com/office/drawing/2014/main" id="{F994C6A7-CF8A-7045-9766-CBCE96886DC1}"/>
              </a:ext>
            </a:extLst>
          </p:cNvPr>
          <p:cNvSpPr/>
          <p:nvPr/>
        </p:nvSpPr>
        <p:spPr>
          <a:xfrm>
            <a:off x="4146436" y="2428582"/>
            <a:ext cx="173152" cy="8540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IE" sz="1350">
              <a:solidFill>
                <a:prstClr val="white"/>
              </a:solidFill>
              <a:latin typeface="Calibri" panose="020F0502020204030204"/>
            </a:endParaRPr>
          </a:p>
        </p:txBody>
      </p:sp>
      <p:sp>
        <p:nvSpPr>
          <p:cNvPr id="4" name="Rectangle: Rounded Corners 3">
            <a:extLst>
              <a:ext uri="{FF2B5EF4-FFF2-40B4-BE49-F238E27FC236}">
                <a16:creationId xmlns:a16="http://schemas.microsoft.com/office/drawing/2014/main" id="{54FC77F0-736F-4685-8A2C-E5DD2F4D9298}"/>
              </a:ext>
            </a:extLst>
          </p:cNvPr>
          <p:cNvSpPr/>
          <p:nvPr/>
        </p:nvSpPr>
        <p:spPr>
          <a:xfrm>
            <a:off x="2550773" y="1094015"/>
            <a:ext cx="3295527" cy="2169470"/>
          </a:xfrm>
          <a:prstGeom prst="roundRect">
            <a:avLst/>
          </a:prstGeom>
          <a:noFill/>
          <a:ln w="571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GB" sz="1350">
              <a:ln>
                <a:solidFill>
                  <a:srgbClr val="00B0F0"/>
                </a:solidFill>
              </a:ln>
              <a:noFill/>
              <a:latin typeface="Calibri" panose="020F0502020204030204"/>
            </a:endParaRPr>
          </a:p>
        </p:txBody>
      </p:sp>
      <p:sp>
        <p:nvSpPr>
          <p:cNvPr id="90" name="Rectangle: Rounded Corners 89">
            <a:extLst>
              <a:ext uri="{FF2B5EF4-FFF2-40B4-BE49-F238E27FC236}">
                <a16:creationId xmlns:a16="http://schemas.microsoft.com/office/drawing/2014/main" id="{E942A52E-30EB-4BD1-A2F3-9E16E384AD60}"/>
              </a:ext>
            </a:extLst>
          </p:cNvPr>
          <p:cNvSpPr/>
          <p:nvPr/>
        </p:nvSpPr>
        <p:spPr>
          <a:xfrm>
            <a:off x="1914372" y="468400"/>
            <a:ext cx="4931071" cy="3492764"/>
          </a:xfrm>
          <a:prstGeom prst="roundRect">
            <a:avLst/>
          </a:prstGeom>
          <a:noFill/>
          <a:ln w="5715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GB" sz="1350">
              <a:ln>
                <a:solidFill>
                  <a:srgbClr val="00B0F0"/>
                </a:solidFill>
              </a:ln>
              <a:noFill/>
              <a:latin typeface="Calibri" panose="020F0502020204030204"/>
            </a:endParaRPr>
          </a:p>
        </p:txBody>
      </p:sp>
      <p:sp>
        <p:nvSpPr>
          <p:cNvPr id="92" name="Rectangle: Rounded Corners 91">
            <a:extLst>
              <a:ext uri="{FF2B5EF4-FFF2-40B4-BE49-F238E27FC236}">
                <a16:creationId xmlns:a16="http://schemas.microsoft.com/office/drawing/2014/main" id="{7A562582-9E39-4DAB-A2BA-9CEB8D632586}"/>
              </a:ext>
            </a:extLst>
          </p:cNvPr>
          <p:cNvSpPr/>
          <p:nvPr/>
        </p:nvSpPr>
        <p:spPr>
          <a:xfrm>
            <a:off x="774955" y="-146143"/>
            <a:ext cx="7362017" cy="5528054"/>
          </a:xfrm>
          <a:prstGeom prst="roundRect">
            <a:avLst/>
          </a:prstGeom>
          <a:no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GB" sz="1350">
              <a:ln>
                <a:solidFill>
                  <a:srgbClr val="00B0F0"/>
                </a:solidFill>
              </a:ln>
              <a:noFill/>
              <a:latin typeface="Calibri" panose="020F0502020204030204"/>
            </a:endParaRPr>
          </a:p>
        </p:txBody>
      </p:sp>
    </p:spTree>
    <p:extLst>
      <p:ext uri="{BB962C8B-B14F-4D97-AF65-F5344CB8AC3E}">
        <p14:creationId xmlns:p14="http://schemas.microsoft.com/office/powerpoint/2010/main" val="3670988399"/>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851A4D-27CE-A248-8BEB-C060F7C0E81F}"/>
              </a:ext>
            </a:extLst>
          </p:cNvPr>
          <p:cNvSpPr>
            <a:spLocks noGrp="1"/>
          </p:cNvSpPr>
          <p:nvPr>
            <p:ph type="title"/>
          </p:nvPr>
        </p:nvSpPr>
        <p:spPr/>
        <p:txBody>
          <a:bodyPr/>
          <a:lstStyle/>
          <a:p>
            <a:pPr algn="ctr"/>
            <a:r>
              <a:rPr lang="en-IE" sz="3200" dirty="0"/>
              <a:t>Managing the Safeguarded Area</a:t>
            </a:r>
          </a:p>
        </p:txBody>
      </p:sp>
      <p:sp>
        <p:nvSpPr>
          <p:cNvPr id="3" name="Content Placeholder 2">
            <a:extLst>
              <a:ext uri="{FF2B5EF4-FFF2-40B4-BE49-F238E27FC236}">
                <a16:creationId xmlns:a16="http://schemas.microsoft.com/office/drawing/2014/main" id="{7A6F29F7-B8F1-3C4C-A4AA-EDF32A5FE26A}"/>
              </a:ext>
            </a:extLst>
          </p:cNvPr>
          <p:cNvSpPr>
            <a:spLocks noGrp="1"/>
          </p:cNvSpPr>
          <p:nvPr>
            <p:ph sz="half" idx="2"/>
          </p:nvPr>
        </p:nvSpPr>
        <p:spPr/>
        <p:txBody>
          <a:bodyPr/>
          <a:lstStyle/>
          <a:p>
            <a:r>
              <a:rPr lang="en-IE" sz="2400" dirty="0"/>
              <a:t>Regular reviews and physical inspections of the safeguarded area should be conducted to maintain the integrity of explosives facilities </a:t>
            </a:r>
          </a:p>
          <a:p>
            <a:endParaRPr lang="en-IE" sz="2400" dirty="0"/>
          </a:p>
          <a:p>
            <a:r>
              <a:rPr lang="en-IE" sz="2400" dirty="0"/>
              <a:t>The ESM should be formally reviewed on a quarterly basis </a:t>
            </a:r>
          </a:p>
          <a:p>
            <a:endParaRPr lang="en-IE" sz="2400" dirty="0"/>
          </a:p>
          <a:p>
            <a:r>
              <a:rPr lang="en-IE" sz="2400" dirty="0"/>
              <a:t>Where encroachments are found</a:t>
            </a:r>
          </a:p>
          <a:p>
            <a:pPr lvl="1"/>
            <a:r>
              <a:rPr lang="en-IE" sz="2400" dirty="0"/>
              <a:t>Immediate action within the explosives facility, such as stock relocation, may be necessary to ensure that any risk to members of the public is tolerable and ALARP </a:t>
            </a:r>
          </a:p>
          <a:p>
            <a:endParaRPr lang="en-IE" dirty="0"/>
          </a:p>
          <a:p>
            <a:endParaRPr lang="en-IE" dirty="0"/>
          </a:p>
        </p:txBody>
      </p:sp>
    </p:spTree>
    <p:extLst>
      <p:ext uri="{BB962C8B-B14F-4D97-AF65-F5344CB8AC3E}">
        <p14:creationId xmlns:p14="http://schemas.microsoft.com/office/powerpoint/2010/main" val="189972977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851A4D-27CE-A248-8BEB-C060F7C0E81F}"/>
              </a:ext>
            </a:extLst>
          </p:cNvPr>
          <p:cNvSpPr>
            <a:spLocks noGrp="1"/>
          </p:cNvSpPr>
          <p:nvPr>
            <p:ph type="title"/>
          </p:nvPr>
        </p:nvSpPr>
        <p:spPr/>
        <p:txBody>
          <a:bodyPr/>
          <a:lstStyle/>
          <a:p>
            <a:pPr algn="ctr"/>
            <a:r>
              <a:rPr lang="en-IE" sz="3200" dirty="0"/>
              <a:t>Important Definitions</a:t>
            </a:r>
          </a:p>
        </p:txBody>
      </p:sp>
      <p:sp>
        <p:nvSpPr>
          <p:cNvPr id="3" name="Content Placeholder 2">
            <a:extLst>
              <a:ext uri="{FF2B5EF4-FFF2-40B4-BE49-F238E27FC236}">
                <a16:creationId xmlns:a16="http://schemas.microsoft.com/office/drawing/2014/main" id="{7A6F29F7-B8F1-3C4C-A4AA-EDF32A5FE26A}"/>
              </a:ext>
            </a:extLst>
          </p:cNvPr>
          <p:cNvSpPr>
            <a:spLocks noGrp="1"/>
          </p:cNvSpPr>
          <p:nvPr>
            <p:ph sz="half" idx="2"/>
          </p:nvPr>
        </p:nvSpPr>
        <p:spPr>
          <a:xfrm>
            <a:off x="629841" y="1428750"/>
            <a:ext cx="7886699" cy="4760913"/>
          </a:xfrm>
        </p:spPr>
        <p:txBody>
          <a:bodyPr/>
          <a:lstStyle/>
          <a:p>
            <a:r>
              <a:rPr lang="en-US" sz="2800" b="1" dirty="0"/>
              <a:t>Inside Quantity Distance (IQD)</a:t>
            </a:r>
          </a:p>
          <a:p>
            <a:pPr marL="0" indent="0">
              <a:buNone/>
            </a:pPr>
            <a:r>
              <a:rPr lang="en-US" sz="2400" dirty="0"/>
              <a:t>The minimum permissible distance between a potential explosion site (PES) and an exposed site (ES) </a:t>
            </a:r>
            <a:r>
              <a:rPr lang="en-US" sz="2400" u="sng" dirty="0"/>
              <a:t>inside</a:t>
            </a:r>
            <a:r>
              <a:rPr lang="en-US" sz="2400" dirty="0"/>
              <a:t> the explosives area</a:t>
            </a:r>
            <a:endParaRPr lang="en-IE" sz="2400" dirty="0"/>
          </a:p>
          <a:p>
            <a:pPr marL="457200" lvl="1" indent="0">
              <a:buNone/>
            </a:pPr>
            <a:endParaRPr lang="en-US" sz="1800" dirty="0"/>
          </a:p>
          <a:p>
            <a:r>
              <a:rPr lang="en-US" sz="2800" b="1" dirty="0"/>
              <a:t>Outside Quantity Distance (OQD)</a:t>
            </a:r>
          </a:p>
          <a:p>
            <a:pPr marL="0" indent="0">
              <a:buNone/>
            </a:pPr>
            <a:r>
              <a:rPr lang="en-US" sz="2400" dirty="0"/>
              <a:t>The minimum permissible distance between a potential explosion site (PES) and an exposed site (ES) </a:t>
            </a:r>
            <a:r>
              <a:rPr lang="en-US" sz="2400" u="sng" dirty="0"/>
              <a:t>outside</a:t>
            </a:r>
            <a:r>
              <a:rPr lang="en-US" sz="2400" dirty="0"/>
              <a:t> the explosives area</a:t>
            </a:r>
            <a:r>
              <a:rPr lang="en-IE" sz="2400" dirty="0"/>
              <a:t> </a:t>
            </a:r>
            <a:br>
              <a:rPr lang="en-US" sz="1800" dirty="0"/>
            </a:br>
            <a:endParaRPr lang="en-IE" sz="2400" dirty="0"/>
          </a:p>
        </p:txBody>
      </p:sp>
    </p:spTree>
    <p:extLst>
      <p:ext uri="{BB962C8B-B14F-4D97-AF65-F5344CB8AC3E}">
        <p14:creationId xmlns:p14="http://schemas.microsoft.com/office/powerpoint/2010/main" val="896021504"/>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7AAAB105-B2D7-A946-B962-AF67910B6185}"/>
              </a:ext>
            </a:extLst>
          </p:cNvPr>
          <p:cNvSpPr>
            <a:spLocks noGrp="1"/>
          </p:cNvSpPr>
          <p:nvPr>
            <p:ph type="body" sz="quarter" idx="10"/>
          </p:nvPr>
        </p:nvSpPr>
        <p:spPr>
          <a:xfrm>
            <a:off x="1420813" y="1865870"/>
            <a:ext cx="4300537" cy="1203333"/>
          </a:xfrm>
        </p:spPr>
        <p:txBody>
          <a:bodyPr/>
          <a:lstStyle/>
          <a:p>
            <a:pPr lvl="0"/>
            <a:r>
              <a:rPr lang="en-US" dirty="0"/>
              <a:t>Participant Exercise</a:t>
            </a:r>
            <a:endParaRPr lang="en-GB" dirty="0"/>
          </a:p>
        </p:txBody>
      </p:sp>
    </p:spTree>
    <p:extLst>
      <p:ext uri="{BB962C8B-B14F-4D97-AF65-F5344CB8AC3E}">
        <p14:creationId xmlns:p14="http://schemas.microsoft.com/office/powerpoint/2010/main" val="126689781"/>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851A4D-27CE-A248-8BEB-C060F7C0E81F}"/>
              </a:ext>
            </a:extLst>
          </p:cNvPr>
          <p:cNvSpPr>
            <a:spLocks noGrp="1"/>
          </p:cNvSpPr>
          <p:nvPr>
            <p:ph type="title"/>
          </p:nvPr>
        </p:nvSpPr>
        <p:spPr/>
        <p:txBody>
          <a:bodyPr lIns="91440" tIns="45720" rIns="91440" bIns="45720" anchor="t"/>
          <a:lstStyle/>
          <a:p>
            <a:pPr algn="ctr"/>
            <a:r>
              <a:rPr lang="en-IE" sz="3200" dirty="0">
                <a:cs typeface="Arial"/>
              </a:rPr>
              <a:t>Exercise</a:t>
            </a:r>
          </a:p>
        </p:txBody>
      </p:sp>
      <p:pic>
        <p:nvPicPr>
          <p:cNvPr id="4" name="Picture 4" descr="Map&#10;&#10;Description automatically generated">
            <a:extLst>
              <a:ext uri="{FF2B5EF4-FFF2-40B4-BE49-F238E27FC236}">
                <a16:creationId xmlns:a16="http://schemas.microsoft.com/office/drawing/2014/main" id="{C3524865-F916-436B-BF9F-62C69D154DE5}"/>
              </a:ext>
            </a:extLst>
          </p:cNvPr>
          <p:cNvPicPr>
            <a:picLocks noGrp="1" noChangeAspect="1"/>
          </p:cNvPicPr>
          <p:nvPr>
            <p:ph sz="half" idx="2"/>
          </p:nvPr>
        </p:nvPicPr>
        <p:blipFill>
          <a:blip r:embed="rId3"/>
          <a:stretch>
            <a:fillRect/>
          </a:stretch>
        </p:blipFill>
        <p:spPr>
          <a:xfrm>
            <a:off x="1001717" y="1161753"/>
            <a:ext cx="7094455" cy="5323184"/>
          </a:xfrm>
        </p:spPr>
      </p:pic>
      <p:sp>
        <p:nvSpPr>
          <p:cNvPr id="5" name="Oval 4">
            <a:extLst>
              <a:ext uri="{FF2B5EF4-FFF2-40B4-BE49-F238E27FC236}">
                <a16:creationId xmlns:a16="http://schemas.microsoft.com/office/drawing/2014/main" id="{B9017174-C994-4527-8500-A3A293ADB670}"/>
              </a:ext>
            </a:extLst>
          </p:cNvPr>
          <p:cNvSpPr/>
          <p:nvPr/>
        </p:nvSpPr>
        <p:spPr>
          <a:xfrm>
            <a:off x="3948545" y="3865418"/>
            <a:ext cx="914400" cy="914400"/>
          </a:xfrm>
          <a:prstGeom prst="ellipse">
            <a:avLst/>
          </a:prstGeom>
          <a:noFill/>
          <a:ln w="28575">
            <a:solidFill>
              <a:srgbClr val="4F81B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Graphic 5" descr="Document with solid fill">
            <a:extLst>
              <a:ext uri="{FF2B5EF4-FFF2-40B4-BE49-F238E27FC236}">
                <a16:creationId xmlns:a16="http://schemas.microsoft.com/office/drawing/2014/main" id="{9F33600F-C107-4F73-A050-BE7D6C240C5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8134709" y="448573"/>
            <a:ext cx="452887" cy="444261"/>
          </a:xfrm>
          <a:prstGeom prst="rect">
            <a:avLst/>
          </a:prstGeom>
        </p:spPr>
      </p:pic>
      <p:sp>
        <p:nvSpPr>
          <p:cNvPr id="6" name="TextBox 5">
            <a:extLst>
              <a:ext uri="{FF2B5EF4-FFF2-40B4-BE49-F238E27FC236}">
                <a16:creationId xmlns:a16="http://schemas.microsoft.com/office/drawing/2014/main" id="{F0885D59-F293-4F50-A4FD-DF241C1F8195}"/>
              </a:ext>
            </a:extLst>
          </p:cNvPr>
          <p:cNvSpPr txBox="1"/>
          <p:nvPr/>
        </p:nvSpPr>
        <p:spPr>
          <a:xfrm>
            <a:off x="7159925" y="534837"/>
            <a:ext cx="1095555" cy="27699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200"/>
              <a:t>See Handout</a:t>
            </a:r>
          </a:p>
        </p:txBody>
      </p:sp>
    </p:spTree>
    <p:extLst>
      <p:ext uri="{BB962C8B-B14F-4D97-AF65-F5344CB8AC3E}">
        <p14:creationId xmlns:p14="http://schemas.microsoft.com/office/powerpoint/2010/main" val="1865170920"/>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851A4D-27CE-A248-8BEB-C060F7C0E81F}"/>
              </a:ext>
            </a:extLst>
          </p:cNvPr>
          <p:cNvSpPr>
            <a:spLocks noGrp="1"/>
          </p:cNvSpPr>
          <p:nvPr>
            <p:ph type="title"/>
          </p:nvPr>
        </p:nvSpPr>
        <p:spPr/>
        <p:txBody>
          <a:bodyPr lIns="91440" tIns="45720" rIns="91440" bIns="45720" anchor="t"/>
          <a:lstStyle/>
          <a:p>
            <a:pPr algn="ctr"/>
            <a:r>
              <a:rPr lang="en-IE" sz="3200" dirty="0">
                <a:cs typeface="Arial"/>
              </a:rPr>
              <a:t>Exercise</a:t>
            </a:r>
          </a:p>
        </p:txBody>
      </p:sp>
      <p:pic>
        <p:nvPicPr>
          <p:cNvPr id="4" name="Picture 4" descr="Diagram, map&#10;&#10;Description automatically generated">
            <a:extLst>
              <a:ext uri="{FF2B5EF4-FFF2-40B4-BE49-F238E27FC236}">
                <a16:creationId xmlns:a16="http://schemas.microsoft.com/office/drawing/2014/main" id="{817195A8-3C89-4E81-BDA5-8698870DCCA2}"/>
              </a:ext>
            </a:extLst>
          </p:cNvPr>
          <p:cNvPicPr>
            <a:picLocks noGrp="1" noChangeAspect="1"/>
          </p:cNvPicPr>
          <p:nvPr>
            <p:ph sz="half" idx="2"/>
          </p:nvPr>
        </p:nvPicPr>
        <p:blipFill>
          <a:blip r:embed="rId3"/>
          <a:stretch>
            <a:fillRect/>
          </a:stretch>
        </p:blipFill>
        <p:spPr>
          <a:xfrm>
            <a:off x="1010788" y="1084295"/>
            <a:ext cx="7383597" cy="5471990"/>
          </a:xfrm>
        </p:spPr>
      </p:pic>
      <p:sp>
        <p:nvSpPr>
          <p:cNvPr id="5" name="Rectangle 4">
            <a:extLst>
              <a:ext uri="{FF2B5EF4-FFF2-40B4-BE49-F238E27FC236}">
                <a16:creationId xmlns:a16="http://schemas.microsoft.com/office/drawing/2014/main" id="{E816154F-9DD4-44B2-AAE5-9139719094D4}"/>
              </a:ext>
            </a:extLst>
          </p:cNvPr>
          <p:cNvSpPr/>
          <p:nvPr/>
        </p:nvSpPr>
        <p:spPr>
          <a:xfrm>
            <a:off x="1086929" y="6223958"/>
            <a:ext cx="1319842" cy="396816"/>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Graphic 5" descr="Document with solid fill">
            <a:extLst>
              <a:ext uri="{FF2B5EF4-FFF2-40B4-BE49-F238E27FC236}">
                <a16:creationId xmlns:a16="http://schemas.microsoft.com/office/drawing/2014/main" id="{7708AA20-15CC-4D43-99EB-82FFC61BC853}"/>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8134709" y="448573"/>
            <a:ext cx="452887" cy="444261"/>
          </a:xfrm>
          <a:prstGeom prst="rect">
            <a:avLst/>
          </a:prstGeom>
        </p:spPr>
      </p:pic>
      <p:sp>
        <p:nvSpPr>
          <p:cNvPr id="9" name="TextBox 8">
            <a:extLst>
              <a:ext uri="{FF2B5EF4-FFF2-40B4-BE49-F238E27FC236}">
                <a16:creationId xmlns:a16="http://schemas.microsoft.com/office/drawing/2014/main" id="{E204CAD3-42FA-4B8D-B9DC-C65489F3BBD0}"/>
              </a:ext>
            </a:extLst>
          </p:cNvPr>
          <p:cNvSpPr txBox="1"/>
          <p:nvPr/>
        </p:nvSpPr>
        <p:spPr>
          <a:xfrm>
            <a:off x="7159925" y="534837"/>
            <a:ext cx="1095555" cy="27699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200"/>
              <a:t>See Handout</a:t>
            </a:r>
          </a:p>
        </p:txBody>
      </p:sp>
    </p:spTree>
    <p:extLst>
      <p:ext uri="{BB962C8B-B14F-4D97-AF65-F5344CB8AC3E}">
        <p14:creationId xmlns:p14="http://schemas.microsoft.com/office/powerpoint/2010/main" val="919997367"/>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851A4D-27CE-A248-8BEB-C060F7C0E81F}"/>
              </a:ext>
            </a:extLst>
          </p:cNvPr>
          <p:cNvSpPr>
            <a:spLocks noGrp="1"/>
          </p:cNvSpPr>
          <p:nvPr>
            <p:ph type="title"/>
          </p:nvPr>
        </p:nvSpPr>
        <p:spPr/>
        <p:txBody>
          <a:bodyPr lIns="91440" tIns="45720" rIns="91440" bIns="45720" anchor="t"/>
          <a:lstStyle/>
          <a:p>
            <a:pPr algn="ctr"/>
            <a:r>
              <a:rPr lang="en-IE" sz="3200" dirty="0">
                <a:cs typeface="Arial"/>
              </a:rPr>
              <a:t>Exercise</a:t>
            </a:r>
          </a:p>
        </p:txBody>
      </p:sp>
      <p:pic>
        <p:nvPicPr>
          <p:cNvPr id="4" name="Picture 4" descr="Diagram&#10;&#10;Description automatically generated">
            <a:extLst>
              <a:ext uri="{FF2B5EF4-FFF2-40B4-BE49-F238E27FC236}">
                <a16:creationId xmlns:a16="http://schemas.microsoft.com/office/drawing/2014/main" id="{74C5A1B8-FB8B-4DD1-A2B9-4DFE0D89F447}"/>
              </a:ext>
            </a:extLst>
          </p:cNvPr>
          <p:cNvPicPr>
            <a:picLocks noGrp="1" noChangeAspect="1"/>
          </p:cNvPicPr>
          <p:nvPr>
            <p:ph sz="half" idx="2"/>
          </p:nvPr>
        </p:nvPicPr>
        <p:blipFill>
          <a:blip r:embed="rId3"/>
          <a:stretch>
            <a:fillRect/>
          </a:stretch>
        </p:blipFill>
        <p:spPr>
          <a:xfrm>
            <a:off x="1622784" y="1109965"/>
            <a:ext cx="5898431" cy="5213198"/>
          </a:xfrm>
        </p:spPr>
      </p:pic>
      <p:pic>
        <p:nvPicPr>
          <p:cNvPr id="6" name="Graphic 5" descr="Document with solid fill">
            <a:extLst>
              <a:ext uri="{FF2B5EF4-FFF2-40B4-BE49-F238E27FC236}">
                <a16:creationId xmlns:a16="http://schemas.microsoft.com/office/drawing/2014/main" id="{2E501661-A11A-4996-BE41-79EFDD15E23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8134709" y="448573"/>
            <a:ext cx="452887" cy="444261"/>
          </a:xfrm>
          <a:prstGeom prst="rect">
            <a:avLst/>
          </a:prstGeom>
        </p:spPr>
      </p:pic>
      <p:sp>
        <p:nvSpPr>
          <p:cNvPr id="8" name="TextBox 7">
            <a:extLst>
              <a:ext uri="{FF2B5EF4-FFF2-40B4-BE49-F238E27FC236}">
                <a16:creationId xmlns:a16="http://schemas.microsoft.com/office/drawing/2014/main" id="{9D430EFE-E016-4105-B629-22169361A6D2}"/>
              </a:ext>
            </a:extLst>
          </p:cNvPr>
          <p:cNvSpPr txBox="1"/>
          <p:nvPr/>
        </p:nvSpPr>
        <p:spPr>
          <a:xfrm>
            <a:off x="7159925" y="534837"/>
            <a:ext cx="1095555" cy="27699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200"/>
              <a:t>See Handout</a:t>
            </a:r>
          </a:p>
        </p:txBody>
      </p:sp>
    </p:spTree>
    <p:extLst>
      <p:ext uri="{BB962C8B-B14F-4D97-AF65-F5344CB8AC3E}">
        <p14:creationId xmlns:p14="http://schemas.microsoft.com/office/powerpoint/2010/main" val="283829511"/>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851A4D-27CE-A248-8BEB-C060F7C0E81F}"/>
              </a:ext>
            </a:extLst>
          </p:cNvPr>
          <p:cNvSpPr>
            <a:spLocks noGrp="1"/>
          </p:cNvSpPr>
          <p:nvPr>
            <p:ph type="title"/>
          </p:nvPr>
        </p:nvSpPr>
        <p:spPr/>
        <p:txBody>
          <a:bodyPr lIns="91440" tIns="45720" rIns="91440" bIns="45720" anchor="t"/>
          <a:lstStyle/>
          <a:p>
            <a:pPr algn="ctr"/>
            <a:r>
              <a:rPr lang="en-IE" sz="3200" dirty="0">
                <a:cs typeface="Arial"/>
              </a:rPr>
              <a:t>Exercise</a:t>
            </a:r>
          </a:p>
        </p:txBody>
      </p:sp>
      <p:pic>
        <p:nvPicPr>
          <p:cNvPr id="6" name="Graphic 5" descr="Document with solid fill">
            <a:extLst>
              <a:ext uri="{FF2B5EF4-FFF2-40B4-BE49-F238E27FC236}">
                <a16:creationId xmlns:a16="http://schemas.microsoft.com/office/drawing/2014/main" id="{2E501661-A11A-4996-BE41-79EFDD15E23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134709" y="448573"/>
            <a:ext cx="452887" cy="444261"/>
          </a:xfrm>
          <a:prstGeom prst="rect">
            <a:avLst/>
          </a:prstGeom>
        </p:spPr>
      </p:pic>
      <p:sp>
        <p:nvSpPr>
          <p:cNvPr id="8" name="TextBox 7">
            <a:extLst>
              <a:ext uri="{FF2B5EF4-FFF2-40B4-BE49-F238E27FC236}">
                <a16:creationId xmlns:a16="http://schemas.microsoft.com/office/drawing/2014/main" id="{9D430EFE-E016-4105-B629-22169361A6D2}"/>
              </a:ext>
            </a:extLst>
          </p:cNvPr>
          <p:cNvSpPr txBox="1"/>
          <p:nvPr/>
        </p:nvSpPr>
        <p:spPr>
          <a:xfrm>
            <a:off x="7159925" y="534837"/>
            <a:ext cx="1095555" cy="27699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200"/>
              <a:t>See Handout</a:t>
            </a:r>
          </a:p>
        </p:txBody>
      </p:sp>
      <p:graphicFrame>
        <p:nvGraphicFramePr>
          <p:cNvPr id="5" name="Table 4">
            <a:extLst>
              <a:ext uri="{FF2B5EF4-FFF2-40B4-BE49-F238E27FC236}">
                <a16:creationId xmlns:a16="http://schemas.microsoft.com/office/drawing/2014/main" id="{7FB59CC0-EB7B-45D7-87C9-0B590B6F1483}"/>
              </a:ext>
            </a:extLst>
          </p:cNvPr>
          <p:cNvGraphicFramePr>
            <a:graphicFrameLocks noGrp="1"/>
          </p:cNvGraphicFramePr>
          <p:nvPr>
            <p:extLst>
              <p:ext uri="{D42A27DB-BD31-4B8C-83A1-F6EECF244321}">
                <p14:modId xmlns:p14="http://schemas.microsoft.com/office/powerpoint/2010/main" val="557325126"/>
              </p:ext>
            </p:extLst>
          </p:nvPr>
        </p:nvGraphicFramePr>
        <p:xfrm>
          <a:off x="887483" y="1277911"/>
          <a:ext cx="7556280" cy="5096918"/>
        </p:xfrm>
        <a:graphic>
          <a:graphicData uri="http://schemas.openxmlformats.org/drawingml/2006/table">
            <a:tbl>
              <a:tblPr firstRow="1" bandRow="1">
                <a:tableStyleId>{5C22544A-7EE6-4342-B048-85BDC9FD1C3A}</a:tableStyleId>
              </a:tblPr>
              <a:tblGrid>
                <a:gridCol w="2406256">
                  <a:extLst>
                    <a:ext uri="{9D8B030D-6E8A-4147-A177-3AD203B41FA5}">
                      <a16:colId xmlns:a16="http://schemas.microsoft.com/office/drawing/2014/main" val="1722922954"/>
                    </a:ext>
                  </a:extLst>
                </a:gridCol>
                <a:gridCol w="1994858">
                  <a:extLst>
                    <a:ext uri="{9D8B030D-6E8A-4147-A177-3AD203B41FA5}">
                      <a16:colId xmlns:a16="http://schemas.microsoft.com/office/drawing/2014/main" val="79288397"/>
                    </a:ext>
                  </a:extLst>
                </a:gridCol>
                <a:gridCol w="1181298">
                  <a:extLst>
                    <a:ext uri="{9D8B030D-6E8A-4147-A177-3AD203B41FA5}">
                      <a16:colId xmlns:a16="http://schemas.microsoft.com/office/drawing/2014/main" val="2600515210"/>
                    </a:ext>
                  </a:extLst>
                </a:gridCol>
                <a:gridCol w="1074671">
                  <a:extLst>
                    <a:ext uri="{9D8B030D-6E8A-4147-A177-3AD203B41FA5}">
                      <a16:colId xmlns:a16="http://schemas.microsoft.com/office/drawing/2014/main" val="3092805066"/>
                    </a:ext>
                  </a:extLst>
                </a:gridCol>
                <a:gridCol w="899197">
                  <a:extLst>
                    <a:ext uri="{9D8B030D-6E8A-4147-A177-3AD203B41FA5}">
                      <a16:colId xmlns:a16="http://schemas.microsoft.com/office/drawing/2014/main" val="3083414006"/>
                    </a:ext>
                  </a:extLst>
                </a:gridCol>
              </a:tblGrid>
              <a:tr h="542226">
                <a:tc>
                  <a:txBody>
                    <a:bodyPr/>
                    <a:lstStyle/>
                    <a:p>
                      <a:pPr algn="ctr" fontAlgn="base"/>
                      <a:r>
                        <a:rPr lang="en-US" sz="1400" dirty="0">
                          <a:effectLst/>
                        </a:rPr>
                        <a:t>Ammunition Type​​</a:t>
                      </a:r>
                      <a:endParaRPr lang="en-US" sz="1400" dirty="0">
                        <a:effectLst/>
                        <a:latin typeface="Calibri"/>
                      </a:endParaRPr>
                    </a:p>
                  </a:txBody>
                  <a:tcPr marL="9525" marR="9525" marT="9525" marB="9525" anchor="ctr"/>
                </a:tc>
                <a:tc>
                  <a:txBody>
                    <a:bodyPr/>
                    <a:lstStyle/>
                    <a:p>
                      <a:pPr algn="ctr" fontAlgn="base"/>
                      <a:r>
                        <a:rPr lang="en-US" sz="1400">
                          <a:effectLst/>
                        </a:rPr>
                        <a:t>Hazard Class Code​​</a:t>
                      </a:r>
                      <a:endParaRPr lang="en-US" sz="1400">
                        <a:effectLst/>
                        <a:latin typeface="Calibri"/>
                      </a:endParaRPr>
                    </a:p>
                  </a:txBody>
                  <a:tcPr marL="9525" marR="9525" marT="9525" marB="9525" anchor="ctr"/>
                </a:tc>
                <a:tc>
                  <a:txBody>
                    <a:bodyPr/>
                    <a:lstStyle/>
                    <a:p>
                      <a:pPr algn="ctr" fontAlgn="base"/>
                      <a:r>
                        <a:rPr lang="en-US" sz="1400">
                          <a:effectLst/>
                        </a:rPr>
                        <a:t>Quantity​​</a:t>
                      </a:r>
                      <a:endParaRPr lang="en-US" sz="1400">
                        <a:effectLst/>
                        <a:latin typeface="Calibri"/>
                      </a:endParaRPr>
                    </a:p>
                  </a:txBody>
                  <a:tcPr marL="9525" marR="9525" marT="9525" marB="9525" anchor="ctr"/>
                </a:tc>
                <a:tc>
                  <a:txBody>
                    <a:bodyPr/>
                    <a:lstStyle/>
                    <a:p>
                      <a:pPr algn="ctr" fontAlgn="base"/>
                      <a:r>
                        <a:rPr lang="en-US" sz="1400">
                          <a:effectLst/>
                        </a:rPr>
                        <a:t>NEQ​​</a:t>
                      </a:r>
                      <a:endParaRPr lang="en-US" sz="1400">
                        <a:effectLst/>
                        <a:latin typeface="Calibri"/>
                      </a:endParaRPr>
                    </a:p>
                  </a:txBody>
                  <a:tcPr marL="9525" marR="9525" marT="9525" marB="9525" anchor="ctr"/>
                </a:tc>
                <a:tc>
                  <a:txBody>
                    <a:bodyPr/>
                    <a:lstStyle/>
                    <a:p>
                      <a:pPr algn="ctr" fontAlgn="base"/>
                      <a:r>
                        <a:rPr lang="en-US" sz="1400">
                          <a:effectLst/>
                        </a:rPr>
                        <a:t>Container</a:t>
                      </a:r>
                      <a:endParaRPr lang="en-US" sz="1400">
                        <a:effectLst/>
                        <a:latin typeface="Calibri"/>
                      </a:endParaRPr>
                    </a:p>
                  </a:txBody>
                  <a:tcPr marL="9525" marR="9525" marT="9525" marB="9525" anchor="ctr"/>
                </a:tc>
                <a:extLst>
                  <a:ext uri="{0D108BD9-81ED-4DB2-BD59-A6C34878D82A}">
                    <a16:rowId xmlns:a16="http://schemas.microsoft.com/office/drawing/2014/main" val="3492942005"/>
                  </a:ext>
                </a:extLst>
              </a:tr>
              <a:tr h="542226">
                <a:tc>
                  <a:txBody>
                    <a:bodyPr/>
                    <a:lstStyle/>
                    <a:p>
                      <a:pPr fontAlgn="base"/>
                      <a:r>
                        <a:rPr lang="en-US" sz="1400" err="1">
                          <a:effectLst/>
                        </a:rPr>
                        <a:t>Rds</a:t>
                      </a:r>
                      <a:r>
                        <a:rPr lang="en-US" sz="1400">
                          <a:effectLst/>
                        </a:rPr>
                        <a:t> 7.62mm Ball Mixed Belt​​</a:t>
                      </a:r>
                      <a:endParaRPr lang="en-US" sz="1400">
                        <a:effectLst/>
                        <a:latin typeface="Calibri"/>
                      </a:endParaRPr>
                    </a:p>
                  </a:txBody>
                  <a:tcPr marL="9525" marR="9525" marT="9525" marB="9525" anchor="ctr"/>
                </a:tc>
                <a:tc>
                  <a:txBody>
                    <a:bodyPr/>
                    <a:lstStyle/>
                    <a:p>
                      <a:pPr algn="ctr" fontAlgn="base"/>
                      <a:r>
                        <a:rPr lang="en-US" sz="1400">
                          <a:effectLst/>
                        </a:rPr>
                        <a:t>1.4S​​</a:t>
                      </a:r>
                      <a:endParaRPr lang="en-US" sz="1400">
                        <a:effectLst/>
                        <a:latin typeface="Calibri"/>
                      </a:endParaRPr>
                    </a:p>
                  </a:txBody>
                  <a:tcPr marL="9525" marR="9525" marT="9525" marB="9525" anchor="ctr"/>
                </a:tc>
                <a:tc>
                  <a:txBody>
                    <a:bodyPr/>
                    <a:lstStyle/>
                    <a:p>
                      <a:pPr algn="ctr" fontAlgn="base"/>
                      <a:r>
                        <a:rPr lang="en-US" sz="1400">
                          <a:effectLst/>
                        </a:rPr>
                        <a:t>250,000​​</a:t>
                      </a:r>
                      <a:endParaRPr lang="en-US" sz="1400">
                        <a:effectLst/>
                        <a:latin typeface="Calibri"/>
                      </a:endParaRPr>
                    </a:p>
                  </a:txBody>
                  <a:tcPr marL="9525" marR="9525" marT="9525" marB="9525" anchor="ctr"/>
                </a:tc>
                <a:tc>
                  <a:txBody>
                    <a:bodyPr/>
                    <a:lstStyle/>
                    <a:p>
                      <a:pPr algn="ctr" fontAlgn="base"/>
                      <a:r>
                        <a:rPr lang="en-US" sz="1400">
                          <a:effectLst/>
                        </a:rPr>
                        <a:t>750kg​​</a:t>
                      </a:r>
                      <a:endParaRPr lang="en-US" sz="1400">
                        <a:effectLst/>
                        <a:latin typeface="Calibri"/>
                      </a:endParaRPr>
                    </a:p>
                  </a:txBody>
                  <a:tcPr marL="9525" marR="9525" marT="9525" marB="9525" anchor="ctr"/>
                </a:tc>
                <a:tc>
                  <a:txBody>
                    <a:bodyPr/>
                    <a:lstStyle/>
                    <a:p>
                      <a:pPr algn="ctr" fontAlgn="base"/>
                      <a:r>
                        <a:rPr lang="en-US" sz="1400">
                          <a:effectLst/>
                        </a:rPr>
                        <a:t>A</a:t>
                      </a:r>
                      <a:endParaRPr lang="en-US" sz="1400">
                        <a:effectLst/>
                        <a:latin typeface="Calibri"/>
                      </a:endParaRPr>
                    </a:p>
                  </a:txBody>
                  <a:tcPr marL="9525" marR="9525" marT="9525" marB="9525" anchor="ctr"/>
                </a:tc>
                <a:extLst>
                  <a:ext uri="{0D108BD9-81ED-4DB2-BD59-A6C34878D82A}">
                    <a16:rowId xmlns:a16="http://schemas.microsoft.com/office/drawing/2014/main" val="1675518771"/>
                  </a:ext>
                </a:extLst>
              </a:tr>
              <a:tr h="281957">
                <a:tc>
                  <a:txBody>
                    <a:bodyPr/>
                    <a:lstStyle/>
                    <a:p>
                      <a:pPr fontAlgn="base"/>
                      <a:r>
                        <a:rPr lang="en-US" sz="1400" err="1">
                          <a:effectLst/>
                        </a:rPr>
                        <a:t>Rds</a:t>
                      </a:r>
                      <a:r>
                        <a:rPr lang="en-US" sz="1400">
                          <a:effectLst/>
                        </a:rPr>
                        <a:t> 7.62mm Ball ​​</a:t>
                      </a:r>
                      <a:endParaRPr lang="en-US" sz="1400">
                        <a:effectLst/>
                        <a:latin typeface="Calibri"/>
                      </a:endParaRPr>
                    </a:p>
                  </a:txBody>
                  <a:tcPr marL="9525" marR="9525" marT="9525" marB="9525" anchor="ctr"/>
                </a:tc>
                <a:tc>
                  <a:txBody>
                    <a:bodyPr/>
                    <a:lstStyle/>
                    <a:p>
                      <a:pPr algn="ctr" fontAlgn="base"/>
                      <a:r>
                        <a:rPr lang="en-US" sz="1400">
                          <a:effectLst/>
                        </a:rPr>
                        <a:t>1.4S​​</a:t>
                      </a:r>
                      <a:endParaRPr lang="en-US" sz="1400">
                        <a:effectLst/>
                        <a:latin typeface="Calibri"/>
                      </a:endParaRPr>
                    </a:p>
                  </a:txBody>
                  <a:tcPr marL="9525" marR="9525" marT="9525" marB="9525" anchor="ctr"/>
                </a:tc>
                <a:tc>
                  <a:txBody>
                    <a:bodyPr/>
                    <a:lstStyle/>
                    <a:p>
                      <a:pPr algn="ctr" fontAlgn="base"/>
                      <a:r>
                        <a:rPr lang="en-US" sz="1400">
                          <a:effectLst/>
                        </a:rPr>
                        <a:t>100,000​​</a:t>
                      </a:r>
                      <a:endParaRPr lang="en-US" sz="1400">
                        <a:effectLst/>
                        <a:latin typeface="Calibri"/>
                      </a:endParaRPr>
                    </a:p>
                  </a:txBody>
                  <a:tcPr marL="9525" marR="9525" marT="9525" marB="9525" anchor="ctr"/>
                </a:tc>
                <a:tc>
                  <a:txBody>
                    <a:bodyPr/>
                    <a:lstStyle/>
                    <a:p>
                      <a:pPr algn="ctr" fontAlgn="base"/>
                      <a:r>
                        <a:rPr lang="en-US" sz="1400">
                          <a:effectLst/>
                        </a:rPr>
                        <a:t>300kg​​</a:t>
                      </a:r>
                      <a:endParaRPr lang="en-US" sz="1400">
                        <a:effectLst/>
                        <a:latin typeface="Calibri"/>
                      </a:endParaRPr>
                    </a:p>
                  </a:txBody>
                  <a:tcPr marL="9525" marR="9525" marT="9525" marB="9525" anchor="ctr"/>
                </a:tc>
                <a:tc>
                  <a:txBody>
                    <a:bodyPr/>
                    <a:lstStyle/>
                    <a:p>
                      <a:pPr algn="ctr" fontAlgn="base"/>
                      <a:r>
                        <a:rPr lang="en-US" sz="1400">
                          <a:effectLst/>
                        </a:rPr>
                        <a:t>A</a:t>
                      </a:r>
                      <a:endParaRPr lang="en-US" sz="1400">
                        <a:effectLst/>
                        <a:latin typeface="Calibri"/>
                      </a:endParaRPr>
                    </a:p>
                  </a:txBody>
                  <a:tcPr marL="9525" marR="9525" marT="9525" marB="9525" anchor="ctr"/>
                </a:tc>
                <a:extLst>
                  <a:ext uri="{0D108BD9-81ED-4DB2-BD59-A6C34878D82A}">
                    <a16:rowId xmlns:a16="http://schemas.microsoft.com/office/drawing/2014/main" val="2017383256"/>
                  </a:ext>
                </a:extLst>
              </a:tr>
              <a:tr h="281957">
                <a:tc>
                  <a:txBody>
                    <a:bodyPr/>
                    <a:lstStyle/>
                    <a:p>
                      <a:pPr fontAlgn="base"/>
                      <a:r>
                        <a:rPr lang="en-US" sz="1400" err="1">
                          <a:effectLst/>
                        </a:rPr>
                        <a:t>Rds</a:t>
                      </a:r>
                      <a:r>
                        <a:rPr lang="en-US" sz="1400">
                          <a:effectLst/>
                        </a:rPr>
                        <a:t> 5.56mm Ball ​​</a:t>
                      </a:r>
                      <a:endParaRPr lang="en-US" sz="1400">
                        <a:effectLst/>
                        <a:latin typeface="Calibri"/>
                      </a:endParaRPr>
                    </a:p>
                  </a:txBody>
                  <a:tcPr marL="9525" marR="9525" marT="9525" marB="9525" anchor="ctr"/>
                </a:tc>
                <a:tc>
                  <a:txBody>
                    <a:bodyPr/>
                    <a:lstStyle/>
                    <a:p>
                      <a:pPr algn="ctr" fontAlgn="base"/>
                      <a:r>
                        <a:rPr lang="en-US" sz="1400">
                          <a:effectLst/>
                        </a:rPr>
                        <a:t>1.4S​​</a:t>
                      </a:r>
                      <a:endParaRPr lang="en-US" sz="1400">
                        <a:effectLst/>
                        <a:latin typeface="Calibri"/>
                      </a:endParaRPr>
                    </a:p>
                  </a:txBody>
                  <a:tcPr marL="9525" marR="9525" marT="9525" marB="9525" anchor="ctr"/>
                </a:tc>
                <a:tc>
                  <a:txBody>
                    <a:bodyPr/>
                    <a:lstStyle/>
                    <a:p>
                      <a:pPr algn="ctr" fontAlgn="base"/>
                      <a:r>
                        <a:rPr lang="en-US" sz="1400">
                          <a:effectLst/>
                        </a:rPr>
                        <a:t>100,000​​</a:t>
                      </a:r>
                      <a:endParaRPr lang="en-US" sz="1400">
                        <a:effectLst/>
                        <a:latin typeface="Calibri"/>
                      </a:endParaRPr>
                    </a:p>
                  </a:txBody>
                  <a:tcPr marL="9525" marR="9525" marT="9525" marB="9525" anchor="ctr"/>
                </a:tc>
                <a:tc>
                  <a:txBody>
                    <a:bodyPr/>
                    <a:lstStyle/>
                    <a:p>
                      <a:pPr algn="ctr" fontAlgn="base"/>
                      <a:r>
                        <a:rPr lang="en-US" sz="1400">
                          <a:effectLst/>
                        </a:rPr>
                        <a:t>200kg​​</a:t>
                      </a:r>
                      <a:endParaRPr lang="en-US" sz="1400">
                        <a:effectLst/>
                        <a:latin typeface="Calibri"/>
                      </a:endParaRPr>
                    </a:p>
                  </a:txBody>
                  <a:tcPr marL="9525" marR="9525" marT="9525" marB="9525" anchor="ctr"/>
                </a:tc>
                <a:tc>
                  <a:txBody>
                    <a:bodyPr/>
                    <a:lstStyle/>
                    <a:p>
                      <a:pPr algn="ctr" fontAlgn="base"/>
                      <a:r>
                        <a:rPr lang="en-US" sz="1400">
                          <a:effectLst/>
                        </a:rPr>
                        <a:t>A</a:t>
                      </a:r>
                      <a:endParaRPr lang="en-US" sz="1400">
                        <a:effectLst/>
                        <a:latin typeface="Calibri"/>
                      </a:endParaRPr>
                    </a:p>
                  </a:txBody>
                  <a:tcPr marL="9525" marR="9525" marT="9525" marB="9525" anchor="ctr"/>
                </a:tc>
                <a:extLst>
                  <a:ext uri="{0D108BD9-81ED-4DB2-BD59-A6C34878D82A}">
                    <a16:rowId xmlns:a16="http://schemas.microsoft.com/office/drawing/2014/main" val="2433365918"/>
                  </a:ext>
                </a:extLst>
              </a:tr>
              <a:tr h="281957">
                <a:tc>
                  <a:txBody>
                    <a:bodyPr/>
                    <a:lstStyle/>
                    <a:p>
                      <a:pPr fontAlgn="base"/>
                      <a:r>
                        <a:rPr lang="en-US" sz="1400" err="1">
                          <a:effectLst/>
                        </a:rPr>
                        <a:t>Rds</a:t>
                      </a:r>
                      <a:r>
                        <a:rPr lang="en-US" sz="1400">
                          <a:effectLst/>
                        </a:rPr>
                        <a:t> 9mm Ball ​​</a:t>
                      </a:r>
                      <a:endParaRPr lang="en-US" sz="1400">
                        <a:effectLst/>
                        <a:latin typeface="Calibri"/>
                      </a:endParaRPr>
                    </a:p>
                  </a:txBody>
                  <a:tcPr marL="9525" marR="9525" marT="9525" marB="9525" anchor="ctr"/>
                </a:tc>
                <a:tc>
                  <a:txBody>
                    <a:bodyPr/>
                    <a:lstStyle/>
                    <a:p>
                      <a:pPr algn="ctr" fontAlgn="base"/>
                      <a:r>
                        <a:rPr lang="en-US" sz="1400">
                          <a:effectLst/>
                        </a:rPr>
                        <a:t>1.4S​​</a:t>
                      </a:r>
                      <a:endParaRPr lang="en-US" sz="1400">
                        <a:effectLst/>
                        <a:latin typeface="Calibri"/>
                      </a:endParaRPr>
                    </a:p>
                  </a:txBody>
                  <a:tcPr marL="9525" marR="9525" marT="9525" marB="9525" anchor="ctr"/>
                </a:tc>
                <a:tc>
                  <a:txBody>
                    <a:bodyPr/>
                    <a:lstStyle/>
                    <a:p>
                      <a:pPr algn="ctr" fontAlgn="base"/>
                      <a:r>
                        <a:rPr lang="en-US" sz="1400">
                          <a:effectLst/>
                        </a:rPr>
                        <a:t>30,000​​</a:t>
                      </a:r>
                      <a:endParaRPr lang="en-US" sz="1400">
                        <a:effectLst/>
                        <a:latin typeface="Calibri"/>
                      </a:endParaRPr>
                    </a:p>
                  </a:txBody>
                  <a:tcPr marL="9525" marR="9525" marT="9525" marB="9525" anchor="ctr"/>
                </a:tc>
                <a:tc>
                  <a:txBody>
                    <a:bodyPr/>
                    <a:lstStyle/>
                    <a:p>
                      <a:pPr algn="ctr" fontAlgn="base"/>
                      <a:r>
                        <a:rPr lang="en-US" sz="1400">
                          <a:effectLst/>
                        </a:rPr>
                        <a:t>60kg​​</a:t>
                      </a:r>
                      <a:endParaRPr lang="en-US" sz="1400">
                        <a:effectLst/>
                        <a:latin typeface="Calibri"/>
                      </a:endParaRPr>
                    </a:p>
                  </a:txBody>
                  <a:tcPr marL="9525" marR="9525" marT="9525" marB="9525" anchor="ctr"/>
                </a:tc>
                <a:tc>
                  <a:txBody>
                    <a:bodyPr/>
                    <a:lstStyle/>
                    <a:p>
                      <a:pPr algn="ctr" fontAlgn="base"/>
                      <a:r>
                        <a:rPr lang="en-US" sz="1400">
                          <a:effectLst/>
                        </a:rPr>
                        <a:t>A</a:t>
                      </a:r>
                      <a:endParaRPr lang="en-US" sz="1400">
                        <a:effectLst/>
                        <a:latin typeface="Calibri"/>
                      </a:endParaRPr>
                    </a:p>
                  </a:txBody>
                  <a:tcPr marL="9525" marR="9525" marT="9525" marB="9525" anchor="ctr"/>
                </a:tc>
                <a:extLst>
                  <a:ext uri="{0D108BD9-81ED-4DB2-BD59-A6C34878D82A}">
                    <a16:rowId xmlns:a16="http://schemas.microsoft.com/office/drawing/2014/main" val="2067983049"/>
                  </a:ext>
                </a:extLst>
              </a:tr>
              <a:tr h="303646">
                <a:tc>
                  <a:txBody>
                    <a:bodyPr/>
                    <a:lstStyle/>
                    <a:p>
                      <a:pPr fontAlgn="base"/>
                      <a:r>
                        <a:rPr lang="en-US" sz="1400" err="1">
                          <a:effectLst/>
                        </a:rPr>
                        <a:t>Rds</a:t>
                      </a:r>
                      <a:r>
                        <a:rPr lang="en-US" sz="1400">
                          <a:effectLst/>
                        </a:rPr>
                        <a:t> 84mm RCL HEAT​​</a:t>
                      </a:r>
                      <a:endParaRPr lang="en-US" sz="1400">
                        <a:effectLst/>
                        <a:latin typeface="Calibri"/>
                      </a:endParaRPr>
                    </a:p>
                  </a:txBody>
                  <a:tcPr marL="9525" marR="9525" marT="9525" marB="9525" anchor="ctr"/>
                </a:tc>
                <a:tc>
                  <a:txBody>
                    <a:bodyPr/>
                    <a:lstStyle/>
                    <a:p>
                      <a:pPr algn="ctr" fontAlgn="base"/>
                      <a:r>
                        <a:rPr lang="en-US" sz="1400">
                          <a:effectLst/>
                        </a:rPr>
                        <a:t>1.1E​​</a:t>
                      </a:r>
                      <a:endParaRPr lang="en-US" sz="1400">
                        <a:effectLst/>
                        <a:latin typeface="Calibri"/>
                      </a:endParaRPr>
                    </a:p>
                  </a:txBody>
                  <a:tcPr marL="9525" marR="9525" marT="9525" marB="9525" anchor="ctr"/>
                </a:tc>
                <a:tc>
                  <a:txBody>
                    <a:bodyPr/>
                    <a:lstStyle/>
                    <a:p>
                      <a:pPr algn="ctr" fontAlgn="base"/>
                      <a:r>
                        <a:rPr lang="en-US" sz="1400">
                          <a:effectLst/>
                        </a:rPr>
                        <a:t>200</a:t>
                      </a:r>
                      <a:endParaRPr lang="en-US" sz="1400">
                        <a:effectLst/>
                        <a:latin typeface="Calibri"/>
                      </a:endParaRPr>
                    </a:p>
                  </a:txBody>
                  <a:tcPr marL="9525" marR="9525" marT="9525" marB="9525" anchor="ctr"/>
                </a:tc>
                <a:tc>
                  <a:txBody>
                    <a:bodyPr/>
                    <a:lstStyle/>
                    <a:p>
                      <a:pPr algn="ctr" fontAlgn="base"/>
                      <a:r>
                        <a:rPr lang="en-US" sz="1400">
                          <a:effectLst/>
                        </a:rPr>
                        <a:t>226kg​​</a:t>
                      </a:r>
                      <a:endParaRPr lang="en-US" sz="1400">
                        <a:effectLst/>
                        <a:latin typeface="Calibri"/>
                      </a:endParaRPr>
                    </a:p>
                  </a:txBody>
                  <a:tcPr marL="9525" marR="9525" marT="9525" marB="9525" anchor="ctr"/>
                </a:tc>
                <a:tc>
                  <a:txBody>
                    <a:bodyPr/>
                    <a:lstStyle/>
                    <a:p>
                      <a:pPr algn="ctr" fontAlgn="base"/>
                      <a:r>
                        <a:rPr lang="en-US" sz="1400">
                          <a:effectLst/>
                        </a:rPr>
                        <a:t>C</a:t>
                      </a:r>
                      <a:endParaRPr lang="en-US" sz="1400">
                        <a:effectLst/>
                        <a:latin typeface="Calibri"/>
                      </a:endParaRPr>
                    </a:p>
                  </a:txBody>
                  <a:tcPr marL="9525" marR="9525" marT="9525" marB="9525" anchor="ctr"/>
                </a:tc>
                <a:extLst>
                  <a:ext uri="{0D108BD9-81ED-4DB2-BD59-A6C34878D82A}">
                    <a16:rowId xmlns:a16="http://schemas.microsoft.com/office/drawing/2014/main" val="284248460"/>
                  </a:ext>
                </a:extLst>
              </a:tr>
              <a:tr h="347024">
                <a:tc>
                  <a:txBody>
                    <a:bodyPr/>
                    <a:lstStyle/>
                    <a:p>
                      <a:pPr fontAlgn="base"/>
                      <a:r>
                        <a:rPr lang="en-US" sz="1400" err="1">
                          <a:effectLst/>
                        </a:rPr>
                        <a:t>Rds</a:t>
                      </a:r>
                      <a:r>
                        <a:rPr lang="en-US" sz="1400">
                          <a:effectLst/>
                        </a:rPr>
                        <a:t> 84mm RCL ILLUM​​</a:t>
                      </a:r>
                      <a:endParaRPr lang="en-US" sz="1400">
                        <a:effectLst/>
                        <a:latin typeface="Calibri"/>
                      </a:endParaRPr>
                    </a:p>
                  </a:txBody>
                  <a:tcPr marL="9525" marR="9525" marT="9525" marB="9525" anchor="ctr"/>
                </a:tc>
                <a:tc>
                  <a:txBody>
                    <a:bodyPr/>
                    <a:lstStyle/>
                    <a:p>
                      <a:pPr algn="ctr" fontAlgn="base"/>
                      <a:r>
                        <a:rPr lang="en-US" sz="1400">
                          <a:effectLst/>
                        </a:rPr>
                        <a:t>1.2G​​</a:t>
                      </a:r>
                      <a:endParaRPr lang="en-US" sz="1400">
                        <a:effectLst/>
                        <a:latin typeface="Calibri"/>
                      </a:endParaRPr>
                    </a:p>
                  </a:txBody>
                  <a:tcPr marL="9525" marR="9525" marT="9525" marB="9525" anchor="ctr"/>
                </a:tc>
                <a:tc>
                  <a:txBody>
                    <a:bodyPr/>
                    <a:lstStyle/>
                    <a:p>
                      <a:pPr algn="ctr" fontAlgn="base"/>
                      <a:r>
                        <a:rPr lang="en-US" sz="1400">
                          <a:effectLst/>
                        </a:rPr>
                        <a:t>150</a:t>
                      </a:r>
                      <a:endParaRPr lang="en-US" sz="1400">
                        <a:effectLst/>
                        <a:latin typeface="Calibri"/>
                      </a:endParaRPr>
                    </a:p>
                  </a:txBody>
                  <a:tcPr marL="9525" marR="9525" marT="9525" marB="9525" anchor="ctr"/>
                </a:tc>
                <a:tc>
                  <a:txBody>
                    <a:bodyPr/>
                    <a:lstStyle/>
                    <a:p>
                      <a:pPr algn="ctr" fontAlgn="base"/>
                      <a:r>
                        <a:rPr lang="en-US" sz="1400">
                          <a:effectLst/>
                        </a:rPr>
                        <a:t>168kg​​</a:t>
                      </a:r>
                      <a:endParaRPr lang="en-US" sz="1400">
                        <a:effectLst/>
                        <a:latin typeface="Calibri"/>
                      </a:endParaRPr>
                    </a:p>
                  </a:txBody>
                  <a:tcPr marL="9525" marR="9525" marT="9525" marB="9525" anchor="ctr"/>
                </a:tc>
                <a:tc>
                  <a:txBody>
                    <a:bodyPr/>
                    <a:lstStyle/>
                    <a:p>
                      <a:pPr algn="ctr" fontAlgn="base"/>
                      <a:r>
                        <a:rPr lang="en-US" sz="1400">
                          <a:effectLst/>
                        </a:rPr>
                        <a:t>A</a:t>
                      </a:r>
                      <a:endParaRPr lang="en-US" sz="1400">
                        <a:effectLst/>
                        <a:latin typeface="Calibri"/>
                      </a:endParaRPr>
                    </a:p>
                  </a:txBody>
                  <a:tcPr marL="9525" marR="9525" marT="9525" marB="9525" anchor="ctr"/>
                </a:tc>
                <a:extLst>
                  <a:ext uri="{0D108BD9-81ED-4DB2-BD59-A6C34878D82A}">
                    <a16:rowId xmlns:a16="http://schemas.microsoft.com/office/drawing/2014/main" val="737739123"/>
                  </a:ext>
                </a:extLst>
              </a:tr>
              <a:tr h="325335">
                <a:tc>
                  <a:txBody>
                    <a:bodyPr/>
                    <a:lstStyle/>
                    <a:p>
                      <a:pPr fontAlgn="base"/>
                      <a:r>
                        <a:rPr lang="en-US" sz="1400">
                          <a:effectLst/>
                        </a:rPr>
                        <a:t>CTGS 40x46mm HEAT​​</a:t>
                      </a:r>
                      <a:endParaRPr lang="en-US" sz="1400">
                        <a:effectLst/>
                        <a:latin typeface="Calibri"/>
                      </a:endParaRPr>
                    </a:p>
                  </a:txBody>
                  <a:tcPr marL="9525" marR="9525" marT="9525" marB="9525" anchor="ctr"/>
                </a:tc>
                <a:tc>
                  <a:txBody>
                    <a:bodyPr/>
                    <a:lstStyle/>
                    <a:p>
                      <a:pPr algn="ctr" fontAlgn="base"/>
                      <a:r>
                        <a:rPr lang="en-US" sz="1400">
                          <a:effectLst/>
                        </a:rPr>
                        <a:t>1.2E​​</a:t>
                      </a:r>
                      <a:endParaRPr lang="en-US" sz="1400">
                        <a:effectLst/>
                        <a:latin typeface="Calibri"/>
                      </a:endParaRPr>
                    </a:p>
                  </a:txBody>
                  <a:tcPr marL="9525" marR="9525" marT="9525" marB="9525" anchor="ctr"/>
                </a:tc>
                <a:tc>
                  <a:txBody>
                    <a:bodyPr/>
                    <a:lstStyle/>
                    <a:p>
                      <a:pPr algn="ctr" fontAlgn="base"/>
                      <a:r>
                        <a:rPr lang="en-US" sz="1400">
                          <a:effectLst/>
                        </a:rPr>
                        <a:t>600</a:t>
                      </a:r>
                      <a:endParaRPr lang="en-US" sz="1400">
                        <a:effectLst/>
                        <a:latin typeface="Calibri"/>
                      </a:endParaRPr>
                    </a:p>
                  </a:txBody>
                  <a:tcPr marL="9525" marR="9525" marT="9525" marB="9525" anchor="ctr"/>
                </a:tc>
                <a:tc>
                  <a:txBody>
                    <a:bodyPr/>
                    <a:lstStyle/>
                    <a:p>
                      <a:pPr algn="ctr" fontAlgn="base"/>
                      <a:r>
                        <a:rPr lang="en-US" sz="1400">
                          <a:effectLst/>
                        </a:rPr>
                        <a:t>360kg​​</a:t>
                      </a:r>
                      <a:endParaRPr lang="en-US" sz="1400">
                        <a:effectLst/>
                        <a:latin typeface="Calibri"/>
                      </a:endParaRPr>
                    </a:p>
                  </a:txBody>
                  <a:tcPr marL="9525" marR="9525" marT="9525" marB="9525" anchor="ctr"/>
                </a:tc>
                <a:tc>
                  <a:txBody>
                    <a:bodyPr/>
                    <a:lstStyle/>
                    <a:p>
                      <a:pPr algn="ctr" fontAlgn="base"/>
                      <a:r>
                        <a:rPr lang="en-US" sz="1400">
                          <a:effectLst/>
                        </a:rPr>
                        <a:t>A</a:t>
                      </a:r>
                      <a:endParaRPr lang="en-US" sz="1400">
                        <a:effectLst/>
                        <a:latin typeface="Calibri"/>
                      </a:endParaRPr>
                    </a:p>
                  </a:txBody>
                  <a:tcPr marL="9525" marR="9525" marT="9525" marB="9525" anchor="ctr"/>
                </a:tc>
                <a:extLst>
                  <a:ext uri="{0D108BD9-81ED-4DB2-BD59-A6C34878D82A}">
                    <a16:rowId xmlns:a16="http://schemas.microsoft.com/office/drawing/2014/main" val="46296223"/>
                  </a:ext>
                </a:extLst>
              </a:tr>
              <a:tr h="542226">
                <a:tc>
                  <a:txBody>
                    <a:bodyPr/>
                    <a:lstStyle/>
                    <a:p>
                      <a:pPr fontAlgn="base"/>
                      <a:r>
                        <a:rPr lang="en-US" sz="1400" err="1">
                          <a:effectLst/>
                        </a:rPr>
                        <a:t>Gren</a:t>
                      </a:r>
                      <a:r>
                        <a:rPr lang="en-US" sz="1400">
                          <a:effectLst/>
                        </a:rPr>
                        <a:t> 66mm Smoke Screen​​</a:t>
                      </a:r>
                      <a:endParaRPr lang="en-US" sz="1400">
                        <a:effectLst/>
                        <a:latin typeface="Calibri"/>
                      </a:endParaRPr>
                    </a:p>
                  </a:txBody>
                  <a:tcPr marL="9525" marR="9525" marT="9525" marB="9525" anchor="ctr"/>
                </a:tc>
                <a:tc>
                  <a:txBody>
                    <a:bodyPr/>
                    <a:lstStyle/>
                    <a:p>
                      <a:pPr algn="ctr" fontAlgn="base"/>
                      <a:r>
                        <a:rPr lang="en-US" sz="1400">
                          <a:effectLst/>
                        </a:rPr>
                        <a:t>1.3G​​</a:t>
                      </a:r>
                      <a:endParaRPr lang="en-US" sz="1400">
                        <a:effectLst/>
                        <a:latin typeface="Calibri"/>
                      </a:endParaRPr>
                    </a:p>
                  </a:txBody>
                  <a:tcPr marL="9525" marR="9525" marT="9525" marB="9525" anchor="ctr"/>
                </a:tc>
                <a:tc>
                  <a:txBody>
                    <a:bodyPr/>
                    <a:lstStyle/>
                    <a:p>
                      <a:pPr algn="ctr" fontAlgn="base"/>
                      <a:r>
                        <a:rPr lang="en-US" sz="1400">
                          <a:effectLst/>
                        </a:rPr>
                        <a:t>500</a:t>
                      </a:r>
                      <a:endParaRPr lang="en-US" sz="1400">
                        <a:effectLst/>
                        <a:latin typeface="Calibri"/>
                      </a:endParaRPr>
                    </a:p>
                  </a:txBody>
                  <a:tcPr marL="9525" marR="9525" marT="9525" marB="9525" anchor="ctr"/>
                </a:tc>
                <a:tc>
                  <a:txBody>
                    <a:bodyPr/>
                    <a:lstStyle/>
                    <a:p>
                      <a:pPr algn="ctr" fontAlgn="base"/>
                      <a:r>
                        <a:rPr lang="en-US" sz="1400">
                          <a:effectLst/>
                        </a:rPr>
                        <a:t>164kg​​</a:t>
                      </a:r>
                      <a:endParaRPr lang="en-US" sz="1400">
                        <a:effectLst/>
                        <a:latin typeface="Calibri"/>
                      </a:endParaRPr>
                    </a:p>
                  </a:txBody>
                  <a:tcPr marL="9525" marR="9525" marT="9525" marB="9525" anchor="ctr"/>
                </a:tc>
                <a:tc>
                  <a:txBody>
                    <a:bodyPr/>
                    <a:lstStyle/>
                    <a:p>
                      <a:pPr algn="ctr" fontAlgn="base"/>
                      <a:r>
                        <a:rPr lang="en-US" sz="1400">
                          <a:effectLst/>
                        </a:rPr>
                        <a:t>B</a:t>
                      </a:r>
                      <a:endParaRPr lang="en-US" sz="1400">
                        <a:effectLst/>
                        <a:latin typeface="Calibri"/>
                      </a:endParaRPr>
                    </a:p>
                  </a:txBody>
                  <a:tcPr marL="9525" marR="9525" marT="9525" marB="9525" anchor="ctr"/>
                </a:tc>
                <a:extLst>
                  <a:ext uri="{0D108BD9-81ED-4DB2-BD59-A6C34878D82A}">
                    <a16:rowId xmlns:a16="http://schemas.microsoft.com/office/drawing/2014/main" val="2409806436"/>
                  </a:ext>
                </a:extLst>
              </a:tr>
              <a:tr h="325335">
                <a:tc>
                  <a:txBody>
                    <a:bodyPr/>
                    <a:lstStyle/>
                    <a:p>
                      <a:pPr fontAlgn="base"/>
                      <a:r>
                        <a:rPr lang="en-US" sz="1400">
                          <a:effectLst/>
                        </a:rPr>
                        <a:t>Bombs 60mm Mortar HE​​</a:t>
                      </a:r>
                      <a:endParaRPr lang="en-US" sz="1400">
                        <a:effectLst/>
                        <a:latin typeface="Calibri"/>
                      </a:endParaRPr>
                    </a:p>
                  </a:txBody>
                  <a:tcPr marL="9525" marR="9525" marT="9525" marB="9525" anchor="ctr"/>
                </a:tc>
                <a:tc>
                  <a:txBody>
                    <a:bodyPr/>
                    <a:lstStyle/>
                    <a:p>
                      <a:pPr algn="ctr" fontAlgn="base"/>
                      <a:r>
                        <a:rPr lang="en-US" sz="1400">
                          <a:effectLst/>
                        </a:rPr>
                        <a:t>1.1F​​</a:t>
                      </a:r>
                      <a:endParaRPr lang="en-US" sz="1400">
                        <a:effectLst/>
                        <a:latin typeface="Calibri"/>
                      </a:endParaRPr>
                    </a:p>
                  </a:txBody>
                  <a:tcPr marL="9525" marR="9525" marT="9525" marB="9525" anchor="ctr"/>
                </a:tc>
                <a:tc>
                  <a:txBody>
                    <a:bodyPr/>
                    <a:lstStyle/>
                    <a:p>
                      <a:pPr algn="ctr" fontAlgn="base"/>
                      <a:r>
                        <a:rPr lang="en-US" sz="1400">
                          <a:effectLst/>
                        </a:rPr>
                        <a:t>1000</a:t>
                      </a:r>
                      <a:endParaRPr lang="en-US" sz="1400">
                        <a:effectLst/>
                        <a:latin typeface="Calibri"/>
                      </a:endParaRPr>
                    </a:p>
                  </a:txBody>
                  <a:tcPr marL="9525" marR="9525" marT="9525" marB="9525" anchor="ctr"/>
                </a:tc>
                <a:tc>
                  <a:txBody>
                    <a:bodyPr/>
                    <a:lstStyle/>
                    <a:p>
                      <a:pPr algn="ctr" fontAlgn="base"/>
                      <a:r>
                        <a:rPr lang="en-US" sz="1400">
                          <a:effectLst/>
                        </a:rPr>
                        <a:t>350kg​​</a:t>
                      </a:r>
                      <a:endParaRPr lang="en-US" sz="1400">
                        <a:effectLst/>
                        <a:latin typeface="Calibri"/>
                      </a:endParaRPr>
                    </a:p>
                  </a:txBody>
                  <a:tcPr marL="9525" marR="9525" marT="9525" marB="9525" anchor="ctr"/>
                </a:tc>
                <a:tc>
                  <a:txBody>
                    <a:bodyPr/>
                    <a:lstStyle/>
                    <a:p>
                      <a:pPr algn="ctr" fontAlgn="base"/>
                      <a:r>
                        <a:rPr lang="en-US" sz="1400">
                          <a:effectLst/>
                        </a:rPr>
                        <a:t>C</a:t>
                      </a:r>
                      <a:endParaRPr lang="en-US" sz="1400">
                        <a:effectLst/>
                        <a:latin typeface="Calibri"/>
                      </a:endParaRPr>
                    </a:p>
                  </a:txBody>
                  <a:tcPr marL="9525" marR="9525" marT="9525" marB="9525" anchor="ctr"/>
                </a:tc>
                <a:extLst>
                  <a:ext uri="{0D108BD9-81ED-4DB2-BD59-A6C34878D82A}">
                    <a16:rowId xmlns:a16="http://schemas.microsoft.com/office/drawing/2014/main" val="2261672527"/>
                  </a:ext>
                </a:extLst>
              </a:tr>
              <a:tr h="325335">
                <a:tc>
                  <a:txBody>
                    <a:bodyPr/>
                    <a:lstStyle/>
                    <a:p>
                      <a:pPr fontAlgn="base"/>
                      <a:r>
                        <a:rPr lang="en-US" sz="1400">
                          <a:effectLst/>
                        </a:rPr>
                        <a:t>Bombs 60mm Mortar SMK​​</a:t>
                      </a:r>
                      <a:endParaRPr lang="en-US" sz="1400">
                        <a:effectLst/>
                        <a:latin typeface="Calibri"/>
                      </a:endParaRPr>
                    </a:p>
                  </a:txBody>
                  <a:tcPr marL="9525" marR="9525" marT="9525" marB="9525" anchor="ctr"/>
                </a:tc>
                <a:tc>
                  <a:txBody>
                    <a:bodyPr/>
                    <a:lstStyle/>
                    <a:p>
                      <a:pPr algn="ctr" fontAlgn="base"/>
                      <a:r>
                        <a:rPr lang="en-US" sz="1400">
                          <a:effectLst/>
                        </a:rPr>
                        <a:t>1.3G​​</a:t>
                      </a:r>
                      <a:endParaRPr lang="en-US" sz="1400">
                        <a:effectLst/>
                        <a:latin typeface="Calibri"/>
                      </a:endParaRPr>
                    </a:p>
                  </a:txBody>
                  <a:tcPr marL="9525" marR="9525" marT="9525" marB="9525" anchor="ctr"/>
                </a:tc>
                <a:tc>
                  <a:txBody>
                    <a:bodyPr/>
                    <a:lstStyle/>
                    <a:p>
                      <a:pPr algn="ctr" fontAlgn="base"/>
                      <a:r>
                        <a:rPr lang="en-US" sz="1400">
                          <a:effectLst/>
                        </a:rPr>
                        <a:t>600</a:t>
                      </a:r>
                      <a:endParaRPr lang="en-US" sz="1400">
                        <a:effectLst/>
                        <a:latin typeface="Calibri"/>
                      </a:endParaRPr>
                    </a:p>
                  </a:txBody>
                  <a:tcPr marL="9525" marR="9525" marT="9525" marB="9525" anchor="ctr"/>
                </a:tc>
                <a:tc>
                  <a:txBody>
                    <a:bodyPr/>
                    <a:lstStyle/>
                    <a:p>
                      <a:pPr algn="ctr" fontAlgn="base"/>
                      <a:r>
                        <a:rPr lang="en-US" sz="1400">
                          <a:effectLst/>
                        </a:rPr>
                        <a:t>180kg​​</a:t>
                      </a:r>
                      <a:endParaRPr lang="en-US" sz="1400">
                        <a:effectLst/>
                        <a:latin typeface="Calibri"/>
                      </a:endParaRPr>
                    </a:p>
                  </a:txBody>
                  <a:tcPr marL="9525" marR="9525" marT="9525" marB="9525" anchor="ctr"/>
                </a:tc>
                <a:tc>
                  <a:txBody>
                    <a:bodyPr/>
                    <a:lstStyle/>
                    <a:p>
                      <a:pPr algn="ctr" fontAlgn="base"/>
                      <a:r>
                        <a:rPr lang="en-US" sz="1400">
                          <a:effectLst/>
                        </a:rPr>
                        <a:t>B</a:t>
                      </a:r>
                      <a:endParaRPr lang="en-US" sz="1400">
                        <a:effectLst/>
                        <a:latin typeface="Calibri"/>
                      </a:endParaRPr>
                    </a:p>
                  </a:txBody>
                  <a:tcPr marL="9525" marR="9525" marT="9525" marB="9525" anchor="ctr"/>
                </a:tc>
                <a:extLst>
                  <a:ext uri="{0D108BD9-81ED-4DB2-BD59-A6C34878D82A}">
                    <a16:rowId xmlns:a16="http://schemas.microsoft.com/office/drawing/2014/main" val="374979794"/>
                  </a:ext>
                </a:extLst>
              </a:tr>
              <a:tr h="325335">
                <a:tc>
                  <a:txBody>
                    <a:bodyPr/>
                    <a:lstStyle/>
                    <a:p>
                      <a:pPr fontAlgn="base"/>
                      <a:r>
                        <a:rPr lang="en-US" sz="1400" err="1">
                          <a:effectLst/>
                        </a:rPr>
                        <a:t>Gren</a:t>
                      </a:r>
                      <a:r>
                        <a:rPr lang="en-US" sz="1400">
                          <a:effectLst/>
                        </a:rPr>
                        <a:t> HE​​</a:t>
                      </a:r>
                      <a:endParaRPr lang="en-US" sz="1400">
                        <a:effectLst/>
                        <a:latin typeface="Calibri"/>
                      </a:endParaRPr>
                    </a:p>
                  </a:txBody>
                  <a:tcPr marL="9525" marR="9525" marT="9525" marB="9525" anchor="ctr"/>
                </a:tc>
                <a:tc>
                  <a:txBody>
                    <a:bodyPr/>
                    <a:lstStyle/>
                    <a:p>
                      <a:pPr algn="ctr" fontAlgn="base"/>
                      <a:r>
                        <a:rPr lang="en-US" sz="1400">
                          <a:effectLst/>
                        </a:rPr>
                        <a:t>1.1D​​</a:t>
                      </a:r>
                      <a:endParaRPr lang="en-US" sz="1400">
                        <a:effectLst/>
                        <a:latin typeface="Calibri"/>
                      </a:endParaRPr>
                    </a:p>
                  </a:txBody>
                  <a:tcPr marL="9525" marR="9525" marT="9525" marB="9525" anchor="ctr"/>
                </a:tc>
                <a:tc>
                  <a:txBody>
                    <a:bodyPr/>
                    <a:lstStyle/>
                    <a:p>
                      <a:pPr algn="ctr" fontAlgn="base"/>
                      <a:r>
                        <a:rPr lang="en-US" sz="1400">
                          <a:effectLst/>
                        </a:rPr>
                        <a:t>600</a:t>
                      </a:r>
                      <a:endParaRPr lang="en-US" sz="1400">
                        <a:effectLst/>
                        <a:latin typeface="Calibri"/>
                      </a:endParaRPr>
                    </a:p>
                  </a:txBody>
                  <a:tcPr marL="9525" marR="9525" marT="9525" marB="9525" anchor="ctr"/>
                </a:tc>
                <a:tc>
                  <a:txBody>
                    <a:bodyPr/>
                    <a:lstStyle/>
                    <a:p>
                      <a:pPr algn="ctr" fontAlgn="base"/>
                      <a:r>
                        <a:rPr lang="en-US" sz="1400">
                          <a:effectLst/>
                        </a:rPr>
                        <a:t>50kg​​</a:t>
                      </a:r>
                      <a:endParaRPr lang="en-US" sz="1400">
                        <a:effectLst/>
                        <a:latin typeface="Calibri"/>
                      </a:endParaRPr>
                    </a:p>
                  </a:txBody>
                  <a:tcPr marL="9525" marR="9525" marT="9525" marB="9525" anchor="ctr"/>
                </a:tc>
                <a:tc>
                  <a:txBody>
                    <a:bodyPr/>
                    <a:lstStyle/>
                    <a:p>
                      <a:pPr algn="ctr" fontAlgn="base"/>
                      <a:r>
                        <a:rPr lang="en-US" sz="1400">
                          <a:effectLst/>
                        </a:rPr>
                        <a:t>C</a:t>
                      </a:r>
                      <a:endParaRPr lang="en-US" sz="1400">
                        <a:effectLst/>
                        <a:latin typeface="Calibri"/>
                      </a:endParaRPr>
                    </a:p>
                  </a:txBody>
                  <a:tcPr marL="9525" marR="9525" marT="9525" marB="9525" anchor="ctr"/>
                </a:tc>
                <a:extLst>
                  <a:ext uri="{0D108BD9-81ED-4DB2-BD59-A6C34878D82A}">
                    <a16:rowId xmlns:a16="http://schemas.microsoft.com/office/drawing/2014/main" val="2866189838"/>
                  </a:ext>
                </a:extLst>
              </a:tr>
              <a:tr h="347024">
                <a:tc>
                  <a:txBody>
                    <a:bodyPr/>
                    <a:lstStyle/>
                    <a:p>
                      <a:pPr fontAlgn="base"/>
                      <a:r>
                        <a:rPr lang="en-US" sz="1400">
                          <a:effectLst/>
                        </a:rPr>
                        <a:t>TNT Charge (500g)​​</a:t>
                      </a:r>
                      <a:endParaRPr lang="en-US" sz="1400">
                        <a:effectLst/>
                        <a:latin typeface="Calibri"/>
                      </a:endParaRPr>
                    </a:p>
                  </a:txBody>
                  <a:tcPr marL="9525" marR="9525" marT="9525" marB="9525" anchor="ctr"/>
                </a:tc>
                <a:tc>
                  <a:txBody>
                    <a:bodyPr/>
                    <a:lstStyle/>
                    <a:p>
                      <a:pPr algn="ctr" fontAlgn="base"/>
                      <a:r>
                        <a:rPr lang="en-US" sz="1400">
                          <a:effectLst/>
                        </a:rPr>
                        <a:t>1.1D​​</a:t>
                      </a:r>
                      <a:endParaRPr lang="en-US" sz="1400">
                        <a:effectLst/>
                        <a:latin typeface="Calibri"/>
                      </a:endParaRPr>
                    </a:p>
                  </a:txBody>
                  <a:tcPr marL="9525" marR="9525" marT="9525" marB="9525" anchor="ctr"/>
                </a:tc>
                <a:tc>
                  <a:txBody>
                    <a:bodyPr/>
                    <a:lstStyle/>
                    <a:p>
                      <a:pPr algn="ctr" fontAlgn="base"/>
                      <a:r>
                        <a:rPr lang="en-US" sz="1400">
                          <a:effectLst/>
                        </a:rPr>
                        <a:t>500</a:t>
                      </a:r>
                      <a:endParaRPr lang="en-US" sz="1400">
                        <a:effectLst/>
                        <a:latin typeface="Calibri"/>
                      </a:endParaRPr>
                    </a:p>
                  </a:txBody>
                  <a:tcPr marL="9525" marR="9525" marT="9525" marB="9525" anchor="ctr"/>
                </a:tc>
                <a:tc>
                  <a:txBody>
                    <a:bodyPr/>
                    <a:lstStyle/>
                    <a:p>
                      <a:pPr algn="ctr" fontAlgn="base"/>
                      <a:r>
                        <a:rPr lang="en-US" sz="1400">
                          <a:effectLst/>
                        </a:rPr>
                        <a:t>300kg​​</a:t>
                      </a:r>
                      <a:endParaRPr lang="en-US" sz="1400">
                        <a:effectLst/>
                        <a:latin typeface="Calibri"/>
                      </a:endParaRPr>
                    </a:p>
                  </a:txBody>
                  <a:tcPr marL="9525" marR="9525" marT="9525" marB="9525" anchor="ctr"/>
                </a:tc>
                <a:tc>
                  <a:txBody>
                    <a:bodyPr/>
                    <a:lstStyle/>
                    <a:p>
                      <a:pPr algn="ctr" fontAlgn="base"/>
                      <a:r>
                        <a:rPr lang="en-US" sz="1400">
                          <a:effectLst/>
                        </a:rPr>
                        <a:t>C</a:t>
                      </a:r>
                      <a:endParaRPr lang="en-US" sz="1400">
                        <a:effectLst/>
                        <a:latin typeface="Calibri"/>
                      </a:endParaRPr>
                    </a:p>
                  </a:txBody>
                  <a:tcPr marL="9525" marR="9525" marT="9525" marB="9525" anchor="ctr"/>
                </a:tc>
                <a:extLst>
                  <a:ext uri="{0D108BD9-81ED-4DB2-BD59-A6C34878D82A}">
                    <a16:rowId xmlns:a16="http://schemas.microsoft.com/office/drawing/2014/main" val="1332758827"/>
                  </a:ext>
                </a:extLst>
              </a:tr>
              <a:tr h="325335">
                <a:tc>
                  <a:txBody>
                    <a:bodyPr/>
                    <a:lstStyle/>
                    <a:p>
                      <a:pPr fontAlgn="base"/>
                      <a:r>
                        <a:rPr lang="en-US" sz="1400">
                          <a:effectLst/>
                        </a:rPr>
                        <a:t>Detonators​​</a:t>
                      </a:r>
                      <a:endParaRPr lang="en-US" sz="1400">
                        <a:effectLst/>
                        <a:latin typeface="Calibri"/>
                      </a:endParaRPr>
                    </a:p>
                  </a:txBody>
                  <a:tcPr marL="9525" marR="9525" marT="9525" marB="9525" anchor="ctr"/>
                </a:tc>
                <a:tc>
                  <a:txBody>
                    <a:bodyPr/>
                    <a:lstStyle/>
                    <a:p>
                      <a:pPr algn="ctr" fontAlgn="base"/>
                      <a:r>
                        <a:rPr lang="en-US" sz="1400">
                          <a:effectLst/>
                        </a:rPr>
                        <a:t>1.1B​​</a:t>
                      </a:r>
                      <a:endParaRPr lang="en-US" sz="1400">
                        <a:effectLst/>
                        <a:latin typeface="Calibri"/>
                      </a:endParaRPr>
                    </a:p>
                  </a:txBody>
                  <a:tcPr marL="9525" marR="9525" marT="9525" marB="9525" anchor="ctr"/>
                </a:tc>
                <a:tc>
                  <a:txBody>
                    <a:bodyPr/>
                    <a:lstStyle/>
                    <a:p>
                      <a:pPr algn="ctr" fontAlgn="base"/>
                      <a:r>
                        <a:rPr lang="en-US" sz="1400">
                          <a:effectLst/>
                        </a:rPr>
                        <a:t>750</a:t>
                      </a:r>
                      <a:endParaRPr lang="en-US" sz="1400">
                        <a:effectLst/>
                        <a:latin typeface="Calibri"/>
                      </a:endParaRPr>
                    </a:p>
                  </a:txBody>
                  <a:tcPr marL="9525" marR="9525" marT="9525" marB="9525" anchor="ctr"/>
                </a:tc>
                <a:tc>
                  <a:txBody>
                    <a:bodyPr/>
                    <a:lstStyle/>
                    <a:p>
                      <a:pPr algn="ctr" fontAlgn="base"/>
                      <a:r>
                        <a:rPr lang="en-US" sz="1400">
                          <a:effectLst/>
                        </a:rPr>
                        <a:t>0.3kg​​</a:t>
                      </a:r>
                      <a:endParaRPr lang="en-US" sz="1400">
                        <a:effectLst/>
                        <a:latin typeface="Calibri"/>
                      </a:endParaRPr>
                    </a:p>
                  </a:txBody>
                  <a:tcPr marL="9525" marR="9525" marT="9525" marB="9525" anchor="ctr"/>
                </a:tc>
                <a:tc>
                  <a:txBody>
                    <a:bodyPr/>
                    <a:lstStyle/>
                    <a:p>
                      <a:pPr algn="ctr" fontAlgn="base"/>
                      <a:r>
                        <a:rPr lang="en-US" sz="1400" dirty="0">
                          <a:effectLst/>
                        </a:rPr>
                        <a:t>C</a:t>
                      </a:r>
                      <a:endParaRPr lang="en-US" sz="1400" dirty="0">
                        <a:effectLst/>
                        <a:latin typeface="Calibri"/>
                      </a:endParaRPr>
                    </a:p>
                  </a:txBody>
                  <a:tcPr marL="9525" marR="9525" marT="9525" marB="9525" anchor="ctr"/>
                </a:tc>
                <a:extLst>
                  <a:ext uri="{0D108BD9-81ED-4DB2-BD59-A6C34878D82A}">
                    <a16:rowId xmlns:a16="http://schemas.microsoft.com/office/drawing/2014/main" val="3634100662"/>
                  </a:ext>
                </a:extLst>
              </a:tr>
            </a:tbl>
          </a:graphicData>
        </a:graphic>
      </p:graphicFrame>
    </p:spTree>
    <p:extLst>
      <p:ext uri="{BB962C8B-B14F-4D97-AF65-F5344CB8AC3E}">
        <p14:creationId xmlns:p14="http://schemas.microsoft.com/office/powerpoint/2010/main" val="1659889497"/>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CAAD79-51D6-D942-B7E4-99E37F4B9725}"/>
              </a:ext>
            </a:extLst>
          </p:cNvPr>
          <p:cNvSpPr>
            <a:spLocks noGrp="1"/>
          </p:cNvSpPr>
          <p:nvPr>
            <p:ph type="title"/>
          </p:nvPr>
        </p:nvSpPr>
        <p:spPr/>
        <p:txBody>
          <a:bodyPr/>
          <a:lstStyle/>
          <a:p>
            <a:r>
              <a:rPr lang="en-GB">
                <a:solidFill>
                  <a:srgbClr val="FFFFFF"/>
                </a:solidFill>
                <a:cs typeface="Arial" panose="020B0604020202020204" pitchFamily="34" charset="0"/>
                <a:sym typeface="Century Gothic"/>
              </a:rPr>
              <a:t>Lesson overview</a:t>
            </a:r>
            <a:endParaRPr lang="en-IE"/>
          </a:p>
        </p:txBody>
      </p:sp>
      <p:graphicFrame>
        <p:nvGraphicFramePr>
          <p:cNvPr id="13" name="SmartArt Placeholder 12">
            <a:extLst>
              <a:ext uri="{FF2B5EF4-FFF2-40B4-BE49-F238E27FC236}">
                <a16:creationId xmlns:a16="http://schemas.microsoft.com/office/drawing/2014/main" id="{412ADE43-E8DE-B94C-886D-2046E14C4BC4}"/>
              </a:ext>
            </a:extLst>
          </p:cNvPr>
          <p:cNvGraphicFramePr>
            <a:graphicFrameLocks noGrp="1"/>
          </p:cNvGraphicFramePr>
          <p:nvPr>
            <p:ph type="dgm" sz="quarter" idx="10"/>
            <p:extLst>
              <p:ext uri="{D42A27DB-BD31-4B8C-83A1-F6EECF244321}">
                <p14:modId xmlns:p14="http://schemas.microsoft.com/office/powerpoint/2010/main" val="2483937431"/>
              </p:ext>
            </p:extLst>
          </p:nvPr>
        </p:nvGraphicFramePr>
        <p:xfrm>
          <a:off x="3990975" y="224590"/>
          <a:ext cx="4905375" cy="651309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066836584"/>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B07C369E-0B27-614F-968D-53702CCB1BAD}"/>
              </a:ext>
            </a:extLst>
          </p:cNvPr>
          <p:cNvSpPr>
            <a:spLocks noGrp="1"/>
          </p:cNvSpPr>
          <p:nvPr>
            <p:ph type="body" sz="quarter" idx="10"/>
          </p:nvPr>
        </p:nvSpPr>
        <p:spPr/>
        <p:txBody>
          <a:bodyPr/>
          <a:lstStyle/>
          <a:p>
            <a:r>
              <a:rPr lang="en-GB" kern="0">
                <a:solidFill>
                  <a:srgbClr val="FFFFFF"/>
                </a:solidFill>
                <a:latin typeface="Arial"/>
                <a:sym typeface="Century Gothic"/>
              </a:rPr>
              <a:t>Weapons and Ammunition Management in UN Peace Operations</a:t>
            </a:r>
            <a:endParaRPr lang="en-IE"/>
          </a:p>
          <a:p>
            <a:endParaRPr lang="en-IE"/>
          </a:p>
        </p:txBody>
      </p:sp>
      <p:sp>
        <p:nvSpPr>
          <p:cNvPr id="3" name="Text Placeholder 2">
            <a:extLst>
              <a:ext uri="{FF2B5EF4-FFF2-40B4-BE49-F238E27FC236}">
                <a16:creationId xmlns:a16="http://schemas.microsoft.com/office/drawing/2014/main" id="{59C403A0-630B-1A46-9DE2-ECA2A968EFDB}"/>
              </a:ext>
            </a:extLst>
          </p:cNvPr>
          <p:cNvSpPr>
            <a:spLocks noGrp="1"/>
          </p:cNvSpPr>
          <p:nvPr>
            <p:ph type="body" sz="quarter" idx="11"/>
          </p:nvPr>
        </p:nvSpPr>
        <p:spPr/>
        <p:txBody>
          <a:bodyPr/>
          <a:lstStyle/>
          <a:p>
            <a:r>
              <a:rPr lang="en-IE" dirty="0"/>
              <a:t>Look Ahead:</a:t>
            </a:r>
            <a:br>
              <a:rPr lang="en-IE" dirty="0"/>
            </a:br>
            <a:r>
              <a:rPr lang="fr-CH" dirty="0"/>
              <a:t>Secure Weapon </a:t>
            </a:r>
            <a:r>
              <a:rPr lang="fr-CH" dirty="0" err="1"/>
              <a:t>Stoarge</a:t>
            </a:r>
            <a:endParaRPr lang="en-IE" dirty="0"/>
          </a:p>
          <a:p>
            <a:endParaRPr lang="en-IE" dirty="0"/>
          </a:p>
          <a:p>
            <a:endParaRPr lang="en-IE" dirty="0"/>
          </a:p>
          <a:p>
            <a:endParaRPr lang="en-IE" dirty="0"/>
          </a:p>
          <a:p>
            <a:endParaRPr lang="en-IE" dirty="0"/>
          </a:p>
          <a:p>
            <a:endParaRPr lang="en-IE" dirty="0"/>
          </a:p>
          <a:p>
            <a:endParaRPr lang="en-IE" dirty="0"/>
          </a:p>
          <a:p>
            <a:endParaRPr lang="en-IE" dirty="0"/>
          </a:p>
          <a:p>
            <a:endParaRPr lang="en-IE" dirty="0"/>
          </a:p>
        </p:txBody>
      </p:sp>
    </p:spTree>
    <p:extLst>
      <p:ext uri="{BB962C8B-B14F-4D97-AF65-F5344CB8AC3E}">
        <p14:creationId xmlns:p14="http://schemas.microsoft.com/office/powerpoint/2010/main" val="153916678"/>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851A4D-27CE-A248-8BEB-C060F7C0E81F}"/>
              </a:ext>
            </a:extLst>
          </p:cNvPr>
          <p:cNvSpPr>
            <a:spLocks noGrp="1"/>
          </p:cNvSpPr>
          <p:nvPr>
            <p:ph type="title"/>
          </p:nvPr>
        </p:nvSpPr>
        <p:spPr/>
        <p:txBody>
          <a:bodyPr/>
          <a:lstStyle/>
          <a:p>
            <a:pPr algn="ctr"/>
            <a:r>
              <a:rPr lang="en-IE" sz="3200" dirty="0"/>
              <a:t>Rounding Quantity Distances</a:t>
            </a:r>
            <a:br>
              <a:rPr lang="en-IE" sz="3200" dirty="0"/>
            </a:br>
            <a:endParaRPr lang="en-IE" sz="3200" dirty="0"/>
          </a:p>
        </p:txBody>
      </p:sp>
      <p:graphicFrame>
        <p:nvGraphicFramePr>
          <p:cNvPr id="4" name="Content Placeholder 3">
            <a:extLst>
              <a:ext uri="{FF2B5EF4-FFF2-40B4-BE49-F238E27FC236}">
                <a16:creationId xmlns:a16="http://schemas.microsoft.com/office/drawing/2014/main" id="{322E7E2D-D54F-824B-8948-1876A61F7342}"/>
              </a:ext>
            </a:extLst>
          </p:cNvPr>
          <p:cNvGraphicFramePr>
            <a:graphicFrameLocks/>
          </p:cNvGraphicFramePr>
          <p:nvPr/>
        </p:nvGraphicFramePr>
        <p:xfrm>
          <a:off x="629245" y="1895178"/>
          <a:ext cx="7885509" cy="3241345"/>
        </p:xfrm>
        <a:graphic>
          <a:graphicData uri="http://schemas.openxmlformats.org/drawingml/2006/table">
            <a:tbl>
              <a:tblPr firstRow="1" firstCol="1" lastRow="1" lastCol="1" bandRow="1" bandCol="1">
                <a:noFill/>
                <a:tableStyleId>{5C22544A-7EE6-4342-B048-85BDC9FD1C3A}</a:tableStyleId>
              </a:tblPr>
              <a:tblGrid>
                <a:gridCol w="3454262">
                  <a:extLst>
                    <a:ext uri="{9D8B030D-6E8A-4147-A177-3AD203B41FA5}">
                      <a16:colId xmlns:a16="http://schemas.microsoft.com/office/drawing/2014/main" val="2591925663"/>
                    </a:ext>
                  </a:extLst>
                </a:gridCol>
                <a:gridCol w="4431247">
                  <a:extLst>
                    <a:ext uri="{9D8B030D-6E8A-4147-A177-3AD203B41FA5}">
                      <a16:colId xmlns:a16="http://schemas.microsoft.com/office/drawing/2014/main" val="2239251676"/>
                    </a:ext>
                  </a:extLst>
                </a:gridCol>
              </a:tblGrid>
              <a:tr h="633710">
                <a:tc>
                  <a:txBody>
                    <a:bodyPr/>
                    <a:lstStyle/>
                    <a:p>
                      <a:pPr algn="ctr"/>
                      <a:r>
                        <a:rPr lang="en-IE" sz="2000" b="1" dirty="0">
                          <a:effectLst/>
                          <a:latin typeface="Arial" panose="020B0604020202020204" pitchFamily="34" charset="0"/>
                        </a:rPr>
                        <a:t>Range of Value of QD (kg) </a:t>
                      </a:r>
                      <a:endParaRPr lang="en-IE" sz="2000" dirty="0">
                        <a:effectLst/>
                        <a:latin typeface="Arial" panose="020B0604020202020204" pitchFamily="34" charset="0"/>
                      </a:endParaRPr>
                    </a:p>
                  </a:txBody>
                  <a:tcPr marL="47625" marR="47625" marT="0" marB="0" anchor="ctr">
                    <a:lnL w="38100" cap="flat" cmpd="sng" algn="ctr">
                      <a:noFill/>
                      <a:prstDash val="solid"/>
                    </a:lnL>
                    <a:lnR w="38100" cap="flat" cmpd="sng" algn="ctr">
                      <a:solidFill>
                        <a:srgbClr val="FFFFFF"/>
                      </a:solidFill>
                      <a:prstDash val="solid"/>
                    </a:lnR>
                    <a:lnT w="38100" cap="flat" cmpd="sng" algn="ctr">
                      <a:noFill/>
                      <a:prstDash val="solid"/>
                    </a:lnT>
                    <a:lnB w="38100" cap="flat" cmpd="sng" algn="ctr">
                      <a:solidFill>
                        <a:srgbClr val="FFFFFF"/>
                      </a:solidFill>
                      <a:prstDash val="solid"/>
                      <a:round/>
                      <a:headEnd type="none" w="med" len="med"/>
                      <a:tailEnd type="none" w="med" len="med"/>
                    </a:lnB>
                    <a:solidFill>
                      <a:srgbClr val="4F81BD">
                        <a:alpha val="69804"/>
                      </a:srgbClr>
                    </a:solidFill>
                  </a:tcPr>
                </a:tc>
                <a:tc>
                  <a:txBody>
                    <a:bodyPr/>
                    <a:lstStyle/>
                    <a:p>
                      <a:pPr algn="ctr"/>
                      <a:r>
                        <a:rPr lang="en-IE" sz="2000" b="1">
                          <a:effectLst/>
                          <a:latin typeface="Arial" panose="020B0604020202020204" pitchFamily="34" charset="0"/>
                        </a:rPr>
                        <a:t>Rounded to the Nearest (m) </a:t>
                      </a:r>
                      <a:endParaRPr lang="en-IE" sz="2000">
                        <a:effectLst/>
                        <a:latin typeface="Arial" panose="020B0604020202020204" pitchFamily="34" charset="0"/>
                      </a:endParaRPr>
                    </a:p>
                  </a:txBody>
                  <a:tcPr marL="47625" marR="47625" marT="0" marB="0"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noFill/>
                      <a:prstDash val="solid"/>
                    </a:lnT>
                    <a:lnB w="38100" cap="flat" cmpd="sng" algn="ctr">
                      <a:solidFill>
                        <a:srgbClr val="FFFFFF"/>
                      </a:solidFill>
                      <a:prstDash val="solid"/>
                      <a:round/>
                      <a:headEnd type="none" w="med" len="med"/>
                      <a:tailEnd type="none" w="med" len="med"/>
                    </a:lnB>
                    <a:solidFill>
                      <a:srgbClr val="4F81BD">
                        <a:alpha val="69804"/>
                      </a:srgbClr>
                    </a:solidFill>
                  </a:tcPr>
                </a:tc>
                <a:extLst>
                  <a:ext uri="{0D108BD9-81ED-4DB2-BD59-A6C34878D82A}">
                    <a16:rowId xmlns:a16="http://schemas.microsoft.com/office/drawing/2014/main" val="707542554"/>
                  </a:ext>
                </a:extLst>
              </a:tr>
              <a:tr h="584211">
                <a:tc>
                  <a:txBody>
                    <a:bodyPr/>
                    <a:lstStyle/>
                    <a:p>
                      <a:pPr algn="ctr"/>
                      <a:r>
                        <a:rPr lang="en-IE" sz="2000" dirty="0">
                          <a:solidFill>
                            <a:schemeClr val="tx1"/>
                          </a:solidFill>
                          <a:effectLst/>
                          <a:latin typeface="Arial" panose="020B0604020202020204" pitchFamily="34" charset="0"/>
                        </a:rPr>
                        <a:t>2 to &lt;100 </a:t>
                      </a:r>
                    </a:p>
                  </a:txBody>
                  <a:tcPr marL="47625" marR="47625" marT="0" marB="0" anchor="ctr">
                    <a:lnL w="38100" cap="flat" cmpd="sng" algn="ctr">
                      <a:noFill/>
                      <a:prstDash val="solid"/>
                    </a:lnL>
                    <a:lnR w="12700" cap="flat" cmpd="sng" algn="ctr">
                      <a:solidFill>
                        <a:schemeClr val="tx1"/>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IE" sz="2000" dirty="0">
                          <a:solidFill>
                            <a:schemeClr val="tx1"/>
                          </a:solidFill>
                          <a:effectLst/>
                          <a:latin typeface="Arial" panose="020B0604020202020204" pitchFamily="34" charset="0"/>
                        </a:rPr>
                        <a:t>1 </a:t>
                      </a:r>
                    </a:p>
                  </a:txBody>
                  <a:tcPr marL="47625" marR="476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077355833"/>
                  </a:ext>
                </a:extLst>
              </a:tr>
              <a:tr h="714375">
                <a:tc>
                  <a:txBody>
                    <a:bodyPr/>
                    <a:lstStyle/>
                    <a:p>
                      <a:pPr algn="ctr"/>
                      <a:r>
                        <a:rPr lang="en-IE" sz="2000">
                          <a:solidFill>
                            <a:schemeClr val="tx1"/>
                          </a:solidFill>
                          <a:effectLst/>
                          <a:latin typeface="Arial" panose="020B0604020202020204" pitchFamily="34" charset="0"/>
                        </a:rPr>
                        <a:t>&gt;100 to &lt;500 </a:t>
                      </a:r>
                    </a:p>
                  </a:txBody>
                  <a:tcPr marL="47625" marR="47625" marT="0" marB="0" anchor="ctr">
                    <a:lnL w="38100" cap="flat" cmpd="sng" algn="ctr">
                      <a:noFill/>
                      <a:prstDash val="soli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IE" sz="2000" dirty="0">
                          <a:solidFill>
                            <a:schemeClr val="tx1"/>
                          </a:solidFill>
                          <a:effectLst/>
                          <a:latin typeface="Arial" panose="020B0604020202020204" pitchFamily="34" charset="0"/>
                        </a:rPr>
                        <a:t>5 </a:t>
                      </a:r>
                    </a:p>
                  </a:txBody>
                  <a:tcPr marL="47625" marR="476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892721591"/>
                  </a:ext>
                </a:extLst>
              </a:tr>
              <a:tr h="628650">
                <a:tc>
                  <a:txBody>
                    <a:bodyPr/>
                    <a:lstStyle/>
                    <a:p>
                      <a:pPr algn="ctr"/>
                      <a:r>
                        <a:rPr lang="en-IE" sz="2000">
                          <a:solidFill>
                            <a:schemeClr val="tx1"/>
                          </a:solidFill>
                          <a:effectLst/>
                          <a:latin typeface="Arial" panose="020B0604020202020204" pitchFamily="34" charset="0"/>
                        </a:rPr>
                        <a:t>&gt;500 to &lt;1,000 </a:t>
                      </a:r>
                    </a:p>
                  </a:txBody>
                  <a:tcPr marL="47625" marR="47625" marT="0" marB="0" anchor="ctr">
                    <a:lnL w="38100" cap="flat" cmpd="sng" algn="ctr">
                      <a:noFill/>
                      <a:prstDash val="soli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IE" sz="2000" dirty="0">
                          <a:solidFill>
                            <a:schemeClr val="tx1"/>
                          </a:solidFill>
                          <a:effectLst/>
                          <a:latin typeface="Arial" panose="020B0604020202020204" pitchFamily="34" charset="0"/>
                        </a:rPr>
                        <a:t>10 </a:t>
                      </a:r>
                    </a:p>
                  </a:txBody>
                  <a:tcPr marL="47625" marR="476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770226239"/>
                  </a:ext>
                </a:extLst>
              </a:tr>
              <a:tr h="680399">
                <a:tc>
                  <a:txBody>
                    <a:bodyPr/>
                    <a:lstStyle/>
                    <a:p>
                      <a:pPr algn="ctr"/>
                      <a:r>
                        <a:rPr lang="en-IE" sz="2000">
                          <a:solidFill>
                            <a:schemeClr val="tx1"/>
                          </a:solidFill>
                          <a:effectLst/>
                          <a:latin typeface="Arial" panose="020B0604020202020204" pitchFamily="34" charset="0"/>
                        </a:rPr>
                        <a:t>&gt; 1,000 </a:t>
                      </a:r>
                    </a:p>
                  </a:txBody>
                  <a:tcPr marL="47625" marR="47625" marT="0" marB="0" anchor="ctr">
                    <a:lnL w="38100" cap="flat" cmpd="sng" algn="ctr">
                      <a:noFill/>
                      <a:prstDash val="soli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IE" sz="2000" dirty="0">
                          <a:solidFill>
                            <a:schemeClr val="tx1"/>
                          </a:solidFill>
                          <a:effectLst/>
                          <a:latin typeface="Arial" panose="020B0604020202020204" pitchFamily="34" charset="0"/>
                        </a:rPr>
                        <a:t>20 </a:t>
                      </a:r>
                    </a:p>
                  </a:txBody>
                  <a:tcPr marL="47625" marR="476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052690940"/>
                  </a:ext>
                </a:extLst>
              </a:tr>
            </a:tbl>
          </a:graphicData>
        </a:graphic>
      </p:graphicFrame>
    </p:spTree>
    <p:extLst>
      <p:ext uri="{BB962C8B-B14F-4D97-AF65-F5344CB8AC3E}">
        <p14:creationId xmlns:p14="http://schemas.microsoft.com/office/powerpoint/2010/main" val="3744376356"/>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851A4D-27CE-A248-8BEB-C060F7C0E81F}"/>
              </a:ext>
            </a:extLst>
          </p:cNvPr>
          <p:cNvSpPr>
            <a:spLocks noGrp="1"/>
          </p:cNvSpPr>
          <p:nvPr>
            <p:ph type="title"/>
          </p:nvPr>
        </p:nvSpPr>
        <p:spPr/>
        <p:txBody>
          <a:bodyPr lIns="91440" tIns="45720" rIns="91440" bIns="45720" anchor="t"/>
          <a:lstStyle/>
          <a:p>
            <a:pPr algn="ctr"/>
            <a:r>
              <a:rPr lang="en-IE" sz="3200" dirty="0"/>
              <a:t>Mixing Rules</a:t>
            </a:r>
            <a:br>
              <a:rPr lang="en-IE" sz="3200" dirty="0"/>
            </a:br>
            <a:r>
              <a:rPr lang="en-IE" sz="3200" dirty="0"/>
              <a:t>IATG 04.10 </a:t>
            </a:r>
          </a:p>
        </p:txBody>
      </p:sp>
      <p:graphicFrame>
        <p:nvGraphicFramePr>
          <p:cNvPr id="6" name="Content Placeholder 6">
            <a:extLst>
              <a:ext uri="{FF2B5EF4-FFF2-40B4-BE49-F238E27FC236}">
                <a16:creationId xmlns:a16="http://schemas.microsoft.com/office/drawing/2014/main" id="{46D9A03C-3BFF-3442-BDEA-645B5CE9FA60}"/>
              </a:ext>
            </a:extLst>
          </p:cNvPr>
          <p:cNvGraphicFramePr>
            <a:graphicFrameLocks/>
          </p:cNvGraphicFramePr>
          <p:nvPr/>
        </p:nvGraphicFramePr>
        <p:xfrm>
          <a:off x="627460" y="1988602"/>
          <a:ext cx="7886700" cy="2148183"/>
        </p:xfrm>
        <a:graphic>
          <a:graphicData uri="http://schemas.openxmlformats.org/drawingml/2006/table">
            <a:tbl>
              <a:tblPr firstRow="1" firstCol="1" lastRow="1" lastCol="1" bandRow="1" bandCol="1"/>
              <a:tblGrid>
                <a:gridCol w="1301512">
                  <a:extLst>
                    <a:ext uri="{9D8B030D-6E8A-4147-A177-3AD203B41FA5}">
                      <a16:colId xmlns:a16="http://schemas.microsoft.com/office/drawing/2014/main" val="3136356508"/>
                    </a:ext>
                  </a:extLst>
                </a:gridCol>
                <a:gridCol w="531191">
                  <a:extLst>
                    <a:ext uri="{9D8B030D-6E8A-4147-A177-3AD203B41FA5}">
                      <a16:colId xmlns:a16="http://schemas.microsoft.com/office/drawing/2014/main" val="1874117716"/>
                    </a:ext>
                  </a:extLst>
                </a:gridCol>
                <a:gridCol w="542950">
                  <a:extLst>
                    <a:ext uri="{9D8B030D-6E8A-4147-A177-3AD203B41FA5}">
                      <a16:colId xmlns:a16="http://schemas.microsoft.com/office/drawing/2014/main" val="4124547478"/>
                    </a:ext>
                  </a:extLst>
                </a:gridCol>
                <a:gridCol w="531191">
                  <a:extLst>
                    <a:ext uri="{9D8B030D-6E8A-4147-A177-3AD203B41FA5}">
                      <a16:colId xmlns:a16="http://schemas.microsoft.com/office/drawing/2014/main" val="851160233"/>
                    </a:ext>
                  </a:extLst>
                </a:gridCol>
                <a:gridCol w="531191">
                  <a:extLst>
                    <a:ext uri="{9D8B030D-6E8A-4147-A177-3AD203B41FA5}">
                      <a16:colId xmlns:a16="http://schemas.microsoft.com/office/drawing/2014/main" val="3825322364"/>
                    </a:ext>
                  </a:extLst>
                </a:gridCol>
                <a:gridCol w="531191">
                  <a:extLst>
                    <a:ext uri="{9D8B030D-6E8A-4147-A177-3AD203B41FA5}">
                      <a16:colId xmlns:a16="http://schemas.microsoft.com/office/drawing/2014/main" val="2609664720"/>
                    </a:ext>
                  </a:extLst>
                </a:gridCol>
                <a:gridCol w="560591">
                  <a:extLst>
                    <a:ext uri="{9D8B030D-6E8A-4147-A177-3AD203B41FA5}">
                      <a16:colId xmlns:a16="http://schemas.microsoft.com/office/drawing/2014/main" val="3831471353"/>
                    </a:ext>
                  </a:extLst>
                </a:gridCol>
                <a:gridCol w="537070">
                  <a:extLst>
                    <a:ext uri="{9D8B030D-6E8A-4147-A177-3AD203B41FA5}">
                      <a16:colId xmlns:a16="http://schemas.microsoft.com/office/drawing/2014/main" val="1710215717"/>
                    </a:ext>
                  </a:extLst>
                </a:gridCol>
                <a:gridCol w="455529">
                  <a:extLst>
                    <a:ext uri="{9D8B030D-6E8A-4147-A177-3AD203B41FA5}">
                      <a16:colId xmlns:a16="http://schemas.microsoft.com/office/drawing/2014/main" val="150142701"/>
                    </a:ext>
                  </a:extLst>
                </a:gridCol>
                <a:gridCol w="466506">
                  <a:extLst>
                    <a:ext uri="{9D8B030D-6E8A-4147-A177-3AD203B41FA5}">
                      <a16:colId xmlns:a16="http://schemas.microsoft.com/office/drawing/2014/main" val="2450436732"/>
                    </a:ext>
                  </a:extLst>
                </a:gridCol>
                <a:gridCol w="455529">
                  <a:extLst>
                    <a:ext uri="{9D8B030D-6E8A-4147-A177-3AD203B41FA5}">
                      <a16:colId xmlns:a16="http://schemas.microsoft.com/office/drawing/2014/main" val="3971710978"/>
                    </a:ext>
                  </a:extLst>
                </a:gridCol>
                <a:gridCol w="455529">
                  <a:extLst>
                    <a:ext uri="{9D8B030D-6E8A-4147-A177-3AD203B41FA5}">
                      <a16:colId xmlns:a16="http://schemas.microsoft.com/office/drawing/2014/main" val="2614034258"/>
                    </a:ext>
                  </a:extLst>
                </a:gridCol>
                <a:gridCol w="455529">
                  <a:extLst>
                    <a:ext uri="{9D8B030D-6E8A-4147-A177-3AD203B41FA5}">
                      <a16:colId xmlns:a16="http://schemas.microsoft.com/office/drawing/2014/main" val="3260999997"/>
                    </a:ext>
                  </a:extLst>
                </a:gridCol>
                <a:gridCol w="531191">
                  <a:extLst>
                    <a:ext uri="{9D8B030D-6E8A-4147-A177-3AD203B41FA5}">
                      <a16:colId xmlns:a16="http://schemas.microsoft.com/office/drawing/2014/main" val="340340556"/>
                    </a:ext>
                  </a:extLst>
                </a:gridCol>
              </a:tblGrid>
              <a:tr h="396020">
                <a:tc>
                  <a:txBody>
                    <a:bodyPr/>
                    <a:lstStyle/>
                    <a:p>
                      <a:pPr marL="338328" marR="155448" indent="-173736" algn="l" fontAlgn="t">
                        <a:spcBef>
                          <a:spcPts val="205"/>
                        </a:spcBef>
                        <a:spcAft>
                          <a:spcPts val="0"/>
                        </a:spcAft>
                      </a:pPr>
                      <a:r>
                        <a:rPr lang="en-GB" sz="1050" b="1" i="0" u="none" strike="noStrike">
                          <a:effectLst/>
                          <a:latin typeface="Arial" panose="020B0604020202020204" pitchFamily="34" charset="0"/>
                          <a:ea typeface="Arial" panose="020B0604020202020204" pitchFamily="34" charset="0"/>
                          <a:cs typeface="Times New Roman" panose="02020603050405020304" pitchFamily="18" charset="0"/>
                        </a:rPr>
                        <a:t>Compatibility</a:t>
                      </a:r>
                      <a:r>
                        <a:rPr lang="en-GB" sz="1050" b="1" i="0" u="none" strike="noStrike" spc="-210">
                          <a:solidFill>
                            <a:srgbClr val="000000"/>
                          </a:solidFill>
                          <a:effectLst/>
                          <a:latin typeface="Arial" panose="020B0604020202020204" pitchFamily="34" charset="0"/>
                          <a:ea typeface="Arial" panose="020B0604020202020204" pitchFamily="34" charset="0"/>
                          <a:cs typeface="Times New Roman" panose="02020603050405020304" pitchFamily="18" charset="0"/>
                        </a:rPr>
                        <a:t> </a:t>
                      </a:r>
                      <a:r>
                        <a:rPr lang="en-GB" sz="1050" b="1" i="0" u="none" strike="noStrike">
                          <a:solidFill>
                            <a:srgbClr val="000000"/>
                          </a:solidFill>
                          <a:effectLst/>
                          <a:latin typeface="Arial" panose="020B0604020202020204" pitchFamily="34" charset="0"/>
                          <a:ea typeface="Arial" panose="020B0604020202020204" pitchFamily="34" charset="0"/>
                          <a:cs typeface="Times New Roman" panose="02020603050405020304" pitchFamily="18" charset="0"/>
                        </a:rPr>
                        <a:t>Group</a:t>
                      </a:r>
                      <a:endParaRPr lang="en-GB" sz="2800" b="0" i="0" u="none" strike="noStrike">
                        <a:effectLst/>
                        <a:latin typeface="Arial" panose="020B0604020202020204" pitchFamily="34" charset="0"/>
                      </a:endParaRPr>
                    </a:p>
                  </a:txBody>
                  <a:tcPr marL="11258" marR="11258" marT="11258"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CCCC"/>
                    </a:solidFill>
                  </a:tcPr>
                </a:tc>
                <a:tc>
                  <a:txBody>
                    <a:bodyPr/>
                    <a:lstStyle/>
                    <a:p>
                      <a:pPr marL="9144" algn="ctr" fontAlgn="t">
                        <a:spcBef>
                          <a:spcPts val="550"/>
                        </a:spcBef>
                        <a:spcAft>
                          <a:spcPts val="0"/>
                        </a:spcAft>
                      </a:pPr>
                      <a:r>
                        <a:rPr lang="en-GB" sz="1200" b="1" i="0" u="none" strike="noStrike">
                          <a:solidFill>
                            <a:srgbClr val="000000"/>
                          </a:solidFill>
                          <a:effectLst/>
                          <a:latin typeface="Arial" panose="020B0604020202020204" pitchFamily="34" charset="0"/>
                          <a:ea typeface="Arial" panose="020B0604020202020204" pitchFamily="34" charset="0"/>
                          <a:cs typeface="Times New Roman" panose="02020603050405020304" pitchFamily="18" charset="0"/>
                        </a:rPr>
                        <a:t>A</a:t>
                      </a:r>
                      <a:endParaRPr lang="en-GB" sz="2100" b="0" i="0" u="none" strike="noStrike">
                        <a:effectLst/>
                        <a:latin typeface="Arial" panose="020B0604020202020204" pitchFamily="34" charset="0"/>
                      </a:endParaRPr>
                    </a:p>
                  </a:txBody>
                  <a:tcPr marL="11258" marR="11258" marT="11258"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CCCC"/>
                    </a:solidFill>
                  </a:tcPr>
                </a:tc>
                <a:tc>
                  <a:txBody>
                    <a:bodyPr/>
                    <a:lstStyle/>
                    <a:p>
                      <a:pPr marL="0" algn="ctr" fontAlgn="t">
                        <a:spcBef>
                          <a:spcPts val="550"/>
                        </a:spcBef>
                        <a:spcAft>
                          <a:spcPts val="0"/>
                        </a:spcAft>
                      </a:pPr>
                      <a:r>
                        <a:rPr lang="en-GB" sz="1200" b="1" i="0" u="none" strike="noStrike">
                          <a:solidFill>
                            <a:srgbClr val="000000"/>
                          </a:solidFill>
                          <a:effectLst/>
                          <a:latin typeface="Arial" panose="020B0604020202020204" pitchFamily="34" charset="0"/>
                          <a:ea typeface="Arial" panose="020B0604020202020204" pitchFamily="34" charset="0"/>
                          <a:cs typeface="Times New Roman" panose="02020603050405020304" pitchFamily="18" charset="0"/>
                        </a:rPr>
                        <a:t>B</a:t>
                      </a:r>
                      <a:endParaRPr lang="en-GB" sz="2100" b="0" i="0" u="none" strike="noStrike">
                        <a:effectLst/>
                        <a:latin typeface="Arial" panose="020B0604020202020204" pitchFamily="34" charset="0"/>
                      </a:endParaRPr>
                    </a:p>
                  </a:txBody>
                  <a:tcPr marL="11258" marR="11258" marT="11258"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CCCC"/>
                    </a:solidFill>
                  </a:tcPr>
                </a:tc>
                <a:tc>
                  <a:txBody>
                    <a:bodyPr/>
                    <a:lstStyle/>
                    <a:p>
                      <a:pPr marL="0" algn="ctr" fontAlgn="t">
                        <a:spcBef>
                          <a:spcPts val="550"/>
                        </a:spcBef>
                        <a:spcAft>
                          <a:spcPts val="0"/>
                        </a:spcAft>
                      </a:pPr>
                      <a:r>
                        <a:rPr lang="en-GB" sz="1200" b="1" i="0" u="none" strike="noStrike">
                          <a:solidFill>
                            <a:srgbClr val="000000"/>
                          </a:solidFill>
                          <a:effectLst/>
                          <a:latin typeface="Arial" panose="020B0604020202020204" pitchFamily="34" charset="0"/>
                          <a:ea typeface="Arial" panose="020B0604020202020204" pitchFamily="34" charset="0"/>
                          <a:cs typeface="Times New Roman" panose="02020603050405020304" pitchFamily="18" charset="0"/>
                        </a:rPr>
                        <a:t>C</a:t>
                      </a:r>
                      <a:endParaRPr lang="en-GB" sz="2100" b="0" i="0" u="none" strike="noStrike">
                        <a:effectLst/>
                        <a:latin typeface="Arial" panose="020B0604020202020204" pitchFamily="34" charset="0"/>
                      </a:endParaRPr>
                    </a:p>
                  </a:txBody>
                  <a:tcPr marL="11258" marR="11258" marT="11258"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CCCC"/>
                    </a:solidFill>
                  </a:tcPr>
                </a:tc>
                <a:tc>
                  <a:txBody>
                    <a:bodyPr/>
                    <a:lstStyle/>
                    <a:p>
                      <a:pPr marL="0" algn="ctr" fontAlgn="t">
                        <a:spcBef>
                          <a:spcPts val="550"/>
                        </a:spcBef>
                        <a:spcAft>
                          <a:spcPts val="0"/>
                        </a:spcAft>
                      </a:pPr>
                      <a:r>
                        <a:rPr lang="en-GB" sz="1200" b="1" i="0" u="none" strike="noStrike">
                          <a:solidFill>
                            <a:srgbClr val="000000"/>
                          </a:solidFill>
                          <a:effectLst/>
                          <a:latin typeface="Arial" panose="020B0604020202020204" pitchFamily="34" charset="0"/>
                          <a:ea typeface="Arial" panose="020B0604020202020204" pitchFamily="34" charset="0"/>
                          <a:cs typeface="Times New Roman" panose="02020603050405020304" pitchFamily="18" charset="0"/>
                        </a:rPr>
                        <a:t>D</a:t>
                      </a:r>
                      <a:endParaRPr lang="en-GB" sz="2100" b="0" i="0" u="none" strike="noStrike">
                        <a:effectLst/>
                        <a:latin typeface="Arial" panose="020B0604020202020204" pitchFamily="34" charset="0"/>
                      </a:endParaRPr>
                    </a:p>
                  </a:txBody>
                  <a:tcPr marL="11258" marR="11258" marT="11258"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CCCC"/>
                    </a:solidFill>
                  </a:tcPr>
                </a:tc>
                <a:tc>
                  <a:txBody>
                    <a:bodyPr/>
                    <a:lstStyle/>
                    <a:p>
                      <a:pPr marL="0" algn="ctr" fontAlgn="t">
                        <a:spcBef>
                          <a:spcPts val="550"/>
                        </a:spcBef>
                        <a:spcAft>
                          <a:spcPts val="0"/>
                        </a:spcAft>
                      </a:pPr>
                      <a:r>
                        <a:rPr lang="en-GB" sz="1200" b="1" i="0" u="none" strike="noStrike">
                          <a:solidFill>
                            <a:srgbClr val="000000"/>
                          </a:solidFill>
                          <a:effectLst/>
                          <a:latin typeface="Arial" panose="020B0604020202020204" pitchFamily="34" charset="0"/>
                          <a:ea typeface="Arial" panose="020B0604020202020204" pitchFamily="34" charset="0"/>
                          <a:cs typeface="Times New Roman" panose="02020603050405020304" pitchFamily="18" charset="0"/>
                        </a:rPr>
                        <a:t>E</a:t>
                      </a:r>
                      <a:endParaRPr lang="en-GB" sz="2100" b="0" i="0" u="none" strike="noStrike">
                        <a:effectLst/>
                        <a:latin typeface="Arial" panose="020B0604020202020204" pitchFamily="34" charset="0"/>
                      </a:endParaRPr>
                    </a:p>
                  </a:txBody>
                  <a:tcPr marL="11258" marR="11258" marT="11258"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CCCC"/>
                    </a:solidFill>
                  </a:tcPr>
                </a:tc>
                <a:tc>
                  <a:txBody>
                    <a:bodyPr/>
                    <a:lstStyle/>
                    <a:p>
                      <a:pPr algn="ctr" fontAlgn="t">
                        <a:spcBef>
                          <a:spcPts val="550"/>
                        </a:spcBef>
                        <a:spcAft>
                          <a:spcPts val="0"/>
                        </a:spcAft>
                      </a:pPr>
                      <a:r>
                        <a:rPr lang="en-GB" sz="1200" b="1" i="0" u="none" strike="noStrike">
                          <a:solidFill>
                            <a:srgbClr val="000000"/>
                          </a:solidFill>
                          <a:effectLst/>
                          <a:latin typeface="Arial" panose="020B0604020202020204" pitchFamily="34" charset="0"/>
                          <a:ea typeface="Arial" panose="020B0604020202020204" pitchFamily="34" charset="0"/>
                          <a:cs typeface="Times New Roman" panose="02020603050405020304" pitchFamily="18" charset="0"/>
                        </a:rPr>
                        <a:t>F</a:t>
                      </a:r>
                      <a:endParaRPr lang="en-GB" sz="2100" b="0" i="0" u="none" strike="noStrike">
                        <a:effectLst/>
                        <a:latin typeface="Arial" panose="020B0604020202020204" pitchFamily="34" charset="0"/>
                      </a:endParaRPr>
                    </a:p>
                  </a:txBody>
                  <a:tcPr marL="11258" marR="11258" marT="11258"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CCCC"/>
                    </a:solidFill>
                  </a:tcPr>
                </a:tc>
                <a:tc>
                  <a:txBody>
                    <a:bodyPr/>
                    <a:lstStyle/>
                    <a:p>
                      <a:pPr marR="0" algn="ctr" fontAlgn="t">
                        <a:spcBef>
                          <a:spcPts val="550"/>
                        </a:spcBef>
                        <a:spcAft>
                          <a:spcPts val="0"/>
                        </a:spcAft>
                      </a:pPr>
                      <a:r>
                        <a:rPr lang="en-GB" sz="1200" b="1" i="0" u="none" strike="noStrike">
                          <a:solidFill>
                            <a:srgbClr val="000000"/>
                          </a:solidFill>
                          <a:effectLst/>
                          <a:latin typeface="Arial" panose="020B0604020202020204" pitchFamily="34" charset="0"/>
                          <a:ea typeface="Arial" panose="020B0604020202020204" pitchFamily="34" charset="0"/>
                          <a:cs typeface="Times New Roman" panose="02020603050405020304" pitchFamily="18" charset="0"/>
                        </a:rPr>
                        <a:t>G</a:t>
                      </a:r>
                      <a:endParaRPr lang="en-GB" sz="2100" b="0" i="0" u="none" strike="noStrike">
                        <a:effectLst/>
                        <a:latin typeface="Arial" panose="020B0604020202020204" pitchFamily="34" charset="0"/>
                      </a:endParaRPr>
                    </a:p>
                  </a:txBody>
                  <a:tcPr marL="11258" marR="11258" marT="11258"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CCCC"/>
                    </a:solidFill>
                  </a:tcPr>
                </a:tc>
                <a:tc>
                  <a:txBody>
                    <a:bodyPr/>
                    <a:lstStyle/>
                    <a:p>
                      <a:pPr marL="128016" algn="l" fontAlgn="t">
                        <a:spcBef>
                          <a:spcPts val="550"/>
                        </a:spcBef>
                        <a:spcAft>
                          <a:spcPts val="0"/>
                        </a:spcAft>
                      </a:pPr>
                      <a:r>
                        <a:rPr lang="en-GB" sz="1200" b="1" i="0" u="none" strike="noStrike">
                          <a:solidFill>
                            <a:srgbClr val="000000"/>
                          </a:solidFill>
                          <a:effectLst/>
                          <a:latin typeface="Arial" panose="020B0604020202020204" pitchFamily="34" charset="0"/>
                          <a:ea typeface="Arial" panose="020B0604020202020204" pitchFamily="34" charset="0"/>
                          <a:cs typeface="Times New Roman" panose="02020603050405020304" pitchFamily="18" charset="0"/>
                        </a:rPr>
                        <a:t>H</a:t>
                      </a:r>
                      <a:endParaRPr lang="en-GB" sz="2100" b="0" i="0" u="none" strike="noStrike">
                        <a:effectLst/>
                        <a:latin typeface="Arial" panose="020B0604020202020204" pitchFamily="34" charset="0"/>
                      </a:endParaRPr>
                    </a:p>
                  </a:txBody>
                  <a:tcPr marL="11258" marR="11258" marT="11258"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CCCC"/>
                    </a:solidFill>
                  </a:tcPr>
                </a:tc>
                <a:tc>
                  <a:txBody>
                    <a:bodyPr/>
                    <a:lstStyle/>
                    <a:p>
                      <a:pPr marL="0" algn="ctr" fontAlgn="t">
                        <a:spcBef>
                          <a:spcPts val="550"/>
                        </a:spcBef>
                        <a:spcAft>
                          <a:spcPts val="0"/>
                        </a:spcAft>
                      </a:pPr>
                      <a:r>
                        <a:rPr lang="en-GB" sz="1200" b="1" i="0" u="none" strike="noStrike">
                          <a:solidFill>
                            <a:srgbClr val="000000"/>
                          </a:solidFill>
                          <a:effectLst/>
                          <a:latin typeface="Arial" panose="020B0604020202020204" pitchFamily="34" charset="0"/>
                          <a:ea typeface="Arial" panose="020B0604020202020204" pitchFamily="34" charset="0"/>
                          <a:cs typeface="Times New Roman" panose="02020603050405020304" pitchFamily="18" charset="0"/>
                        </a:rPr>
                        <a:t>J</a:t>
                      </a:r>
                      <a:endParaRPr lang="en-GB" sz="2100" b="0" i="0" u="none" strike="noStrike">
                        <a:effectLst/>
                        <a:latin typeface="Arial" panose="020B0604020202020204" pitchFamily="34" charset="0"/>
                      </a:endParaRPr>
                    </a:p>
                  </a:txBody>
                  <a:tcPr marL="11258" marR="11258" marT="11258"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CCCC"/>
                    </a:solidFill>
                  </a:tcPr>
                </a:tc>
                <a:tc>
                  <a:txBody>
                    <a:bodyPr/>
                    <a:lstStyle/>
                    <a:p>
                      <a:pPr marL="128016" algn="l" fontAlgn="t">
                        <a:spcBef>
                          <a:spcPts val="550"/>
                        </a:spcBef>
                        <a:spcAft>
                          <a:spcPts val="0"/>
                        </a:spcAft>
                      </a:pPr>
                      <a:r>
                        <a:rPr lang="en-GB" sz="1200" b="1" i="0" u="none" strike="noStrike">
                          <a:solidFill>
                            <a:srgbClr val="000000"/>
                          </a:solidFill>
                          <a:effectLst/>
                          <a:latin typeface="Arial" panose="020B0604020202020204" pitchFamily="34" charset="0"/>
                          <a:ea typeface="Arial" panose="020B0604020202020204" pitchFamily="34" charset="0"/>
                          <a:cs typeface="Times New Roman" panose="02020603050405020304" pitchFamily="18" charset="0"/>
                        </a:rPr>
                        <a:t>K</a:t>
                      </a:r>
                      <a:endParaRPr lang="en-GB" sz="2100" b="0" i="0" u="none" strike="noStrike">
                        <a:effectLst/>
                        <a:latin typeface="Arial" panose="020B0604020202020204" pitchFamily="34" charset="0"/>
                      </a:endParaRPr>
                    </a:p>
                  </a:txBody>
                  <a:tcPr marL="11258" marR="11258" marT="11258"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CCCC"/>
                    </a:solidFill>
                  </a:tcPr>
                </a:tc>
                <a:tc>
                  <a:txBody>
                    <a:bodyPr/>
                    <a:lstStyle/>
                    <a:p>
                      <a:pPr marR="137160" algn="r" fontAlgn="t">
                        <a:spcBef>
                          <a:spcPts val="550"/>
                        </a:spcBef>
                        <a:spcAft>
                          <a:spcPts val="0"/>
                        </a:spcAft>
                      </a:pPr>
                      <a:r>
                        <a:rPr lang="en-GB" sz="1200" b="1" i="0" u="none" strike="noStrike">
                          <a:solidFill>
                            <a:srgbClr val="000000"/>
                          </a:solidFill>
                          <a:effectLst/>
                          <a:latin typeface="Arial" panose="020B0604020202020204" pitchFamily="34" charset="0"/>
                          <a:ea typeface="Arial" panose="020B0604020202020204" pitchFamily="34" charset="0"/>
                          <a:cs typeface="Times New Roman" panose="02020603050405020304" pitchFamily="18" charset="0"/>
                        </a:rPr>
                        <a:t>L</a:t>
                      </a:r>
                      <a:endParaRPr lang="en-GB" sz="2100" b="0" i="0" u="none" strike="noStrike">
                        <a:effectLst/>
                        <a:latin typeface="Arial" panose="020B0604020202020204" pitchFamily="34" charset="0"/>
                      </a:endParaRPr>
                    </a:p>
                  </a:txBody>
                  <a:tcPr marL="11258" marR="11258" marT="11258"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CCCC"/>
                    </a:solidFill>
                  </a:tcPr>
                </a:tc>
                <a:tc>
                  <a:txBody>
                    <a:bodyPr/>
                    <a:lstStyle/>
                    <a:p>
                      <a:pPr marL="128016" algn="l" fontAlgn="t">
                        <a:spcBef>
                          <a:spcPts val="550"/>
                        </a:spcBef>
                        <a:spcAft>
                          <a:spcPts val="0"/>
                        </a:spcAft>
                      </a:pPr>
                      <a:r>
                        <a:rPr lang="en-GB" sz="1200" b="1" i="0" u="none" strike="noStrike">
                          <a:solidFill>
                            <a:srgbClr val="000000"/>
                          </a:solidFill>
                          <a:effectLst/>
                          <a:latin typeface="Arial" panose="020B0604020202020204" pitchFamily="34" charset="0"/>
                          <a:ea typeface="Arial" panose="020B0604020202020204" pitchFamily="34" charset="0"/>
                          <a:cs typeface="Times New Roman" panose="02020603050405020304" pitchFamily="18" charset="0"/>
                        </a:rPr>
                        <a:t>N</a:t>
                      </a:r>
                      <a:endParaRPr lang="en-GB" sz="2100" b="0" i="0" u="none" strike="noStrike">
                        <a:effectLst/>
                        <a:latin typeface="Arial" panose="020B0604020202020204" pitchFamily="34" charset="0"/>
                      </a:endParaRPr>
                    </a:p>
                  </a:txBody>
                  <a:tcPr marL="11258" marR="11258" marT="11258"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CCCC"/>
                    </a:solidFill>
                  </a:tcPr>
                </a:tc>
                <a:tc>
                  <a:txBody>
                    <a:bodyPr/>
                    <a:lstStyle/>
                    <a:p>
                      <a:pPr algn="ctr" fontAlgn="t">
                        <a:spcBef>
                          <a:spcPts val="550"/>
                        </a:spcBef>
                        <a:spcAft>
                          <a:spcPts val="0"/>
                        </a:spcAft>
                      </a:pPr>
                      <a:r>
                        <a:rPr lang="en-GB" sz="1200" b="1" i="0" u="none" strike="noStrike">
                          <a:solidFill>
                            <a:srgbClr val="000000"/>
                          </a:solidFill>
                          <a:effectLst/>
                          <a:latin typeface="Arial" panose="020B0604020202020204" pitchFamily="34" charset="0"/>
                          <a:ea typeface="Arial" panose="020B0604020202020204" pitchFamily="34" charset="0"/>
                          <a:cs typeface="Times New Roman" panose="02020603050405020304" pitchFamily="18" charset="0"/>
                        </a:rPr>
                        <a:t>S</a:t>
                      </a:r>
                      <a:endParaRPr lang="en-GB" sz="2100" b="0" i="0" u="none" strike="noStrike">
                        <a:effectLst/>
                        <a:latin typeface="Arial" panose="020B0604020202020204" pitchFamily="34" charset="0"/>
                      </a:endParaRPr>
                    </a:p>
                  </a:txBody>
                  <a:tcPr marL="11258" marR="11258" marT="11258"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CCCC"/>
                    </a:solidFill>
                  </a:tcPr>
                </a:tc>
                <a:extLst>
                  <a:ext uri="{0D108BD9-81ED-4DB2-BD59-A6C34878D82A}">
                    <a16:rowId xmlns:a16="http://schemas.microsoft.com/office/drawing/2014/main" val="960876872"/>
                  </a:ext>
                </a:extLst>
              </a:tr>
              <a:tr h="250309">
                <a:tc>
                  <a:txBody>
                    <a:bodyPr/>
                    <a:lstStyle/>
                    <a:p>
                      <a:pPr marL="457200" algn="l" fontAlgn="t">
                        <a:spcBef>
                          <a:spcPts val="210"/>
                        </a:spcBef>
                        <a:spcAft>
                          <a:spcPts val="0"/>
                        </a:spcAft>
                      </a:pPr>
                      <a:r>
                        <a:rPr lang="en-GB" sz="1100" b="1" i="0" u="none" strike="noStrike">
                          <a:solidFill>
                            <a:srgbClr val="000000"/>
                          </a:solidFill>
                          <a:effectLst/>
                          <a:latin typeface="Arial" panose="020B0604020202020204" pitchFamily="34" charset="0"/>
                          <a:ea typeface="Arial" panose="020B0604020202020204" pitchFamily="34" charset="0"/>
                          <a:cs typeface="Times New Roman" panose="02020603050405020304" pitchFamily="18" charset="0"/>
                        </a:rPr>
                        <a:t>A</a:t>
                      </a:r>
                      <a:endParaRPr lang="en-GB" sz="2100" b="0" i="0" u="none" strike="noStrike">
                        <a:effectLst/>
                        <a:latin typeface="Arial" panose="020B0604020202020204" pitchFamily="34" charset="0"/>
                      </a:endParaRPr>
                    </a:p>
                  </a:txBody>
                  <a:tcPr marL="11258" marR="11258" marT="11258"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EBEBE"/>
                    </a:solidFill>
                  </a:tcPr>
                </a:tc>
                <a:tc>
                  <a:txBody>
                    <a:bodyPr/>
                    <a:lstStyle/>
                    <a:p>
                      <a:pPr marL="54864" marR="54864" algn="ctr" fontAlgn="t">
                        <a:spcBef>
                          <a:spcPts val="265"/>
                        </a:spcBef>
                        <a:spcAft>
                          <a:spcPts val="0"/>
                        </a:spcAft>
                      </a:pPr>
                      <a:r>
                        <a:rPr lang="en-GB" sz="900" b="1" i="0" u="none" strike="noStrike">
                          <a:solidFill>
                            <a:srgbClr val="000000"/>
                          </a:solidFill>
                          <a:effectLst/>
                          <a:latin typeface="Arial" panose="020B0604020202020204" pitchFamily="34" charset="0"/>
                          <a:ea typeface="Arial" panose="020B0604020202020204" pitchFamily="34" charset="0"/>
                          <a:cs typeface="Times New Roman" panose="02020603050405020304" pitchFamily="18" charset="0"/>
                        </a:rPr>
                        <a:t>YES</a:t>
                      </a:r>
                      <a:endParaRPr lang="en-GB" sz="2100" b="0" i="0" u="none" strike="noStrike">
                        <a:effectLst/>
                        <a:latin typeface="Arial" panose="020B0604020202020204" pitchFamily="34" charset="0"/>
                      </a:endParaRPr>
                    </a:p>
                  </a:txBody>
                  <a:tcPr marL="11258" marR="11258" marT="11258"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339966"/>
                    </a:solidFill>
                  </a:tcPr>
                </a:tc>
                <a:tc>
                  <a:txBody>
                    <a:bodyPr/>
                    <a:lstStyle/>
                    <a:p>
                      <a:pPr marL="64008" marR="54864" algn="ctr" fontAlgn="t">
                        <a:spcBef>
                          <a:spcPts val="280"/>
                        </a:spcBef>
                        <a:spcAft>
                          <a:spcPts val="0"/>
                        </a:spcAft>
                      </a:pPr>
                      <a:r>
                        <a:rPr lang="en-GB" sz="900" b="1" i="0" u="none" strike="noStrike">
                          <a:solidFill>
                            <a:srgbClr val="000000"/>
                          </a:solidFill>
                          <a:effectLst/>
                          <a:latin typeface="Arial" panose="020B0604020202020204" pitchFamily="34" charset="0"/>
                          <a:ea typeface="Arial" panose="020B0604020202020204" pitchFamily="34" charset="0"/>
                          <a:cs typeface="Times New Roman" panose="02020603050405020304" pitchFamily="18" charset="0"/>
                        </a:rPr>
                        <a:t>NO</a:t>
                      </a:r>
                      <a:endParaRPr lang="en-GB" sz="2100" b="0" i="0" u="none" strike="noStrike">
                        <a:effectLst/>
                        <a:latin typeface="Arial" panose="020B0604020202020204" pitchFamily="34" charset="0"/>
                      </a:endParaRPr>
                    </a:p>
                  </a:txBody>
                  <a:tcPr marL="11258" marR="11258" marT="11258"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tc>
                  <a:txBody>
                    <a:bodyPr/>
                    <a:lstStyle/>
                    <a:p>
                      <a:pPr marL="54864" marR="54864" algn="ctr" fontAlgn="t">
                        <a:spcBef>
                          <a:spcPts val="265"/>
                        </a:spcBef>
                        <a:spcAft>
                          <a:spcPts val="0"/>
                        </a:spcAft>
                      </a:pPr>
                      <a:r>
                        <a:rPr lang="en-GB" sz="900" b="1" i="0" u="none" strike="noStrike">
                          <a:solidFill>
                            <a:srgbClr val="000000"/>
                          </a:solidFill>
                          <a:effectLst/>
                          <a:latin typeface="Arial" panose="020B0604020202020204" pitchFamily="34" charset="0"/>
                          <a:ea typeface="Arial" panose="020B0604020202020204" pitchFamily="34" charset="0"/>
                          <a:cs typeface="Times New Roman" panose="02020603050405020304" pitchFamily="18" charset="0"/>
                        </a:rPr>
                        <a:t>NO</a:t>
                      </a:r>
                      <a:endParaRPr lang="en-GB" sz="2100" b="0" i="0" u="none" strike="noStrike">
                        <a:effectLst/>
                        <a:latin typeface="Arial" panose="020B0604020202020204" pitchFamily="34" charset="0"/>
                      </a:endParaRPr>
                    </a:p>
                  </a:txBody>
                  <a:tcPr marL="11258" marR="11258" marT="11258"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tc>
                  <a:txBody>
                    <a:bodyPr/>
                    <a:lstStyle/>
                    <a:p>
                      <a:pPr marL="54864" marR="54864" algn="ctr" fontAlgn="t">
                        <a:spcBef>
                          <a:spcPts val="280"/>
                        </a:spcBef>
                        <a:spcAft>
                          <a:spcPts val="0"/>
                        </a:spcAft>
                      </a:pPr>
                      <a:r>
                        <a:rPr lang="en-GB" sz="900" b="1" i="0" u="none" strike="noStrike">
                          <a:solidFill>
                            <a:srgbClr val="000000"/>
                          </a:solidFill>
                          <a:effectLst/>
                          <a:latin typeface="Arial" panose="020B0604020202020204" pitchFamily="34" charset="0"/>
                          <a:ea typeface="Arial" panose="020B0604020202020204" pitchFamily="34" charset="0"/>
                          <a:cs typeface="Times New Roman" panose="02020603050405020304" pitchFamily="18" charset="0"/>
                        </a:rPr>
                        <a:t>NO</a:t>
                      </a:r>
                      <a:endParaRPr lang="en-GB" sz="2100" b="0" i="0" u="none" strike="noStrike">
                        <a:effectLst/>
                        <a:latin typeface="Arial" panose="020B0604020202020204" pitchFamily="34" charset="0"/>
                      </a:endParaRPr>
                    </a:p>
                  </a:txBody>
                  <a:tcPr marL="11258" marR="11258" marT="11258"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tc>
                  <a:txBody>
                    <a:bodyPr/>
                    <a:lstStyle/>
                    <a:p>
                      <a:pPr marL="54864" marR="54864" algn="ctr" fontAlgn="t">
                        <a:spcBef>
                          <a:spcPts val="280"/>
                        </a:spcBef>
                        <a:spcAft>
                          <a:spcPts val="0"/>
                        </a:spcAft>
                      </a:pPr>
                      <a:r>
                        <a:rPr lang="en-GB" sz="900" b="1" i="0" u="none" strike="noStrike">
                          <a:solidFill>
                            <a:srgbClr val="000000"/>
                          </a:solidFill>
                          <a:effectLst/>
                          <a:latin typeface="Arial" panose="020B0604020202020204" pitchFamily="34" charset="0"/>
                          <a:ea typeface="Arial" panose="020B0604020202020204" pitchFamily="34" charset="0"/>
                          <a:cs typeface="Times New Roman" panose="02020603050405020304" pitchFamily="18" charset="0"/>
                        </a:rPr>
                        <a:t>NO</a:t>
                      </a:r>
                      <a:endParaRPr lang="en-GB" sz="2100" b="0" i="0" u="none" strike="noStrike">
                        <a:effectLst/>
                        <a:latin typeface="Arial" panose="020B0604020202020204" pitchFamily="34" charset="0"/>
                      </a:endParaRPr>
                    </a:p>
                  </a:txBody>
                  <a:tcPr marL="11258" marR="11258" marT="11258"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tc>
                  <a:txBody>
                    <a:bodyPr/>
                    <a:lstStyle/>
                    <a:p>
                      <a:pPr marL="64008" marR="54864" algn="ctr" fontAlgn="t">
                        <a:spcBef>
                          <a:spcPts val="280"/>
                        </a:spcBef>
                        <a:spcAft>
                          <a:spcPts val="0"/>
                        </a:spcAft>
                      </a:pPr>
                      <a:r>
                        <a:rPr lang="en-GB" sz="900" b="1" i="0" u="none" strike="noStrike">
                          <a:solidFill>
                            <a:srgbClr val="000000"/>
                          </a:solidFill>
                          <a:effectLst/>
                          <a:latin typeface="Arial" panose="020B0604020202020204" pitchFamily="34" charset="0"/>
                          <a:ea typeface="Arial" panose="020B0604020202020204" pitchFamily="34" charset="0"/>
                          <a:cs typeface="Times New Roman" panose="02020603050405020304" pitchFamily="18" charset="0"/>
                        </a:rPr>
                        <a:t>NO</a:t>
                      </a:r>
                      <a:endParaRPr lang="en-GB" sz="2100" b="0" i="0" u="none" strike="noStrike">
                        <a:effectLst/>
                        <a:latin typeface="Arial" panose="020B0604020202020204" pitchFamily="34" charset="0"/>
                      </a:endParaRPr>
                    </a:p>
                  </a:txBody>
                  <a:tcPr marL="11258" marR="11258" marT="11258"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tc>
                  <a:txBody>
                    <a:bodyPr/>
                    <a:lstStyle/>
                    <a:p>
                      <a:pPr marL="54864" marR="54864" algn="ctr" fontAlgn="t">
                        <a:spcBef>
                          <a:spcPts val="280"/>
                        </a:spcBef>
                        <a:spcAft>
                          <a:spcPts val="0"/>
                        </a:spcAft>
                      </a:pPr>
                      <a:r>
                        <a:rPr lang="en-GB" sz="900" b="1" i="0" u="none" strike="noStrike">
                          <a:solidFill>
                            <a:srgbClr val="000000"/>
                          </a:solidFill>
                          <a:effectLst/>
                          <a:latin typeface="Arial" panose="020B0604020202020204" pitchFamily="34" charset="0"/>
                          <a:ea typeface="Arial" panose="020B0604020202020204" pitchFamily="34" charset="0"/>
                          <a:cs typeface="Times New Roman" panose="02020603050405020304" pitchFamily="18" charset="0"/>
                        </a:rPr>
                        <a:t>NO</a:t>
                      </a:r>
                      <a:endParaRPr lang="en-GB" sz="2100" b="0" i="0" u="none" strike="noStrike">
                        <a:effectLst/>
                        <a:latin typeface="Arial" panose="020B0604020202020204" pitchFamily="34" charset="0"/>
                      </a:endParaRPr>
                    </a:p>
                  </a:txBody>
                  <a:tcPr marL="11258" marR="11258" marT="11258"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tc>
                  <a:txBody>
                    <a:bodyPr/>
                    <a:lstStyle/>
                    <a:p>
                      <a:pPr marL="100584" algn="l" fontAlgn="t">
                        <a:spcBef>
                          <a:spcPts val="280"/>
                        </a:spcBef>
                        <a:spcAft>
                          <a:spcPts val="0"/>
                        </a:spcAft>
                      </a:pPr>
                      <a:r>
                        <a:rPr lang="en-GB" sz="900" b="1" i="0" u="none" strike="noStrike">
                          <a:solidFill>
                            <a:srgbClr val="000000"/>
                          </a:solidFill>
                          <a:effectLst/>
                          <a:latin typeface="Arial" panose="020B0604020202020204" pitchFamily="34" charset="0"/>
                          <a:ea typeface="Arial" panose="020B0604020202020204" pitchFamily="34" charset="0"/>
                          <a:cs typeface="Times New Roman" panose="02020603050405020304" pitchFamily="18" charset="0"/>
                        </a:rPr>
                        <a:t>NO</a:t>
                      </a:r>
                      <a:endParaRPr lang="en-GB" sz="2100" b="0" i="0" u="none" strike="noStrike">
                        <a:effectLst/>
                        <a:latin typeface="Arial" panose="020B0604020202020204" pitchFamily="34" charset="0"/>
                      </a:endParaRPr>
                    </a:p>
                  </a:txBody>
                  <a:tcPr marL="11258" marR="11258" marT="11258"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tc>
                  <a:txBody>
                    <a:bodyPr/>
                    <a:lstStyle/>
                    <a:p>
                      <a:pPr marL="54864" marR="54864" algn="ctr" fontAlgn="t">
                        <a:spcBef>
                          <a:spcPts val="280"/>
                        </a:spcBef>
                        <a:spcAft>
                          <a:spcPts val="0"/>
                        </a:spcAft>
                      </a:pPr>
                      <a:r>
                        <a:rPr lang="en-GB" sz="900" b="1" i="0" u="none" strike="noStrike">
                          <a:solidFill>
                            <a:srgbClr val="000000"/>
                          </a:solidFill>
                          <a:effectLst/>
                          <a:latin typeface="Arial" panose="020B0604020202020204" pitchFamily="34" charset="0"/>
                          <a:ea typeface="Arial" panose="020B0604020202020204" pitchFamily="34" charset="0"/>
                          <a:cs typeface="Times New Roman" panose="02020603050405020304" pitchFamily="18" charset="0"/>
                        </a:rPr>
                        <a:t>NO</a:t>
                      </a:r>
                      <a:endParaRPr lang="en-GB" sz="2100" b="0" i="0" u="none" strike="noStrike">
                        <a:effectLst/>
                        <a:latin typeface="Arial" panose="020B0604020202020204" pitchFamily="34" charset="0"/>
                      </a:endParaRPr>
                    </a:p>
                  </a:txBody>
                  <a:tcPr marL="11258" marR="11258" marT="11258"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tc>
                  <a:txBody>
                    <a:bodyPr/>
                    <a:lstStyle/>
                    <a:p>
                      <a:pPr marL="100584" algn="l" fontAlgn="t">
                        <a:spcBef>
                          <a:spcPts val="280"/>
                        </a:spcBef>
                        <a:spcAft>
                          <a:spcPts val="0"/>
                        </a:spcAft>
                      </a:pPr>
                      <a:r>
                        <a:rPr lang="en-GB" sz="900" b="1" i="0" u="none" strike="noStrike">
                          <a:solidFill>
                            <a:srgbClr val="000000"/>
                          </a:solidFill>
                          <a:effectLst/>
                          <a:latin typeface="Arial" panose="020B0604020202020204" pitchFamily="34" charset="0"/>
                          <a:ea typeface="Arial" panose="020B0604020202020204" pitchFamily="34" charset="0"/>
                          <a:cs typeface="Times New Roman" panose="02020603050405020304" pitchFamily="18" charset="0"/>
                        </a:rPr>
                        <a:t>NO</a:t>
                      </a:r>
                      <a:endParaRPr lang="en-GB" sz="2100" b="0" i="0" u="none" strike="noStrike">
                        <a:effectLst/>
                        <a:latin typeface="Arial" panose="020B0604020202020204" pitchFamily="34" charset="0"/>
                      </a:endParaRPr>
                    </a:p>
                  </a:txBody>
                  <a:tcPr marL="11258" marR="11258" marT="11258"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tc>
                  <a:txBody>
                    <a:bodyPr/>
                    <a:lstStyle/>
                    <a:p>
                      <a:pPr marR="100584" algn="r" fontAlgn="t">
                        <a:spcBef>
                          <a:spcPts val="280"/>
                        </a:spcBef>
                        <a:spcAft>
                          <a:spcPts val="0"/>
                        </a:spcAft>
                      </a:pPr>
                      <a:r>
                        <a:rPr lang="en-GB" sz="900" b="1" i="0" u="none" strike="noStrike">
                          <a:solidFill>
                            <a:srgbClr val="000000"/>
                          </a:solidFill>
                          <a:effectLst/>
                          <a:latin typeface="Arial" panose="020B0604020202020204" pitchFamily="34" charset="0"/>
                          <a:ea typeface="Arial" panose="020B0604020202020204" pitchFamily="34" charset="0"/>
                          <a:cs typeface="Times New Roman" panose="02020603050405020304" pitchFamily="18" charset="0"/>
                        </a:rPr>
                        <a:t>NO</a:t>
                      </a:r>
                      <a:endParaRPr lang="en-GB" sz="2100" b="0" i="0" u="none" strike="noStrike">
                        <a:effectLst/>
                        <a:latin typeface="Arial" panose="020B0604020202020204" pitchFamily="34" charset="0"/>
                      </a:endParaRPr>
                    </a:p>
                  </a:txBody>
                  <a:tcPr marL="11258" marR="11258" marT="11258"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tc>
                  <a:txBody>
                    <a:bodyPr/>
                    <a:lstStyle/>
                    <a:p>
                      <a:pPr marL="100584" algn="l" fontAlgn="t">
                        <a:spcBef>
                          <a:spcPts val="280"/>
                        </a:spcBef>
                        <a:spcAft>
                          <a:spcPts val="0"/>
                        </a:spcAft>
                      </a:pPr>
                      <a:r>
                        <a:rPr lang="en-GB" sz="900" b="1" i="0" u="none" strike="noStrike">
                          <a:solidFill>
                            <a:srgbClr val="000000"/>
                          </a:solidFill>
                          <a:effectLst/>
                          <a:latin typeface="Arial" panose="020B0604020202020204" pitchFamily="34" charset="0"/>
                          <a:ea typeface="Arial" panose="020B0604020202020204" pitchFamily="34" charset="0"/>
                          <a:cs typeface="Times New Roman" panose="02020603050405020304" pitchFamily="18" charset="0"/>
                        </a:rPr>
                        <a:t>NO</a:t>
                      </a:r>
                      <a:endParaRPr lang="en-GB" sz="2100" b="0" i="0" u="none" strike="noStrike">
                        <a:effectLst/>
                        <a:latin typeface="Arial" panose="020B0604020202020204" pitchFamily="34" charset="0"/>
                      </a:endParaRPr>
                    </a:p>
                  </a:txBody>
                  <a:tcPr marL="11258" marR="11258" marT="11258"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tc>
                  <a:txBody>
                    <a:bodyPr/>
                    <a:lstStyle/>
                    <a:p>
                      <a:pPr marL="54864" marR="54864" algn="ctr" fontAlgn="t">
                        <a:spcBef>
                          <a:spcPts val="280"/>
                        </a:spcBef>
                        <a:spcAft>
                          <a:spcPts val="0"/>
                        </a:spcAft>
                      </a:pPr>
                      <a:r>
                        <a:rPr lang="en-GB" sz="900" b="1" i="0" u="none" strike="noStrike">
                          <a:solidFill>
                            <a:srgbClr val="000000"/>
                          </a:solidFill>
                          <a:effectLst/>
                          <a:latin typeface="Arial" panose="020B0604020202020204" pitchFamily="34" charset="0"/>
                          <a:ea typeface="Arial" panose="020B0604020202020204" pitchFamily="34" charset="0"/>
                          <a:cs typeface="Times New Roman" panose="02020603050405020304" pitchFamily="18" charset="0"/>
                        </a:rPr>
                        <a:t>NO</a:t>
                      </a:r>
                      <a:endParaRPr lang="en-GB" sz="2100" b="0" i="0" u="none" strike="noStrike">
                        <a:effectLst/>
                        <a:latin typeface="Arial" panose="020B0604020202020204" pitchFamily="34" charset="0"/>
                      </a:endParaRPr>
                    </a:p>
                  </a:txBody>
                  <a:tcPr marL="11258" marR="11258" marT="11258"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extLst>
                  <a:ext uri="{0D108BD9-81ED-4DB2-BD59-A6C34878D82A}">
                    <a16:rowId xmlns:a16="http://schemas.microsoft.com/office/drawing/2014/main" val="4231120765"/>
                  </a:ext>
                </a:extLst>
              </a:tr>
              <a:tr h="250309">
                <a:tc>
                  <a:txBody>
                    <a:bodyPr/>
                    <a:lstStyle/>
                    <a:p>
                      <a:pPr marL="457200" algn="l" fontAlgn="t">
                        <a:spcBef>
                          <a:spcPts val="220"/>
                        </a:spcBef>
                        <a:spcAft>
                          <a:spcPts val="0"/>
                        </a:spcAft>
                      </a:pPr>
                      <a:r>
                        <a:rPr lang="en-GB" sz="1100" b="1" i="0" u="none" strike="noStrike">
                          <a:solidFill>
                            <a:srgbClr val="000000"/>
                          </a:solidFill>
                          <a:effectLst/>
                          <a:latin typeface="Arial" panose="020B0604020202020204" pitchFamily="34" charset="0"/>
                          <a:ea typeface="Arial" panose="020B0604020202020204" pitchFamily="34" charset="0"/>
                          <a:cs typeface="Times New Roman" panose="02020603050405020304" pitchFamily="18" charset="0"/>
                        </a:rPr>
                        <a:t>B</a:t>
                      </a:r>
                      <a:endParaRPr lang="en-GB" sz="2100" b="0" i="0" u="none" strike="noStrike">
                        <a:effectLst/>
                        <a:latin typeface="Arial" panose="020B0604020202020204" pitchFamily="34" charset="0"/>
                      </a:endParaRPr>
                    </a:p>
                  </a:txBody>
                  <a:tcPr marL="11258" marR="11258" marT="11258"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EBEBE"/>
                    </a:solidFill>
                  </a:tcPr>
                </a:tc>
                <a:tc>
                  <a:txBody>
                    <a:bodyPr/>
                    <a:lstStyle/>
                    <a:p>
                      <a:pPr marL="54864" marR="54864" algn="ctr" fontAlgn="t">
                        <a:spcBef>
                          <a:spcPts val="280"/>
                        </a:spcBef>
                        <a:spcAft>
                          <a:spcPts val="0"/>
                        </a:spcAft>
                      </a:pPr>
                      <a:r>
                        <a:rPr lang="en-GB" sz="900" b="1" i="0" u="none" strike="noStrike">
                          <a:solidFill>
                            <a:srgbClr val="000000"/>
                          </a:solidFill>
                          <a:effectLst/>
                          <a:latin typeface="Arial" panose="020B0604020202020204" pitchFamily="34" charset="0"/>
                          <a:ea typeface="Arial" panose="020B0604020202020204" pitchFamily="34" charset="0"/>
                          <a:cs typeface="Times New Roman" panose="02020603050405020304" pitchFamily="18" charset="0"/>
                        </a:rPr>
                        <a:t>NO</a:t>
                      </a:r>
                      <a:endParaRPr lang="en-GB" sz="2100" b="0" i="0" u="none" strike="noStrike">
                        <a:effectLst/>
                        <a:latin typeface="Arial" panose="020B0604020202020204" pitchFamily="34" charset="0"/>
                      </a:endParaRPr>
                    </a:p>
                  </a:txBody>
                  <a:tcPr marL="11258" marR="11258" marT="11258"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tc>
                  <a:txBody>
                    <a:bodyPr/>
                    <a:lstStyle/>
                    <a:p>
                      <a:pPr marL="64008" marR="54864" algn="ctr" fontAlgn="t">
                        <a:spcBef>
                          <a:spcPts val="265"/>
                        </a:spcBef>
                        <a:spcAft>
                          <a:spcPts val="0"/>
                        </a:spcAft>
                      </a:pPr>
                      <a:r>
                        <a:rPr lang="en-GB" sz="900" b="1" i="0" u="none" strike="noStrike">
                          <a:solidFill>
                            <a:srgbClr val="000000"/>
                          </a:solidFill>
                          <a:effectLst/>
                          <a:latin typeface="Arial" panose="020B0604020202020204" pitchFamily="34" charset="0"/>
                          <a:ea typeface="Arial" panose="020B0604020202020204" pitchFamily="34" charset="0"/>
                          <a:cs typeface="Times New Roman" panose="02020603050405020304" pitchFamily="18" charset="0"/>
                        </a:rPr>
                        <a:t>YES</a:t>
                      </a:r>
                      <a:endParaRPr lang="en-GB" sz="2100" b="0" i="0" u="none" strike="noStrike">
                        <a:effectLst/>
                        <a:latin typeface="Arial" panose="020B0604020202020204" pitchFamily="34" charset="0"/>
                      </a:endParaRPr>
                    </a:p>
                  </a:txBody>
                  <a:tcPr marL="11258" marR="11258" marT="11258"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3D8A1D"/>
                    </a:solidFill>
                  </a:tcPr>
                </a:tc>
                <a:tc>
                  <a:txBody>
                    <a:bodyPr/>
                    <a:lstStyle/>
                    <a:p>
                      <a:pPr marL="54864" marR="54864" algn="ctr" fontAlgn="t">
                        <a:spcBef>
                          <a:spcPts val="265"/>
                        </a:spcBef>
                        <a:spcAft>
                          <a:spcPts val="0"/>
                        </a:spcAft>
                      </a:pPr>
                      <a:r>
                        <a:rPr lang="en-GB" sz="900" b="1" i="0" u="none" strike="noStrike">
                          <a:solidFill>
                            <a:srgbClr val="000000"/>
                          </a:solidFill>
                          <a:effectLst/>
                          <a:latin typeface="Arial" panose="020B0604020202020204" pitchFamily="34" charset="0"/>
                          <a:ea typeface="Arial" panose="020B0604020202020204" pitchFamily="34" charset="0"/>
                          <a:cs typeface="Times New Roman" panose="02020603050405020304" pitchFamily="18" charset="0"/>
                        </a:rPr>
                        <a:t>(1)</a:t>
                      </a:r>
                      <a:endParaRPr lang="en-GB" sz="2100" b="0" i="0" u="none" strike="noStrike">
                        <a:effectLst/>
                        <a:latin typeface="Arial" panose="020B0604020202020204" pitchFamily="34" charset="0"/>
                      </a:endParaRPr>
                    </a:p>
                  </a:txBody>
                  <a:tcPr marL="11258" marR="11258" marT="11258"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tc>
                  <a:txBody>
                    <a:bodyPr/>
                    <a:lstStyle/>
                    <a:p>
                      <a:pPr marL="54864" marR="54864" algn="ctr" fontAlgn="t">
                        <a:spcBef>
                          <a:spcPts val="265"/>
                        </a:spcBef>
                        <a:spcAft>
                          <a:spcPts val="0"/>
                        </a:spcAft>
                      </a:pPr>
                      <a:r>
                        <a:rPr lang="en-GB" sz="900" b="1" i="0" u="none" strike="noStrike">
                          <a:solidFill>
                            <a:srgbClr val="000000"/>
                          </a:solidFill>
                          <a:effectLst/>
                          <a:latin typeface="Arial" panose="020B0604020202020204" pitchFamily="34" charset="0"/>
                          <a:ea typeface="Arial" panose="020B0604020202020204" pitchFamily="34" charset="0"/>
                          <a:cs typeface="Times New Roman" panose="02020603050405020304" pitchFamily="18" charset="0"/>
                        </a:rPr>
                        <a:t>(1)</a:t>
                      </a:r>
                      <a:endParaRPr lang="en-GB" sz="2100" b="0" i="0" u="none" strike="noStrike">
                        <a:effectLst/>
                        <a:latin typeface="Arial" panose="020B0604020202020204" pitchFamily="34" charset="0"/>
                      </a:endParaRPr>
                    </a:p>
                  </a:txBody>
                  <a:tcPr marL="11258" marR="11258" marT="11258"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tc>
                  <a:txBody>
                    <a:bodyPr/>
                    <a:lstStyle/>
                    <a:p>
                      <a:pPr marL="54864" marR="54864" algn="ctr" fontAlgn="t">
                        <a:spcBef>
                          <a:spcPts val="265"/>
                        </a:spcBef>
                        <a:spcAft>
                          <a:spcPts val="0"/>
                        </a:spcAft>
                      </a:pPr>
                      <a:r>
                        <a:rPr lang="en-GB" sz="900" b="1" i="0" u="none" strike="noStrike">
                          <a:solidFill>
                            <a:srgbClr val="000000"/>
                          </a:solidFill>
                          <a:effectLst/>
                          <a:latin typeface="Arial" panose="020B0604020202020204" pitchFamily="34" charset="0"/>
                          <a:ea typeface="Arial" panose="020B0604020202020204" pitchFamily="34" charset="0"/>
                          <a:cs typeface="Times New Roman" panose="02020603050405020304" pitchFamily="18" charset="0"/>
                        </a:rPr>
                        <a:t>(1)</a:t>
                      </a:r>
                      <a:endParaRPr lang="en-GB" sz="2100" b="0" i="0" u="none" strike="noStrike">
                        <a:effectLst/>
                        <a:latin typeface="Arial" panose="020B0604020202020204" pitchFamily="34" charset="0"/>
                      </a:endParaRPr>
                    </a:p>
                  </a:txBody>
                  <a:tcPr marL="11258" marR="11258" marT="11258"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tc>
                  <a:txBody>
                    <a:bodyPr/>
                    <a:lstStyle/>
                    <a:p>
                      <a:pPr marL="64008" marR="64008" algn="ctr" fontAlgn="t">
                        <a:spcBef>
                          <a:spcPts val="280"/>
                        </a:spcBef>
                        <a:spcAft>
                          <a:spcPts val="0"/>
                        </a:spcAft>
                      </a:pPr>
                      <a:r>
                        <a:rPr lang="en-GB" sz="900" b="1" i="0" u="none" strike="noStrike">
                          <a:solidFill>
                            <a:srgbClr val="000000"/>
                          </a:solidFill>
                          <a:effectLst/>
                          <a:latin typeface="Arial" panose="020B0604020202020204" pitchFamily="34" charset="0"/>
                          <a:ea typeface="Arial" panose="020B0604020202020204" pitchFamily="34" charset="0"/>
                          <a:cs typeface="Times New Roman" panose="02020603050405020304" pitchFamily="18" charset="0"/>
                        </a:rPr>
                        <a:t>(1)</a:t>
                      </a:r>
                      <a:endParaRPr lang="en-GB" sz="2100" b="0" i="0" u="none" strike="noStrike">
                        <a:effectLst/>
                        <a:latin typeface="Arial" panose="020B0604020202020204" pitchFamily="34" charset="0"/>
                      </a:endParaRPr>
                    </a:p>
                  </a:txBody>
                  <a:tcPr marL="11258" marR="11258" marT="11258"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tc>
                  <a:txBody>
                    <a:bodyPr/>
                    <a:lstStyle/>
                    <a:p>
                      <a:pPr marL="54864" marR="54864" algn="ctr" fontAlgn="t">
                        <a:spcBef>
                          <a:spcPts val="265"/>
                        </a:spcBef>
                        <a:spcAft>
                          <a:spcPts val="0"/>
                        </a:spcAft>
                      </a:pPr>
                      <a:r>
                        <a:rPr lang="en-GB" sz="900" b="1" i="0" u="none" strike="noStrike">
                          <a:solidFill>
                            <a:srgbClr val="000000"/>
                          </a:solidFill>
                          <a:effectLst/>
                          <a:latin typeface="Arial" panose="020B0604020202020204" pitchFamily="34" charset="0"/>
                          <a:ea typeface="Arial" panose="020B0604020202020204" pitchFamily="34" charset="0"/>
                          <a:cs typeface="Times New Roman" panose="02020603050405020304" pitchFamily="18" charset="0"/>
                        </a:rPr>
                        <a:t>(1)</a:t>
                      </a:r>
                      <a:endParaRPr lang="en-GB" sz="2100" b="0" i="0" u="none" strike="noStrike">
                        <a:effectLst/>
                        <a:latin typeface="Arial" panose="020B0604020202020204" pitchFamily="34" charset="0"/>
                      </a:endParaRPr>
                    </a:p>
                  </a:txBody>
                  <a:tcPr marL="11258" marR="11258" marT="11258"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tc>
                  <a:txBody>
                    <a:bodyPr/>
                    <a:lstStyle/>
                    <a:p>
                      <a:pPr marL="100584" algn="l" fontAlgn="t">
                        <a:spcBef>
                          <a:spcPts val="280"/>
                        </a:spcBef>
                        <a:spcAft>
                          <a:spcPts val="0"/>
                        </a:spcAft>
                      </a:pPr>
                      <a:r>
                        <a:rPr lang="en-GB" sz="900" b="1" i="0" u="none" strike="noStrike">
                          <a:solidFill>
                            <a:srgbClr val="000000"/>
                          </a:solidFill>
                          <a:effectLst/>
                          <a:latin typeface="Arial" panose="020B0604020202020204" pitchFamily="34" charset="0"/>
                          <a:ea typeface="Arial" panose="020B0604020202020204" pitchFamily="34" charset="0"/>
                          <a:cs typeface="Times New Roman" panose="02020603050405020304" pitchFamily="18" charset="0"/>
                        </a:rPr>
                        <a:t>NO</a:t>
                      </a:r>
                      <a:endParaRPr lang="en-GB" sz="2100" b="0" i="0" u="none" strike="noStrike">
                        <a:effectLst/>
                        <a:latin typeface="Arial" panose="020B0604020202020204" pitchFamily="34" charset="0"/>
                      </a:endParaRPr>
                    </a:p>
                  </a:txBody>
                  <a:tcPr marL="11258" marR="11258" marT="11258"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tc>
                  <a:txBody>
                    <a:bodyPr/>
                    <a:lstStyle/>
                    <a:p>
                      <a:pPr marL="54864" marR="54864" algn="ctr" fontAlgn="t">
                        <a:spcBef>
                          <a:spcPts val="280"/>
                        </a:spcBef>
                        <a:spcAft>
                          <a:spcPts val="0"/>
                        </a:spcAft>
                      </a:pPr>
                      <a:r>
                        <a:rPr lang="en-GB" sz="900" b="1" i="0" u="none" strike="noStrike">
                          <a:solidFill>
                            <a:srgbClr val="000000"/>
                          </a:solidFill>
                          <a:effectLst/>
                          <a:latin typeface="Arial" panose="020B0604020202020204" pitchFamily="34" charset="0"/>
                          <a:ea typeface="Arial" panose="020B0604020202020204" pitchFamily="34" charset="0"/>
                          <a:cs typeface="Times New Roman" panose="02020603050405020304" pitchFamily="18" charset="0"/>
                        </a:rPr>
                        <a:t>NO</a:t>
                      </a:r>
                      <a:endParaRPr lang="en-GB" sz="2100" b="0" i="0" u="none" strike="noStrike">
                        <a:effectLst/>
                        <a:latin typeface="Arial" panose="020B0604020202020204" pitchFamily="34" charset="0"/>
                      </a:endParaRPr>
                    </a:p>
                  </a:txBody>
                  <a:tcPr marL="11258" marR="11258" marT="11258"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tc>
                  <a:txBody>
                    <a:bodyPr/>
                    <a:lstStyle/>
                    <a:p>
                      <a:pPr marL="100584" algn="l" fontAlgn="t">
                        <a:spcBef>
                          <a:spcPts val="280"/>
                        </a:spcBef>
                        <a:spcAft>
                          <a:spcPts val="0"/>
                        </a:spcAft>
                      </a:pPr>
                      <a:r>
                        <a:rPr lang="en-GB" sz="900" b="1" i="0" u="none" strike="noStrike">
                          <a:solidFill>
                            <a:srgbClr val="000000"/>
                          </a:solidFill>
                          <a:effectLst/>
                          <a:latin typeface="Arial" panose="020B0604020202020204" pitchFamily="34" charset="0"/>
                          <a:ea typeface="Arial" panose="020B0604020202020204" pitchFamily="34" charset="0"/>
                          <a:cs typeface="Times New Roman" panose="02020603050405020304" pitchFamily="18" charset="0"/>
                        </a:rPr>
                        <a:t>NO</a:t>
                      </a:r>
                      <a:endParaRPr lang="en-GB" sz="2100" b="0" i="0" u="none" strike="noStrike">
                        <a:effectLst/>
                        <a:latin typeface="Arial" panose="020B0604020202020204" pitchFamily="34" charset="0"/>
                      </a:endParaRPr>
                    </a:p>
                  </a:txBody>
                  <a:tcPr marL="11258" marR="11258" marT="11258"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tc>
                  <a:txBody>
                    <a:bodyPr/>
                    <a:lstStyle/>
                    <a:p>
                      <a:pPr marR="100584" algn="r" fontAlgn="t">
                        <a:spcBef>
                          <a:spcPts val="280"/>
                        </a:spcBef>
                        <a:spcAft>
                          <a:spcPts val="0"/>
                        </a:spcAft>
                      </a:pPr>
                      <a:r>
                        <a:rPr lang="en-GB" sz="900" b="1" i="0" u="none" strike="noStrike">
                          <a:solidFill>
                            <a:srgbClr val="000000"/>
                          </a:solidFill>
                          <a:effectLst/>
                          <a:latin typeface="Arial" panose="020B0604020202020204" pitchFamily="34" charset="0"/>
                          <a:ea typeface="Arial" panose="020B0604020202020204" pitchFamily="34" charset="0"/>
                          <a:cs typeface="Times New Roman" panose="02020603050405020304" pitchFamily="18" charset="0"/>
                        </a:rPr>
                        <a:t>NO</a:t>
                      </a:r>
                      <a:endParaRPr lang="en-GB" sz="2100" b="0" i="0" u="none" strike="noStrike">
                        <a:effectLst/>
                        <a:latin typeface="Arial" panose="020B0604020202020204" pitchFamily="34" charset="0"/>
                      </a:endParaRPr>
                    </a:p>
                  </a:txBody>
                  <a:tcPr marL="11258" marR="11258" marT="11258"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tc>
                  <a:txBody>
                    <a:bodyPr/>
                    <a:lstStyle/>
                    <a:p>
                      <a:pPr marL="100584" algn="l" fontAlgn="t">
                        <a:spcBef>
                          <a:spcPts val="265"/>
                        </a:spcBef>
                        <a:spcAft>
                          <a:spcPts val="0"/>
                        </a:spcAft>
                      </a:pPr>
                      <a:r>
                        <a:rPr lang="en-GB" sz="900" b="1" i="0" u="none" strike="noStrike">
                          <a:solidFill>
                            <a:srgbClr val="000000"/>
                          </a:solidFill>
                          <a:effectLst/>
                          <a:latin typeface="Arial" panose="020B0604020202020204" pitchFamily="34" charset="0"/>
                          <a:ea typeface="Arial" panose="020B0604020202020204" pitchFamily="34" charset="0"/>
                          <a:cs typeface="Times New Roman" panose="02020603050405020304" pitchFamily="18" charset="0"/>
                        </a:rPr>
                        <a:t>NO</a:t>
                      </a:r>
                      <a:endParaRPr lang="en-GB" sz="2100" b="0" i="0" u="none" strike="noStrike">
                        <a:effectLst/>
                        <a:latin typeface="Arial" panose="020B0604020202020204" pitchFamily="34" charset="0"/>
                      </a:endParaRPr>
                    </a:p>
                  </a:txBody>
                  <a:tcPr marL="11258" marR="11258" marT="11258"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tc>
                  <a:txBody>
                    <a:bodyPr/>
                    <a:lstStyle/>
                    <a:p>
                      <a:pPr marL="54864" marR="54864" algn="ctr" fontAlgn="t">
                        <a:spcBef>
                          <a:spcPts val="265"/>
                        </a:spcBef>
                        <a:spcAft>
                          <a:spcPts val="0"/>
                        </a:spcAft>
                      </a:pPr>
                      <a:r>
                        <a:rPr lang="en-GB" sz="900" b="1" i="0" u="none" strike="noStrike">
                          <a:solidFill>
                            <a:srgbClr val="000000"/>
                          </a:solidFill>
                          <a:effectLst/>
                          <a:latin typeface="Arial" panose="020B0604020202020204" pitchFamily="34" charset="0"/>
                          <a:ea typeface="Arial" panose="020B0604020202020204" pitchFamily="34" charset="0"/>
                          <a:cs typeface="Times New Roman" panose="02020603050405020304" pitchFamily="18" charset="0"/>
                        </a:rPr>
                        <a:t>YES</a:t>
                      </a:r>
                      <a:endParaRPr lang="en-GB" sz="2100" b="0" i="0" u="none" strike="noStrike">
                        <a:effectLst/>
                        <a:latin typeface="Arial" panose="020B0604020202020204" pitchFamily="34" charset="0"/>
                      </a:endParaRPr>
                    </a:p>
                  </a:txBody>
                  <a:tcPr marL="11258" marR="11258" marT="11258"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339966"/>
                    </a:solidFill>
                  </a:tcPr>
                </a:tc>
                <a:extLst>
                  <a:ext uri="{0D108BD9-81ED-4DB2-BD59-A6C34878D82A}">
                    <a16:rowId xmlns:a16="http://schemas.microsoft.com/office/drawing/2014/main" val="3152635433"/>
                  </a:ext>
                </a:extLst>
              </a:tr>
              <a:tr h="250309">
                <a:tc>
                  <a:txBody>
                    <a:bodyPr/>
                    <a:lstStyle/>
                    <a:p>
                      <a:pPr marL="457200" algn="l" fontAlgn="t">
                        <a:spcBef>
                          <a:spcPts val="210"/>
                        </a:spcBef>
                        <a:spcAft>
                          <a:spcPts val="0"/>
                        </a:spcAft>
                      </a:pPr>
                      <a:r>
                        <a:rPr lang="en-GB" sz="1100" b="1" i="0" u="none" strike="noStrike">
                          <a:solidFill>
                            <a:srgbClr val="000000"/>
                          </a:solidFill>
                          <a:effectLst/>
                          <a:latin typeface="Arial" panose="020B0604020202020204" pitchFamily="34" charset="0"/>
                          <a:ea typeface="Arial" panose="020B0604020202020204" pitchFamily="34" charset="0"/>
                          <a:cs typeface="Times New Roman" panose="02020603050405020304" pitchFamily="18" charset="0"/>
                        </a:rPr>
                        <a:t>C</a:t>
                      </a:r>
                      <a:endParaRPr lang="en-GB" sz="2100" b="0" i="0" u="none" strike="noStrike">
                        <a:effectLst/>
                        <a:latin typeface="Arial" panose="020B0604020202020204" pitchFamily="34" charset="0"/>
                      </a:endParaRPr>
                    </a:p>
                  </a:txBody>
                  <a:tcPr marL="11258" marR="11258" marT="11258"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EBEBE"/>
                    </a:solidFill>
                  </a:tcPr>
                </a:tc>
                <a:tc>
                  <a:txBody>
                    <a:bodyPr/>
                    <a:lstStyle/>
                    <a:p>
                      <a:pPr marL="54864" marR="54864" algn="ctr" fontAlgn="t">
                        <a:spcBef>
                          <a:spcPts val="265"/>
                        </a:spcBef>
                        <a:spcAft>
                          <a:spcPts val="0"/>
                        </a:spcAft>
                      </a:pPr>
                      <a:r>
                        <a:rPr lang="en-GB" sz="900" b="1" i="0" u="none" strike="noStrike">
                          <a:solidFill>
                            <a:srgbClr val="000000"/>
                          </a:solidFill>
                          <a:effectLst/>
                          <a:latin typeface="Arial" panose="020B0604020202020204" pitchFamily="34" charset="0"/>
                          <a:ea typeface="Arial" panose="020B0604020202020204" pitchFamily="34" charset="0"/>
                          <a:cs typeface="Times New Roman" panose="02020603050405020304" pitchFamily="18" charset="0"/>
                        </a:rPr>
                        <a:t>NO</a:t>
                      </a:r>
                      <a:endParaRPr lang="en-GB" sz="2100" b="0" i="0" u="none" strike="noStrike">
                        <a:effectLst/>
                        <a:latin typeface="Arial" panose="020B0604020202020204" pitchFamily="34" charset="0"/>
                      </a:endParaRPr>
                    </a:p>
                  </a:txBody>
                  <a:tcPr marL="11258" marR="11258" marT="11258"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tc>
                  <a:txBody>
                    <a:bodyPr/>
                    <a:lstStyle/>
                    <a:p>
                      <a:pPr marL="64008" marR="54864" algn="ctr" fontAlgn="t">
                        <a:spcBef>
                          <a:spcPts val="265"/>
                        </a:spcBef>
                        <a:spcAft>
                          <a:spcPts val="0"/>
                        </a:spcAft>
                      </a:pPr>
                      <a:r>
                        <a:rPr lang="en-GB" sz="900" b="1" i="0" u="none" strike="noStrike">
                          <a:solidFill>
                            <a:srgbClr val="000000"/>
                          </a:solidFill>
                          <a:effectLst/>
                          <a:latin typeface="Arial" panose="020B0604020202020204" pitchFamily="34" charset="0"/>
                          <a:ea typeface="Arial" panose="020B0604020202020204" pitchFamily="34" charset="0"/>
                          <a:cs typeface="Times New Roman" panose="02020603050405020304" pitchFamily="18" charset="0"/>
                        </a:rPr>
                        <a:t>(1)</a:t>
                      </a:r>
                      <a:endParaRPr lang="en-GB" sz="2100" b="0" i="0" u="none" strike="noStrike">
                        <a:effectLst/>
                        <a:latin typeface="Arial" panose="020B0604020202020204" pitchFamily="34" charset="0"/>
                      </a:endParaRPr>
                    </a:p>
                  </a:txBody>
                  <a:tcPr marL="11258" marR="11258" marT="11258"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tc>
                  <a:txBody>
                    <a:bodyPr/>
                    <a:lstStyle/>
                    <a:p>
                      <a:pPr marL="54864" marR="54864" algn="ctr" fontAlgn="t">
                        <a:spcBef>
                          <a:spcPts val="265"/>
                        </a:spcBef>
                        <a:spcAft>
                          <a:spcPts val="0"/>
                        </a:spcAft>
                      </a:pPr>
                      <a:r>
                        <a:rPr lang="en-GB" sz="900" b="1" i="0" u="none" strike="noStrike">
                          <a:solidFill>
                            <a:srgbClr val="000000"/>
                          </a:solidFill>
                          <a:effectLst/>
                          <a:latin typeface="Arial" panose="020B0604020202020204" pitchFamily="34" charset="0"/>
                          <a:ea typeface="Arial" panose="020B0604020202020204" pitchFamily="34" charset="0"/>
                          <a:cs typeface="Times New Roman" panose="02020603050405020304" pitchFamily="18" charset="0"/>
                        </a:rPr>
                        <a:t>YES</a:t>
                      </a:r>
                      <a:endParaRPr lang="en-GB" sz="2100" b="0" i="0" u="none" strike="noStrike">
                        <a:effectLst/>
                        <a:latin typeface="Arial" panose="020B0604020202020204" pitchFamily="34" charset="0"/>
                      </a:endParaRPr>
                    </a:p>
                  </a:txBody>
                  <a:tcPr marL="11258" marR="11258" marT="11258"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339966"/>
                    </a:solidFill>
                  </a:tcPr>
                </a:tc>
                <a:tc>
                  <a:txBody>
                    <a:bodyPr/>
                    <a:lstStyle/>
                    <a:p>
                      <a:pPr marL="54864" marR="54864" algn="ctr" fontAlgn="t">
                        <a:spcBef>
                          <a:spcPts val="265"/>
                        </a:spcBef>
                        <a:spcAft>
                          <a:spcPts val="0"/>
                        </a:spcAft>
                      </a:pPr>
                      <a:r>
                        <a:rPr lang="en-GB" sz="900" b="1" i="0" u="none" strike="noStrike">
                          <a:solidFill>
                            <a:srgbClr val="000000"/>
                          </a:solidFill>
                          <a:effectLst/>
                          <a:latin typeface="Arial" panose="020B0604020202020204" pitchFamily="34" charset="0"/>
                          <a:ea typeface="Arial" panose="020B0604020202020204" pitchFamily="34" charset="0"/>
                          <a:cs typeface="Times New Roman" panose="02020603050405020304" pitchFamily="18" charset="0"/>
                        </a:rPr>
                        <a:t>YES</a:t>
                      </a:r>
                      <a:endParaRPr lang="en-GB" sz="2100" b="0" i="0" u="none" strike="noStrike">
                        <a:effectLst/>
                        <a:latin typeface="Arial" panose="020B0604020202020204" pitchFamily="34" charset="0"/>
                      </a:endParaRPr>
                    </a:p>
                  </a:txBody>
                  <a:tcPr marL="11258" marR="11258" marT="11258"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339966"/>
                    </a:solidFill>
                  </a:tcPr>
                </a:tc>
                <a:tc>
                  <a:txBody>
                    <a:bodyPr/>
                    <a:lstStyle/>
                    <a:p>
                      <a:pPr marL="54864" marR="54864" algn="ctr" fontAlgn="t">
                        <a:spcBef>
                          <a:spcPts val="265"/>
                        </a:spcBef>
                        <a:spcAft>
                          <a:spcPts val="0"/>
                        </a:spcAft>
                      </a:pPr>
                      <a:r>
                        <a:rPr lang="en-GB" sz="900" b="1" i="0" u="none" strike="noStrike">
                          <a:solidFill>
                            <a:srgbClr val="000000"/>
                          </a:solidFill>
                          <a:effectLst/>
                          <a:latin typeface="Arial" panose="020B0604020202020204" pitchFamily="34" charset="0"/>
                          <a:ea typeface="Arial" panose="020B0604020202020204" pitchFamily="34" charset="0"/>
                          <a:cs typeface="Times New Roman" panose="02020603050405020304" pitchFamily="18" charset="0"/>
                        </a:rPr>
                        <a:t>YES</a:t>
                      </a:r>
                      <a:endParaRPr lang="en-GB" sz="2100" b="0" i="0" u="none" strike="noStrike">
                        <a:effectLst/>
                        <a:latin typeface="Arial" panose="020B0604020202020204" pitchFamily="34" charset="0"/>
                      </a:endParaRPr>
                    </a:p>
                  </a:txBody>
                  <a:tcPr marL="11258" marR="11258" marT="11258"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339966"/>
                    </a:solidFill>
                  </a:tcPr>
                </a:tc>
                <a:tc>
                  <a:txBody>
                    <a:bodyPr/>
                    <a:lstStyle/>
                    <a:p>
                      <a:pPr marL="64008" marR="64008" algn="ctr" fontAlgn="t">
                        <a:spcBef>
                          <a:spcPts val="265"/>
                        </a:spcBef>
                        <a:spcAft>
                          <a:spcPts val="0"/>
                        </a:spcAft>
                      </a:pPr>
                      <a:r>
                        <a:rPr lang="en-GB" sz="900" b="1" i="0" u="none" strike="noStrike">
                          <a:solidFill>
                            <a:srgbClr val="000000"/>
                          </a:solidFill>
                          <a:effectLst/>
                          <a:latin typeface="Arial" panose="020B0604020202020204" pitchFamily="34" charset="0"/>
                          <a:ea typeface="Arial" panose="020B0604020202020204" pitchFamily="34" charset="0"/>
                          <a:cs typeface="Times New Roman" panose="02020603050405020304" pitchFamily="18" charset="0"/>
                        </a:rPr>
                        <a:t>(2)</a:t>
                      </a:r>
                      <a:endParaRPr lang="en-GB" sz="2100" b="0" i="0" u="none" strike="noStrike">
                        <a:effectLst/>
                        <a:latin typeface="Arial" panose="020B0604020202020204" pitchFamily="34" charset="0"/>
                      </a:endParaRPr>
                    </a:p>
                  </a:txBody>
                  <a:tcPr marL="11258" marR="11258" marT="11258"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tc>
                  <a:txBody>
                    <a:bodyPr/>
                    <a:lstStyle/>
                    <a:p>
                      <a:pPr marL="54864" marR="54864" algn="ctr" fontAlgn="t">
                        <a:spcBef>
                          <a:spcPts val="265"/>
                        </a:spcBef>
                        <a:spcAft>
                          <a:spcPts val="0"/>
                        </a:spcAft>
                      </a:pPr>
                      <a:r>
                        <a:rPr lang="en-GB" sz="900" b="1" i="0" u="none" strike="noStrike">
                          <a:solidFill>
                            <a:srgbClr val="000000"/>
                          </a:solidFill>
                          <a:effectLst/>
                          <a:latin typeface="Arial" panose="020B0604020202020204" pitchFamily="34" charset="0"/>
                          <a:ea typeface="Arial" panose="020B0604020202020204" pitchFamily="34" charset="0"/>
                          <a:cs typeface="Times New Roman" panose="02020603050405020304" pitchFamily="18" charset="0"/>
                        </a:rPr>
                        <a:t>(3)</a:t>
                      </a:r>
                      <a:endParaRPr lang="en-GB" sz="2100" b="0" i="0" u="none" strike="noStrike">
                        <a:effectLst/>
                        <a:latin typeface="Arial" panose="020B0604020202020204" pitchFamily="34" charset="0"/>
                      </a:endParaRPr>
                    </a:p>
                  </a:txBody>
                  <a:tcPr marL="11258" marR="11258" marT="11258"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C00"/>
                    </a:solidFill>
                  </a:tcPr>
                </a:tc>
                <a:tc>
                  <a:txBody>
                    <a:bodyPr/>
                    <a:lstStyle/>
                    <a:p>
                      <a:pPr marL="100584" algn="l" fontAlgn="t">
                        <a:spcBef>
                          <a:spcPts val="265"/>
                        </a:spcBef>
                        <a:spcAft>
                          <a:spcPts val="0"/>
                        </a:spcAft>
                      </a:pPr>
                      <a:r>
                        <a:rPr lang="en-GB" sz="900" b="1" i="0" u="none" strike="noStrike">
                          <a:solidFill>
                            <a:srgbClr val="000000"/>
                          </a:solidFill>
                          <a:effectLst/>
                          <a:latin typeface="Arial" panose="020B0604020202020204" pitchFamily="34" charset="0"/>
                          <a:ea typeface="Arial" panose="020B0604020202020204" pitchFamily="34" charset="0"/>
                          <a:cs typeface="Times New Roman" panose="02020603050405020304" pitchFamily="18" charset="0"/>
                        </a:rPr>
                        <a:t>NO</a:t>
                      </a:r>
                      <a:endParaRPr lang="en-GB" sz="2100" b="0" i="0" u="none" strike="noStrike">
                        <a:effectLst/>
                        <a:latin typeface="Arial" panose="020B0604020202020204" pitchFamily="34" charset="0"/>
                      </a:endParaRPr>
                    </a:p>
                  </a:txBody>
                  <a:tcPr marL="11258" marR="11258" marT="11258"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tc>
                  <a:txBody>
                    <a:bodyPr/>
                    <a:lstStyle/>
                    <a:p>
                      <a:pPr marL="54864" marR="54864" algn="ctr" fontAlgn="t">
                        <a:spcBef>
                          <a:spcPts val="265"/>
                        </a:spcBef>
                        <a:spcAft>
                          <a:spcPts val="0"/>
                        </a:spcAft>
                      </a:pPr>
                      <a:r>
                        <a:rPr lang="en-GB" sz="900" b="1" i="0" u="none" strike="noStrike">
                          <a:solidFill>
                            <a:srgbClr val="000000"/>
                          </a:solidFill>
                          <a:effectLst/>
                          <a:latin typeface="Arial" panose="020B0604020202020204" pitchFamily="34" charset="0"/>
                          <a:ea typeface="Arial" panose="020B0604020202020204" pitchFamily="34" charset="0"/>
                          <a:cs typeface="Times New Roman" panose="02020603050405020304" pitchFamily="18" charset="0"/>
                        </a:rPr>
                        <a:t>NO</a:t>
                      </a:r>
                      <a:endParaRPr lang="en-GB" sz="2100" b="0" i="0" u="none" strike="noStrike">
                        <a:effectLst/>
                        <a:latin typeface="Arial" panose="020B0604020202020204" pitchFamily="34" charset="0"/>
                      </a:endParaRPr>
                    </a:p>
                  </a:txBody>
                  <a:tcPr marL="11258" marR="11258" marT="11258"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tc>
                  <a:txBody>
                    <a:bodyPr/>
                    <a:lstStyle/>
                    <a:p>
                      <a:pPr marL="100584" algn="l" fontAlgn="t">
                        <a:spcBef>
                          <a:spcPts val="265"/>
                        </a:spcBef>
                        <a:spcAft>
                          <a:spcPts val="0"/>
                        </a:spcAft>
                      </a:pPr>
                      <a:r>
                        <a:rPr lang="en-GB" sz="900" b="1" i="0" u="none" strike="noStrike">
                          <a:solidFill>
                            <a:srgbClr val="000000"/>
                          </a:solidFill>
                          <a:effectLst/>
                          <a:latin typeface="Arial" panose="020B0604020202020204" pitchFamily="34" charset="0"/>
                          <a:ea typeface="Arial" panose="020B0604020202020204" pitchFamily="34" charset="0"/>
                          <a:cs typeface="Times New Roman" panose="02020603050405020304" pitchFamily="18" charset="0"/>
                        </a:rPr>
                        <a:t>NO</a:t>
                      </a:r>
                      <a:endParaRPr lang="en-GB" sz="2100" b="0" i="0" u="none" strike="noStrike">
                        <a:effectLst/>
                        <a:latin typeface="Arial" panose="020B0604020202020204" pitchFamily="34" charset="0"/>
                      </a:endParaRPr>
                    </a:p>
                  </a:txBody>
                  <a:tcPr marL="11258" marR="11258" marT="11258"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tc>
                  <a:txBody>
                    <a:bodyPr/>
                    <a:lstStyle/>
                    <a:p>
                      <a:pPr marR="100584" algn="r" fontAlgn="t">
                        <a:spcBef>
                          <a:spcPts val="265"/>
                        </a:spcBef>
                        <a:spcAft>
                          <a:spcPts val="0"/>
                        </a:spcAft>
                      </a:pPr>
                      <a:r>
                        <a:rPr lang="en-GB" sz="900" b="1" i="0" u="none" strike="noStrike">
                          <a:solidFill>
                            <a:srgbClr val="000000"/>
                          </a:solidFill>
                          <a:effectLst/>
                          <a:latin typeface="Arial" panose="020B0604020202020204" pitchFamily="34" charset="0"/>
                          <a:ea typeface="Arial" panose="020B0604020202020204" pitchFamily="34" charset="0"/>
                          <a:cs typeface="Times New Roman" panose="02020603050405020304" pitchFamily="18" charset="0"/>
                        </a:rPr>
                        <a:t>NO</a:t>
                      </a:r>
                      <a:endParaRPr lang="en-GB" sz="2100" b="0" i="0" u="none" strike="noStrike">
                        <a:effectLst/>
                        <a:latin typeface="Arial" panose="020B0604020202020204" pitchFamily="34" charset="0"/>
                      </a:endParaRPr>
                    </a:p>
                  </a:txBody>
                  <a:tcPr marL="11258" marR="11258" marT="11258"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tc>
                  <a:txBody>
                    <a:bodyPr/>
                    <a:lstStyle/>
                    <a:p>
                      <a:pPr marL="109728" algn="l" fontAlgn="t">
                        <a:spcBef>
                          <a:spcPts val="265"/>
                        </a:spcBef>
                        <a:spcAft>
                          <a:spcPts val="0"/>
                        </a:spcAft>
                      </a:pPr>
                      <a:r>
                        <a:rPr lang="en-GB" sz="900" b="1" i="0" u="none" strike="noStrike">
                          <a:solidFill>
                            <a:srgbClr val="000000"/>
                          </a:solidFill>
                          <a:effectLst/>
                          <a:latin typeface="Arial" panose="020B0604020202020204" pitchFamily="34" charset="0"/>
                          <a:ea typeface="Arial" panose="020B0604020202020204" pitchFamily="34" charset="0"/>
                          <a:cs typeface="Times New Roman" panose="02020603050405020304" pitchFamily="18" charset="0"/>
                        </a:rPr>
                        <a:t>(5)</a:t>
                      </a:r>
                      <a:endParaRPr lang="en-GB" sz="2100" b="0" i="0" u="none" strike="noStrike">
                        <a:effectLst/>
                        <a:latin typeface="Arial" panose="020B0604020202020204" pitchFamily="34" charset="0"/>
                      </a:endParaRPr>
                    </a:p>
                  </a:txBody>
                  <a:tcPr marL="11258" marR="11258" marT="11258"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C00"/>
                    </a:solidFill>
                  </a:tcPr>
                </a:tc>
                <a:tc>
                  <a:txBody>
                    <a:bodyPr/>
                    <a:lstStyle/>
                    <a:p>
                      <a:pPr marL="54864" marR="54864" algn="ctr" fontAlgn="t">
                        <a:spcBef>
                          <a:spcPts val="265"/>
                        </a:spcBef>
                        <a:spcAft>
                          <a:spcPts val="0"/>
                        </a:spcAft>
                      </a:pPr>
                      <a:r>
                        <a:rPr lang="en-GB" sz="900" b="1" i="0" u="none" strike="noStrike">
                          <a:solidFill>
                            <a:srgbClr val="000000"/>
                          </a:solidFill>
                          <a:effectLst/>
                          <a:latin typeface="Arial" panose="020B0604020202020204" pitchFamily="34" charset="0"/>
                          <a:ea typeface="Arial" panose="020B0604020202020204" pitchFamily="34" charset="0"/>
                          <a:cs typeface="Times New Roman" panose="02020603050405020304" pitchFamily="18" charset="0"/>
                        </a:rPr>
                        <a:t>YES</a:t>
                      </a:r>
                      <a:endParaRPr lang="en-GB" sz="2100" b="0" i="0" u="none" strike="noStrike">
                        <a:effectLst/>
                        <a:latin typeface="Arial" panose="020B0604020202020204" pitchFamily="34" charset="0"/>
                      </a:endParaRPr>
                    </a:p>
                  </a:txBody>
                  <a:tcPr marL="11258" marR="11258" marT="11258"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339966"/>
                    </a:solidFill>
                  </a:tcPr>
                </a:tc>
                <a:extLst>
                  <a:ext uri="{0D108BD9-81ED-4DB2-BD59-A6C34878D82A}">
                    <a16:rowId xmlns:a16="http://schemas.microsoft.com/office/drawing/2014/main" val="1501398944"/>
                  </a:ext>
                </a:extLst>
              </a:tr>
              <a:tr h="250309">
                <a:tc>
                  <a:txBody>
                    <a:bodyPr/>
                    <a:lstStyle/>
                    <a:p>
                      <a:pPr marL="457200" algn="l" fontAlgn="t">
                        <a:spcBef>
                          <a:spcPts val="210"/>
                        </a:spcBef>
                        <a:spcAft>
                          <a:spcPts val="0"/>
                        </a:spcAft>
                      </a:pPr>
                      <a:r>
                        <a:rPr lang="en-GB" sz="1100" b="1" i="0" u="none" strike="noStrike">
                          <a:solidFill>
                            <a:srgbClr val="000000"/>
                          </a:solidFill>
                          <a:effectLst/>
                          <a:latin typeface="Arial" panose="020B0604020202020204" pitchFamily="34" charset="0"/>
                          <a:ea typeface="Arial" panose="020B0604020202020204" pitchFamily="34" charset="0"/>
                          <a:cs typeface="Times New Roman" panose="02020603050405020304" pitchFamily="18" charset="0"/>
                        </a:rPr>
                        <a:t>D</a:t>
                      </a:r>
                      <a:endParaRPr lang="en-GB" sz="2100" b="0" i="0" u="none" strike="noStrike">
                        <a:effectLst/>
                        <a:latin typeface="Arial" panose="020B0604020202020204" pitchFamily="34" charset="0"/>
                      </a:endParaRPr>
                    </a:p>
                  </a:txBody>
                  <a:tcPr marL="11258" marR="11258" marT="11258"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EBEBE"/>
                    </a:solidFill>
                  </a:tcPr>
                </a:tc>
                <a:tc>
                  <a:txBody>
                    <a:bodyPr/>
                    <a:lstStyle/>
                    <a:p>
                      <a:pPr marL="54864" marR="54864" algn="ctr" fontAlgn="t">
                        <a:spcBef>
                          <a:spcPts val="280"/>
                        </a:spcBef>
                        <a:spcAft>
                          <a:spcPts val="0"/>
                        </a:spcAft>
                      </a:pPr>
                      <a:r>
                        <a:rPr lang="en-GB" sz="900" b="1" i="0" u="none" strike="noStrike">
                          <a:solidFill>
                            <a:srgbClr val="000000"/>
                          </a:solidFill>
                          <a:effectLst/>
                          <a:latin typeface="Arial" panose="020B0604020202020204" pitchFamily="34" charset="0"/>
                          <a:ea typeface="Arial" panose="020B0604020202020204" pitchFamily="34" charset="0"/>
                          <a:cs typeface="Times New Roman" panose="02020603050405020304" pitchFamily="18" charset="0"/>
                        </a:rPr>
                        <a:t>NO</a:t>
                      </a:r>
                      <a:endParaRPr lang="en-GB" sz="2100" b="0" i="0" u="none" strike="noStrike">
                        <a:effectLst/>
                        <a:latin typeface="Arial" panose="020B0604020202020204" pitchFamily="34" charset="0"/>
                      </a:endParaRPr>
                    </a:p>
                  </a:txBody>
                  <a:tcPr marL="11258" marR="11258" marT="11258"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tc>
                  <a:txBody>
                    <a:bodyPr/>
                    <a:lstStyle/>
                    <a:p>
                      <a:pPr marL="64008" marR="54864" algn="ctr" fontAlgn="t">
                        <a:spcBef>
                          <a:spcPts val="265"/>
                        </a:spcBef>
                        <a:spcAft>
                          <a:spcPts val="0"/>
                        </a:spcAft>
                      </a:pPr>
                      <a:r>
                        <a:rPr lang="en-GB" sz="900" b="1" i="0" u="none" strike="noStrike">
                          <a:solidFill>
                            <a:srgbClr val="000000"/>
                          </a:solidFill>
                          <a:effectLst/>
                          <a:latin typeface="Arial" panose="020B0604020202020204" pitchFamily="34" charset="0"/>
                          <a:ea typeface="Arial" panose="020B0604020202020204" pitchFamily="34" charset="0"/>
                          <a:cs typeface="Times New Roman" panose="02020603050405020304" pitchFamily="18" charset="0"/>
                        </a:rPr>
                        <a:t>(1)</a:t>
                      </a:r>
                      <a:endParaRPr lang="en-GB" sz="2100" b="0" i="0" u="none" strike="noStrike">
                        <a:effectLst/>
                        <a:latin typeface="Arial" panose="020B0604020202020204" pitchFamily="34" charset="0"/>
                      </a:endParaRPr>
                    </a:p>
                  </a:txBody>
                  <a:tcPr marL="11258" marR="11258" marT="11258"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tc>
                  <a:txBody>
                    <a:bodyPr/>
                    <a:lstStyle/>
                    <a:p>
                      <a:pPr marL="54864" marR="54864" algn="ctr" fontAlgn="t">
                        <a:spcBef>
                          <a:spcPts val="265"/>
                        </a:spcBef>
                        <a:spcAft>
                          <a:spcPts val="0"/>
                        </a:spcAft>
                      </a:pPr>
                      <a:r>
                        <a:rPr lang="en-GB" sz="900" b="1" i="0" u="none" strike="noStrike">
                          <a:solidFill>
                            <a:srgbClr val="000000"/>
                          </a:solidFill>
                          <a:effectLst/>
                          <a:latin typeface="Arial" panose="020B0604020202020204" pitchFamily="34" charset="0"/>
                          <a:ea typeface="Arial" panose="020B0604020202020204" pitchFamily="34" charset="0"/>
                          <a:cs typeface="Times New Roman" panose="02020603050405020304" pitchFamily="18" charset="0"/>
                        </a:rPr>
                        <a:t>YES</a:t>
                      </a:r>
                      <a:endParaRPr lang="en-GB" sz="2100" b="0" i="0" u="none" strike="noStrike">
                        <a:effectLst/>
                        <a:latin typeface="Arial" panose="020B0604020202020204" pitchFamily="34" charset="0"/>
                      </a:endParaRPr>
                    </a:p>
                  </a:txBody>
                  <a:tcPr marL="11258" marR="11258" marT="11258"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339966"/>
                    </a:solidFill>
                  </a:tcPr>
                </a:tc>
                <a:tc>
                  <a:txBody>
                    <a:bodyPr/>
                    <a:lstStyle/>
                    <a:p>
                      <a:pPr marL="54864" marR="54864" algn="ctr" fontAlgn="t">
                        <a:spcBef>
                          <a:spcPts val="265"/>
                        </a:spcBef>
                        <a:spcAft>
                          <a:spcPts val="0"/>
                        </a:spcAft>
                      </a:pPr>
                      <a:r>
                        <a:rPr lang="en-GB" sz="900" b="1" i="0" u="none" strike="noStrike">
                          <a:solidFill>
                            <a:srgbClr val="000000"/>
                          </a:solidFill>
                          <a:effectLst/>
                          <a:latin typeface="Arial" panose="020B0604020202020204" pitchFamily="34" charset="0"/>
                          <a:ea typeface="Arial" panose="020B0604020202020204" pitchFamily="34" charset="0"/>
                          <a:cs typeface="Times New Roman" panose="02020603050405020304" pitchFamily="18" charset="0"/>
                        </a:rPr>
                        <a:t>YES</a:t>
                      </a:r>
                      <a:endParaRPr lang="en-GB" sz="2100" b="0" i="0" u="none" strike="noStrike">
                        <a:effectLst/>
                        <a:latin typeface="Arial" panose="020B0604020202020204" pitchFamily="34" charset="0"/>
                      </a:endParaRPr>
                    </a:p>
                  </a:txBody>
                  <a:tcPr marL="11258" marR="11258" marT="11258"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339966"/>
                    </a:solidFill>
                  </a:tcPr>
                </a:tc>
                <a:tc>
                  <a:txBody>
                    <a:bodyPr/>
                    <a:lstStyle/>
                    <a:p>
                      <a:pPr marL="54864" marR="54864" algn="ctr" fontAlgn="t">
                        <a:spcBef>
                          <a:spcPts val="265"/>
                        </a:spcBef>
                        <a:spcAft>
                          <a:spcPts val="0"/>
                        </a:spcAft>
                      </a:pPr>
                      <a:r>
                        <a:rPr lang="en-GB" sz="900" b="1" i="0" u="none" strike="noStrike">
                          <a:solidFill>
                            <a:srgbClr val="000000"/>
                          </a:solidFill>
                          <a:effectLst/>
                          <a:latin typeface="Arial" panose="020B0604020202020204" pitchFamily="34" charset="0"/>
                          <a:ea typeface="Arial" panose="020B0604020202020204" pitchFamily="34" charset="0"/>
                          <a:cs typeface="Times New Roman" panose="02020603050405020304" pitchFamily="18" charset="0"/>
                        </a:rPr>
                        <a:t>YES</a:t>
                      </a:r>
                      <a:endParaRPr lang="en-GB" sz="2100" b="0" i="0" u="none" strike="noStrike">
                        <a:effectLst/>
                        <a:latin typeface="Arial" panose="020B0604020202020204" pitchFamily="34" charset="0"/>
                      </a:endParaRPr>
                    </a:p>
                  </a:txBody>
                  <a:tcPr marL="11258" marR="11258" marT="11258"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339966"/>
                    </a:solidFill>
                  </a:tcPr>
                </a:tc>
                <a:tc>
                  <a:txBody>
                    <a:bodyPr/>
                    <a:lstStyle/>
                    <a:p>
                      <a:pPr marL="64008" marR="64008" algn="ctr" fontAlgn="t">
                        <a:spcBef>
                          <a:spcPts val="280"/>
                        </a:spcBef>
                        <a:spcAft>
                          <a:spcPts val="0"/>
                        </a:spcAft>
                      </a:pPr>
                      <a:r>
                        <a:rPr lang="en-GB" sz="900" b="1" i="0" u="none" strike="noStrike">
                          <a:solidFill>
                            <a:srgbClr val="000000"/>
                          </a:solidFill>
                          <a:effectLst/>
                          <a:latin typeface="Arial" panose="020B0604020202020204" pitchFamily="34" charset="0"/>
                          <a:ea typeface="Arial" panose="020B0604020202020204" pitchFamily="34" charset="0"/>
                          <a:cs typeface="Times New Roman" panose="02020603050405020304" pitchFamily="18" charset="0"/>
                        </a:rPr>
                        <a:t>(2)</a:t>
                      </a:r>
                      <a:endParaRPr lang="en-GB" sz="2100" b="0" i="0" u="none" strike="noStrike">
                        <a:effectLst/>
                        <a:latin typeface="Arial" panose="020B0604020202020204" pitchFamily="34" charset="0"/>
                      </a:endParaRPr>
                    </a:p>
                  </a:txBody>
                  <a:tcPr marL="11258" marR="11258" marT="11258"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tc>
                  <a:txBody>
                    <a:bodyPr/>
                    <a:lstStyle/>
                    <a:p>
                      <a:pPr marL="54864" marR="54864" algn="ctr" fontAlgn="t">
                        <a:spcBef>
                          <a:spcPts val="265"/>
                        </a:spcBef>
                        <a:spcAft>
                          <a:spcPts val="0"/>
                        </a:spcAft>
                      </a:pPr>
                      <a:r>
                        <a:rPr lang="en-GB" sz="900" b="1" i="0" u="none" strike="noStrike">
                          <a:solidFill>
                            <a:srgbClr val="000000"/>
                          </a:solidFill>
                          <a:effectLst/>
                          <a:latin typeface="Arial" panose="020B0604020202020204" pitchFamily="34" charset="0"/>
                          <a:ea typeface="Arial" panose="020B0604020202020204" pitchFamily="34" charset="0"/>
                          <a:cs typeface="Times New Roman" panose="02020603050405020304" pitchFamily="18" charset="0"/>
                        </a:rPr>
                        <a:t>(3)</a:t>
                      </a:r>
                      <a:endParaRPr lang="en-GB" sz="2100" b="0" i="0" u="none" strike="noStrike">
                        <a:effectLst/>
                        <a:latin typeface="Arial" panose="020B0604020202020204" pitchFamily="34" charset="0"/>
                      </a:endParaRPr>
                    </a:p>
                  </a:txBody>
                  <a:tcPr marL="11258" marR="11258" marT="11258"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C00"/>
                    </a:solidFill>
                  </a:tcPr>
                </a:tc>
                <a:tc>
                  <a:txBody>
                    <a:bodyPr/>
                    <a:lstStyle/>
                    <a:p>
                      <a:pPr marL="100584" algn="l" fontAlgn="t">
                        <a:spcBef>
                          <a:spcPts val="280"/>
                        </a:spcBef>
                        <a:spcAft>
                          <a:spcPts val="0"/>
                        </a:spcAft>
                      </a:pPr>
                      <a:r>
                        <a:rPr lang="en-GB" sz="900" b="1" i="0" u="none" strike="noStrike">
                          <a:solidFill>
                            <a:srgbClr val="000000"/>
                          </a:solidFill>
                          <a:effectLst/>
                          <a:latin typeface="Arial" panose="020B0604020202020204" pitchFamily="34" charset="0"/>
                          <a:ea typeface="Arial" panose="020B0604020202020204" pitchFamily="34" charset="0"/>
                          <a:cs typeface="Times New Roman" panose="02020603050405020304" pitchFamily="18" charset="0"/>
                        </a:rPr>
                        <a:t>NO</a:t>
                      </a:r>
                      <a:endParaRPr lang="en-GB" sz="2100" b="0" i="0" u="none" strike="noStrike">
                        <a:effectLst/>
                        <a:latin typeface="Arial" panose="020B0604020202020204" pitchFamily="34" charset="0"/>
                      </a:endParaRPr>
                    </a:p>
                  </a:txBody>
                  <a:tcPr marL="11258" marR="11258" marT="11258"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tc>
                  <a:txBody>
                    <a:bodyPr/>
                    <a:lstStyle/>
                    <a:p>
                      <a:pPr marL="54864" marR="54864" algn="ctr" fontAlgn="t">
                        <a:spcBef>
                          <a:spcPts val="280"/>
                        </a:spcBef>
                        <a:spcAft>
                          <a:spcPts val="0"/>
                        </a:spcAft>
                      </a:pPr>
                      <a:r>
                        <a:rPr lang="en-GB" sz="900" b="1" i="0" u="none" strike="noStrike">
                          <a:solidFill>
                            <a:srgbClr val="000000"/>
                          </a:solidFill>
                          <a:effectLst/>
                          <a:latin typeface="Arial" panose="020B0604020202020204" pitchFamily="34" charset="0"/>
                          <a:ea typeface="Arial" panose="020B0604020202020204" pitchFamily="34" charset="0"/>
                          <a:cs typeface="Times New Roman" panose="02020603050405020304" pitchFamily="18" charset="0"/>
                        </a:rPr>
                        <a:t>NO</a:t>
                      </a:r>
                      <a:endParaRPr lang="en-GB" sz="2100" b="0" i="0" u="none" strike="noStrike">
                        <a:effectLst/>
                        <a:latin typeface="Arial" panose="020B0604020202020204" pitchFamily="34" charset="0"/>
                      </a:endParaRPr>
                    </a:p>
                  </a:txBody>
                  <a:tcPr marL="11258" marR="11258" marT="11258"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tc>
                  <a:txBody>
                    <a:bodyPr/>
                    <a:lstStyle/>
                    <a:p>
                      <a:pPr marL="100584" algn="l" fontAlgn="t">
                        <a:spcBef>
                          <a:spcPts val="280"/>
                        </a:spcBef>
                        <a:spcAft>
                          <a:spcPts val="0"/>
                        </a:spcAft>
                      </a:pPr>
                      <a:r>
                        <a:rPr lang="en-GB" sz="900" b="1" i="0" u="none" strike="noStrike">
                          <a:solidFill>
                            <a:srgbClr val="000000"/>
                          </a:solidFill>
                          <a:effectLst/>
                          <a:latin typeface="Arial" panose="020B0604020202020204" pitchFamily="34" charset="0"/>
                          <a:ea typeface="Arial" panose="020B0604020202020204" pitchFamily="34" charset="0"/>
                          <a:cs typeface="Times New Roman" panose="02020603050405020304" pitchFamily="18" charset="0"/>
                        </a:rPr>
                        <a:t>NO</a:t>
                      </a:r>
                      <a:endParaRPr lang="en-GB" sz="2100" b="0" i="0" u="none" strike="noStrike">
                        <a:effectLst/>
                        <a:latin typeface="Arial" panose="020B0604020202020204" pitchFamily="34" charset="0"/>
                      </a:endParaRPr>
                    </a:p>
                  </a:txBody>
                  <a:tcPr marL="11258" marR="11258" marT="11258"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tc>
                  <a:txBody>
                    <a:bodyPr/>
                    <a:lstStyle/>
                    <a:p>
                      <a:pPr marR="100584" algn="r" fontAlgn="t">
                        <a:spcBef>
                          <a:spcPts val="280"/>
                        </a:spcBef>
                        <a:spcAft>
                          <a:spcPts val="0"/>
                        </a:spcAft>
                      </a:pPr>
                      <a:r>
                        <a:rPr lang="en-GB" sz="900" b="1" i="0" u="none" strike="noStrike">
                          <a:solidFill>
                            <a:srgbClr val="000000"/>
                          </a:solidFill>
                          <a:effectLst/>
                          <a:latin typeface="Arial" panose="020B0604020202020204" pitchFamily="34" charset="0"/>
                          <a:ea typeface="Arial" panose="020B0604020202020204" pitchFamily="34" charset="0"/>
                          <a:cs typeface="Times New Roman" panose="02020603050405020304" pitchFamily="18" charset="0"/>
                        </a:rPr>
                        <a:t>NO</a:t>
                      </a:r>
                      <a:endParaRPr lang="en-GB" sz="2100" b="0" i="0" u="none" strike="noStrike">
                        <a:effectLst/>
                        <a:latin typeface="Arial" panose="020B0604020202020204" pitchFamily="34" charset="0"/>
                      </a:endParaRPr>
                    </a:p>
                  </a:txBody>
                  <a:tcPr marL="11258" marR="11258" marT="11258"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tc>
                  <a:txBody>
                    <a:bodyPr/>
                    <a:lstStyle/>
                    <a:p>
                      <a:pPr marL="109728" algn="l" fontAlgn="t">
                        <a:spcBef>
                          <a:spcPts val="280"/>
                        </a:spcBef>
                        <a:spcAft>
                          <a:spcPts val="0"/>
                        </a:spcAft>
                      </a:pPr>
                      <a:r>
                        <a:rPr lang="en-GB" sz="900" b="1" i="0" u="none" strike="noStrike">
                          <a:solidFill>
                            <a:srgbClr val="000000"/>
                          </a:solidFill>
                          <a:effectLst/>
                          <a:latin typeface="Arial" panose="020B0604020202020204" pitchFamily="34" charset="0"/>
                          <a:ea typeface="Arial" panose="020B0604020202020204" pitchFamily="34" charset="0"/>
                          <a:cs typeface="Times New Roman" panose="02020603050405020304" pitchFamily="18" charset="0"/>
                        </a:rPr>
                        <a:t>(5)</a:t>
                      </a:r>
                      <a:endParaRPr lang="en-GB" sz="2100" b="0" i="0" u="none" strike="noStrike">
                        <a:effectLst/>
                        <a:latin typeface="Arial" panose="020B0604020202020204" pitchFamily="34" charset="0"/>
                      </a:endParaRPr>
                    </a:p>
                  </a:txBody>
                  <a:tcPr marL="11258" marR="11258" marT="11258"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C00"/>
                    </a:solidFill>
                  </a:tcPr>
                </a:tc>
                <a:tc>
                  <a:txBody>
                    <a:bodyPr/>
                    <a:lstStyle/>
                    <a:p>
                      <a:pPr marL="54864" marR="54864" algn="ctr" fontAlgn="t">
                        <a:spcBef>
                          <a:spcPts val="265"/>
                        </a:spcBef>
                        <a:spcAft>
                          <a:spcPts val="0"/>
                        </a:spcAft>
                      </a:pPr>
                      <a:r>
                        <a:rPr lang="en-GB" sz="900" b="1" i="0" u="none" strike="noStrike">
                          <a:solidFill>
                            <a:srgbClr val="000000"/>
                          </a:solidFill>
                          <a:effectLst/>
                          <a:latin typeface="Arial" panose="020B0604020202020204" pitchFamily="34" charset="0"/>
                          <a:ea typeface="Arial" panose="020B0604020202020204" pitchFamily="34" charset="0"/>
                          <a:cs typeface="Times New Roman" panose="02020603050405020304" pitchFamily="18" charset="0"/>
                        </a:rPr>
                        <a:t>YES</a:t>
                      </a:r>
                      <a:endParaRPr lang="en-GB" sz="2100" b="0" i="0" u="none" strike="noStrike">
                        <a:effectLst/>
                        <a:latin typeface="Arial" panose="020B0604020202020204" pitchFamily="34" charset="0"/>
                      </a:endParaRPr>
                    </a:p>
                  </a:txBody>
                  <a:tcPr marL="11258" marR="11258" marT="11258"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339966"/>
                    </a:solidFill>
                  </a:tcPr>
                </a:tc>
                <a:extLst>
                  <a:ext uri="{0D108BD9-81ED-4DB2-BD59-A6C34878D82A}">
                    <a16:rowId xmlns:a16="http://schemas.microsoft.com/office/drawing/2014/main" val="2595428041"/>
                  </a:ext>
                </a:extLst>
              </a:tr>
              <a:tr h="250309">
                <a:tc>
                  <a:txBody>
                    <a:bodyPr/>
                    <a:lstStyle/>
                    <a:p>
                      <a:pPr marL="457200" algn="l" fontAlgn="t">
                        <a:spcBef>
                          <a:spcPts val="210"/>
                        </a:spcBef>
                        <a:spcAft>
                          <a:spcPts val="0"/>
                        </a:spcAft>
                      </a:pPr>
                      <a:r>
                        <a:rPr lang="en-GB" sz="1100" b="1" i="0" u="none" strike="noStrike">
                          <a:solidFill>
                            <a:srgbClr val="000000"/>
                          </a:solidFill>
                          <a:effectLst/>
                          <a:latin typeface="Arial" panose="020B0604020202020204" pitchFamily="34" charset="0"/>
                          <a:ea typeface="Arial" panose="020B0604020202020204" pitchFamily="34" charset="0"/>
                          <a:cs typeface="Times New Roman" panose="02020603050405020304" pitchFamily="18" charset="0"/>
                        </a:rPr>
                        <a:t>E</a:t>
                      </a:r>
                      <a:endParaRPr lang="en-GB" sz="2100" b="0" i="0" u="none" strike="noStrike">
                        <a:effectLst/>
                        <a:latin typeface="Arial" panose="020B0604020202020204" pitchFamily="34" charset="0"/>
                      </a:endParaRPr>
                    </a:p>
                  </a:txBody>
                  <a:tcPr marL="11258" marR="11258" marT="11258"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EBEBE"/>
                    </a:solidFill>
                  </a:tcPr>
                </a:tc>
                <a:tc>
                  <a:txBody>
                    <a:bodyPr/>
                    <a:lstStyle/>
                    <a:p>
                      <a:pPr marL="54864" marR="54864" algn="ctr" fontAlgn="t">
                        <a:spcBef>
                          <a:spcPts val="270"/>
                        </a:spcBef>
                        <a:spcAft>
                          <a:spcPts val="0"/>
                        </a:spcAft>
                      </a:pPr>
                      <a:r>
                        <a:rPr lang="en-GB" sz="900" b="1" i="0" u="none" strike="noStrike">
                          <a:solidFill>
                            <a:srgbClr val="000000"/>
                          </a:solidFill>
                          <a:effectLst/>
                          <a:latin typeface="Arial" panose="020B0604020202020204" pitchFamily="34" charset="0"/>
                          <a:ea typeface="Arial" panose="020B0604020202020204" pitchFamily="34" charset="0"/>
                          <a:cs typeface="Times New Roman" panose="02020603050405020304" pitchFamily="18" charset="0"/>
                        </a:rPr>
                        <a:t>NO</a:t>
                      </a:r>
                      <a:endParaRPr lang="en-GB" sz="2100" b="0" i="0" u="none" strike="noStrike">
                        <a:effectLst/>
                        <a:latin typeface="Arial" panose="020B0604020202020204" pitchFamily="34" charset="0"/>
                      </a:endParaRPr>
                    </a:p>
                  </a:txBody>
                  <a:tcPr marL="11258" marR="11258" marT="11258"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tc>
                  <a:txBody>
                    <a:bodyPr/>
                    <a:lstStyle/>
                    <a:p>
                      <a:pPr marL="64008" marR="54864" algn="ctr" fontAlgn="t">
                        <a:spcBef>
                          <a:spcPts val="270"/>
                        </a:spcBef>
                        <a:spcAft>
                          <a:spcPts val="0"/>
                        </a:spcAft>
                      </a:pPr>
                      <a:r>
                        <a:rPr lang="en-GB" sz="900" b="1" i="0" u="none" strike="noStrike">
                          <a:solidFill>
                            <a:srgbClr val="000000"/>
                          </a:solidFill>
                          <a:effectLst/>
                          <a:latin typeface="Arial" panose="020B0604020202020204" pitchFamily="34" charset="0"/>
                          <a:ea typeface="Arial" panose="020B0604020202020204" pitchFamily="34" charset="0"/>
                          <a:cs typeface="Times New Roman" panose="02020603050405020304" pitchFamily="18" charset="0"/>
                        </a:rPr>
                        <a:t>(1)</a:t>
                      </a:r>
                      <a:endParaRPr lang="en-GB" sz="2100" b="0" i="0" u="none" strike="noStrike">
                        <a:effectLst/>
                        <a:latin typeface="Arial" panose="020B0604020202020204" pitchFamily="34" charset="0"/>
                      </a:endParaRPr>
                    </a:p>
                  </a:txBody>
                  <a:tcPr marL="11258" marR="11258" marT="11258"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tc>
                  <a:txBody>
                    <a:bodyPr/>
                    <a:lstStyle/>
                    <a:p>
                      <a:pPr marL="54864" marR="54864" algn="ctr" fontAlgn="t">
                        <a:spcBef>
                          <a:spcPts val="270"/>
                        </a:spcBef>
                        <a:spcAft>
                          <a:spcPts val="0"/>
                        </a:spcAft>
                      </a:pPr>
                      <a:r>
                        <a:rPr lang="en-GB" sz="900" b="1" i="0" u="none" strike="noStrike">
                          <a:solidFill>
                            <a:srgbClr val="000000"/>
                          </a:solidFill>
                          <a:effectLst/>
                          <a:latin typeface="Arial" panose="020B0604020202020204" pitchFamily="34" charset="0"/>
                          <a:ea typeface="Arial" panose="020B0604020202020204" pitchFamily="34" charset="0"/>
                          <a:cs typeface="Times New Roman" panose="02020603050405020304" pitchFamily="18" charset="0"/>
                        </a:rPr>
                        <a:t>YES</a:t>
                      </a:r>
                      <a:endParaRPr lang="en-GB" sz="2100" b="0" i="0" u="none" strike="noStrike">
                        <a:effectLst/>
                        <a:latin typeface="Arial" panose="020B0604020202020204" pitchFamily="34" charset="0"/>
                      </a:endParaRPr>
                    </a:p>
                  </a:txBody>
                  <a:tcPr marL="11258" marR="11258" marT="11258"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339966"/>
                    </a:solidFill>
                  </a:tcPr>
                </a:tc>
                <a:tc>
                  <a:txBody>
                    <a:bodyPr/>
                    <a:lstStyle/>
                    <a:p>
                      <a:pPr marL="54864" marR="54864" algn="ctr" fontAlgn="t">
                        <a:spcBef>
                          <a:spcPts val="270"/>
                        </a:spcBef>
                        <a:spcAft>
                          <a:spcPts val="0"/>
                        </a:spcAft>
                      </a:pPr>
                      <a:r>
                        <a:rPr lang="en-GB" sz="900" b="1" i="0" u="none" strike="noStrike">
                          <a:solidFill>
                            <a:srgbClr val="000000"/>
                          </a:solidFill>
                          <a:effectLst/>
                          <a:latin typeface="Arial" panose="020B0604020202020204" pitchFamily="34" charset="0"/>
                          <a:ea typeface="Arial" panose="020B0604020202020204" pitchFamily="34" charset="0"/>
                          <a:cs typeface="Times New Roman" panose="02020603050405020304" pitchFamily="18" charset="0"/>
                        </a:rPr>
                        <a:t>YES</a:t>
                      </a:r>
                      <a:endParaRPr lang="en-GB" sz="2100" b="0" i="0" u="none" strike="noStrike">
                        <a:effectLst/>
                        <a:latin typeface="Arial" panose="020B0604020202020204" pitchFamily="34" charset="0"/>
                      </a:endParaRPr>
                    </a:p>
                  </a:txBody>
                  <a:tcPr marL="11258" marR="11258" marT="11258"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339966"/>
                    </a:solidFill>
                  </a:tcPr>
                </a:tc>
                <a:tc>
                  <a:txBody>
                    <a:bodyPr/>
                    <a:lstStyle/>
                    <a:p>
                      <a:pPr marL="54864" marR="54864" algn="ctr" fontAlgn="t">
                        <a:spcBef>
                          <a:spcPts val="270"/>
                        </a:spcBef>
                        <a:spcAft>
                          <a:spcPts val="0"/>
                        </a:spcAft>
                      </a:pPr>
                      <a:r>
                        <a:rPr lang="en-GB" sz="900" b="1" i="0" u="none" strike="noStrike">
                          <a:solidFill>
                            <a:srgbClr val="000000"/>
                          </a:solidFill>
                          <a:effectLst/>
                          <a:latin typeface="Arial" panose="020B0604020202020204" pitchFamily="34" charset="0"/>
                          <a:ea typeface="Arial" panose="020B0604020202020204" pitchFamily="34" charset="0"/>
                          <a:cs typeface="Times New Roman" panose="02020603050405020304" pitchFamily="18" charset="0"/>
                        </a:rPr>
                        <a:t>YES</a:t>
                      </a:r>
                      <a:endParaRPr lang="en-GB" sz="2100" b="0" i="0" u="none" strike="noStrike">
                        <a:effectLst/>
                        <a:latin typeface="Arial" panose="020B0604020202020204" pitchFamily="34" charset="0"/>
                      </a:endParaRPr>
                    </a:p>
                  </a:txBody>
                  <a:tcPr marL="11258" marR="11258" marT="11258"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339966"/>
                    </a:solidFill>
                  </a:tcPr>
                </a:tc>
                <a:tc>
                  <a:txBody>
                    <a:bodyPr/>
                    <a:lstStyle/>
                    <a:p>
                      <a:pPr marL="64008" marR="64008" algn="ctr" fontAlgn="t">
                        <a:spcBef>
                          <a:spcPts val="270"/>
                        </a:spcBef>
                        <a:spcAft>
                          <a:spcPts val="0"/>
                        </a:spcAft>
                      </a:pPr>
                      <a:r>
                        <a:rPr lang="en-GB" sz="900" b="1" i="0" u="none" strike="noStrike">
                          <a:solidFill>
                            <a:srgbClr val="000000"/>
                          </a:solidFill>
                          <a:effectLst/>
                          <a:latin typeface="Arial" panose="020B0604020202020204" pitchFamily="34" charset="0"/>
                          <a:ea typeface="Arial" panose="020B0604020202020204" pitchFamily="34" charset="0"/>
                          <a:cs typeface="Times New Roman" panose="02020603050405020304" pitchFamily="18" charset="0"/>
                        </a:rPr>
                        <a:t>(2)</a:t>
                      </a:r>
                      <a:endParaRPr lang="en-GB" sz="2100" b="0" i="0" u="none" strike="noStrike">
                        <a:effectLst/>
                        <a:latin typeface="Arial" panose="020B0604020202020204" pitchFamily="34" charset="0"/>
                      </a:endParaRPr>
                    </a:p>
                  </a:txBody>
                  <a:tcPr marL="11258" marR="11258" marT="11258"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tc>
                  <a:txBody>
                    <a:bodyPr/>
                    <a:lstStyle/>
                    <a:p>
                      <a:pPr marL="54864" marR="54864" algn="ctr" fontAlgn="t">
                        <a:spcBef>
                          <a:spcPts val="270"/>
                        </a:spcBef>
                        <a:spcAft>
                          <a:spcPts val="0"/>
                        </a:spcAft>
                      </a:pPr>
                      <a:r>
                        <a:rPr lang="en-GB" sz="900" b="1" i="0" u="none" strike="noStrike">
                          <a:solidFill>
                            <a:srgbClr val="000000"/>
                          </a:solidFill>
                          <a:effectLst/>
                          <a:latin typeface="Arial" panose="020B0604020202020204" pitchFamily="34" charset="0"/>
                          <a:ea typeface="Arial" panose="020B0604020202020204" pitchFamily="34" charset="0"/>
                          <a:cs typeface="Times New Roman" panose="02020603050405020304" pitchFamily="18" charset="0"/>
                        </a:rPr>
                        <a:t>(3)</a:t>
                      </a:r>
                      <a:endParaRPr lang="en-GB" sz="2100" b="0" i="0" u="none" strike="noStrike">
                        <a:effectLst/>
                        <a:latin typeface="Arial" panose="020B0604020202020204" pitchFamily="34" charset="0"/>
                      </a:endParaRPr>
                    </a:p>
                  </a:txBody>
                  <a:tcPr marL="11258" marR="11258" marT="11258"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C00"/>
                    </a:solidFill>
                  </a:tcPr>
                </a:tc>
                <a:tc>
                  <a:txBody>
                    <a:bodyPr/>
                    <a:lstStyle/>
                    <a:p>
                      <a:pPr marL="100584" algn="l" fontAlgn="t">
                        <a:spcBef>
                          <a:spcPts val="270"/>
                        </a:spcBef>
                        <a:spcAft>
                          <a:spcPts val="0"/>
                        </a:spcAft>
                      </a:pPr>
                      <a:r>
                        <a:rPr lang="en-GB" sz="900" b="1" i="0" u="none" strike="noStrike">
                          <a:solidFill>
                            <a:srgbClr val="000000"/>
                          </a:solidFill>
                          <a:effectLst/>
                          <a:latin typeface="Arial" panose="020B0604020202020204" pitchFamily="34" charset="0"/>
                          <a:ea typeface="Arial" panose="020B0604020202020204" pitchFamily="34" charset="0"/>
                          <a:cs typeface="Times New Roman" panose="02020603050405020304" pitchFamily="18" charset="0"/>
                        </a:rPr>
                        <a:t>NO</a:t>
                      </a:r>
                      <a:endParaRPr lang="en-GB" sz="2100" b="0" i="0" u="none" strike="noStrike">
                        <a:effectLst/>
                        <a:latin typeface="Arial" panose="020B0604020202020204" pitchFamily="34" charset="0"/>
                      </a:endParaRPr>
                    </a:p>
                  </a:txBody>
                  <a:tcPr marL="11258" marR="11258" marT="11258"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tc>
                  <a:txBody>
                    <a:bodyPr/>
                    <a:lstStyle/>
                    <a:p>
                      <a:pPr marL="54864" marR="54864" algn="ctr" fontAlgn="t">
                        <a:spcBef>
                          <a:spcPts val="270"/>
                        </a:spcBef>
                        <a:spcAft>
                          <a:spcPts val="0"/>
                        </a:spcAft>
                      </a:pPr>
                      <a:r>
                        <a:rPr lang="en-GB" sz="900" b="1" i="0" u="none" strike="noStrike">
                          <a:solidFill>
                            <a:srgbClr val="000000"/>
                          </a:solidFill>
                          <a:effectLst/>
                          <a:latin typeface="Arial" panose="020B0604020202020204" pitchFamily="34" charset="0"/>
                          <a:ea typeface="Arial" panose="020B0604020202020204" pitchFamily="34" charset="0"/>
                          <a:cs typeface="Times New Roman" panose="02020603050405020304" pitchFamily="18" charset="0"/>
                        </a:rPr>
                        <a:t>NO</a:t>
                      </a:r>
                      <a:endParaRPr lang="en-GB" sz="2100" b="0" i="0" u="none" strike="noStrike">
                        <a:effectLst/>
                        <a:latin typeface="Arial" panose="020B0604020202020204" pitchFamily="34" charset="0"/>
                      </a:endParaRPr>
                    </a:p>
                  </a:txBody>
                  <a:tcPr marL="11258" marR="11258" marT="11258"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tc>
                  <a:txBody>
                    <a:bodyPr/>
                    <a:lstStyle/>
                    <a:p>
                      <a:pPr marL="100584" algn="l" fontAlgn="t">
                        <a:spcBef>
                          <a:spcPts val="270"/>
                        </a:spcBef>
                        <a:spcAft>
                          <a:spcPts val="0"/>
                        </a:spcAft>
                      </a:pPr>
                      <a:r>
                        <a:rPr lang="en-GB" sz="900" b="1" i="0" u="none" strike="noStrike">
                          <a:solidFill>
                            <a:srgbClr val="000000"/>
                          </a:solidFill>
                          <a:effectLst/>
                          <a:latin typeface="Arial" panose="020B0604020202020204" pitchFamily="34" charset="0"/>
                          <a:ea typeface="Arial" panose="020B0604020202020204" pitchFamily="34" charset="0"/>
                          <a:cs typeface="Times New Roman" panose="02020603050405020304" pitchFamily="18" charset="0"/>
                        </a:rPr>
                        <a:t>NO</a:t>
                      </a:r>
                      <a:endParaRPr lang="en-GB" sz="2100" b="0" i="0" u="none" strike="noStrike">
                        <a:effectLst/>
                        <a:latin typeface="Arial" panose="020B0604020202020204" pitchFamily="34" charset="0"/>
                      </a:endParaRPr>
                    </a:p>
                  </a:txBody>
                  <a:tcPr marL="11258" marR="11258" marT="11258"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tc>
                  <a:txBody>
                    <a:bodyPr/>
                    <a:lstStyle/>
                    <a:p>
                      <a:pPr marR="100584" algn="r" fontAlgn="t">
                        <a:spcBef>
                          <a:spcPts val="270"/>
                        </a:spcBef>
                        <a:spcAft>
                          <a:spcPts val="0"/>
                        </a:spcAft>
                      </a:pPr>
                      <a:r>
                        <a:rPr lang="en-GB" sz="900" b="1" i="0" u="none" strike="noStrike">
                          <a:solidFill>
                            <a:srgbClr val="000000"/>
                          </a:solidFill>
                          <a:effectLst/>
                          <a:latin typeface="Arial" panose="020B0604020202020204" pitchFamily="34" charset="0"/>
                          <a:ea typeface="Arial" panose="020B0604020202020204" pitchFamily="34" charset="0"/>
                          <a:cs typeface="Times New Roman" panose="02020603050405020304" pitchFamily="18" charset="0"/>
                        </a:rPr>
                        <a:t>NO</a:t>
                      </a:r>
                      <a:endParaRPr lang="en-GB" sz="2100" b="0" i="0" u="none" strike="noStrike">
                        <a:effectLst/>
                        <a:latin typeface="Arial" panose="020B0604020202020204" pitchFamily="34" charset="0"/>
                      </a:endParaRPr>
                    </a:p>
                  </a:txBody>
                  <a:tcPr marL="11258" marR="11258" marT="11258"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tc>
                  <a:txBody>
                    <a:bodyPr/>
                    <a:lstStyle/>
                    <a:p>
                      <a:pPr marL="109728" algn="l" fontAlgn="t">
                        <a:spcBef>
                          <a:spcPts val="270"/>
                        </a:spcBef>
                        <a:spcAft>
                          <a:spcPts val="0"/>
                        </a:spcAft>
                      </a:pPr>
                      <a:r>
                        <a:rPr lang="en-GB" sz="900" b="1" i="0" u="none" strike="noStrike">
                          <a:solidFill>
                            <a:srgbClr val="000000"/>
                          </a:solidFill>
                          <a:effectLst/>
                          <a:latin typeface="Arial" panose="020B0604020202020204" pitchFamily="34" charset="0"/>
                          <a:ea typeface="Arial" panose="020B0604020202020204" pitchFamily="34" charset="0"/>
                          <a:cs typeface="Times New Roman" panose="02020603050405020304" pitchFamily="18" charset="0"/>
                        </a:rPr>
                        <a:t>(5)</a:t>
                      </a:r>
                      <a:endParaRPr lang="en-GB" sz="2100" b="0" i="0" u="none" strike="noStrike">
                        <a:effectLst/>
                        <a:latin typeface="Arial" panose="020B0604020202020204" pitchFamily="34" charset="0"/>
                      </a:endParaRPr>
                    </a:p>
                  </a:txBody>
                  <a:tcPr marL="11258" marR="11258" marT="11258"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C00"/>
                    </a:solidFill>
                  </a:tcPr>
                </a:tc>
                <a:tc>
                  <a:txBody>
                    <a:bodyPr/>
                    <a:lstStyle/>
                    <a:p>
                      <a:pPr marL="54864" marR="54864" algn="ctr" fontAlgn="t">
                        <a:spcBef>
                          <a:spcPts val="270"/>
                        </a:spcBef>
                        <a:spcAft>
                          <a:spcPts val="0"/>
                        </a:spcAft>
                      </a:pPr>
                      <a:r>
                        <a:rPr lang="en-GB" sz="900" b="1" i="0" u="none" strike="noStrike">
                          <a:solidFill>
                            <a:srgbClr val="000000"/>
                          </a:solidFill>
                          <a:effectLst/>
                          <a:latin typeface="Arial" panose="020B0604020202020204" pitchFamily="34" charset="0"/>
                          <a:ea typeface="Arial" panose="020B0604020202020204" pitchFamily="34" charset="0"/>
                          <a:cs typeface="Times New Roman" panose="02020603050405020304" pitchFamily="18" charset="0"/>
                        </a:rPr>
                        <a:t>YES</a:t>
                      </a:r>
                      <a:endParaRPr lang="en-GB" sz="2100" b="0" i="0" u="none" strike="noStrike">
                        <a:effectLst/>
                        <a:latin typeface="Arial" panose="020B0604020202020204" pitchFamily="34" charset="0"/>
                      </a:endParaRPr>
                    </a:p>
                  </a:txBody>
                  <a:tcPr marL="11258" marR="11258" marT="11258"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339966"/>
                    </a:solidFill>
                  </a:tcPr>
                </a:tc>
                <a:extLst>
                  <a:ext uri="{0D108BD9-81ED-4DB2-BD59-A6C34878D82A}">
                    <a16:rowId xmlns:a16="http://schemas.microsoft.com/office/drawing/2014/main" val="3112459522"/>
                  </a:ext>
                </a:extLst>
              </a:tr>
              <a:tr h="250309">
                <a:tc>
                  <a:txBody>
                    <a:bodyPr/>
                    <a:lstStyle/>
                    <a:p>
                      <a:pPr marL="457200" algn="l" fontAlgn="t">
                        <a:spcBef>
                          <a:spcPts val="210"/>
                        </a:spcBef>
                        <a:spcAft>
                          <a:spcPts val="0"/>
                        </a:spcAft>
                      </a:pPr>
                      <a:r>
                        <a:rPr lang="en-GB" sz="1100" b="1" i="0" u="none" strike="noStrike">
                          <a:solidFill>
                            <a:srgbClr val="000000"/>
                          </a:solidFill>
                          <a:effectLst/>
                          <a:latin typeface="Arial" panose="020B0604020202020204" pitchFamily="34" charset="0"/>
                          <a:ea typeface="Arial" panose="020B0604020202020204" pitchFamily="34" charset="0"/>
                          <a:cs typeface="Times New Roman" panose="02020603050405020304" pitchFamily="18" charset="0"/>
                        </a:rPr>
                        <a:t>F</a:t>
                      </a:r>
                      <a:endParaRPr lang="en-GB" sz="2100" b="0" i="0" u="none" strike="noStrike">
                        <a:effectLst/>
                        <a:latin typeface="Arial" panose="020B0604020202020204" pitchFamily="34" charset="0"/>
                      </a:endParaRPr>
                    </a:p>
                  </a:txBody>
                  <a:tcPr marL="11258" marR="11258" marT="11258"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EBEBE"/>
                    </a:solidFill>
                  </a:tcPr>
                </a:tc>
                <a:tc>
                  <a:txBody>
                    <a:bodyPr/>
                    <a:lstStyle/>
                    <a:p>
                      <a:pPr marL="54864" marR="54864" algn="ctr" fontAlgn="t">
                        <a:spcBef>
                          <a:spcPts val="280"/>
                        </a:spcBef>
                        <a:spcAft>
                          <a:spcPts val="0"/>
                        </a:spcAft>
                      </a:pPr>
                      <a:r>
                        <a:rPr lang="en-GB" sz="900" b="1" i="0" u="none" strike="noStrike">
                          <a:solidFill>
                            <a:srgbClr val="000000"/>
                          </a:solidFill>
                          <a:effectLst/>
                          <a:latin typeface="Arial" panose="020B0604020202020204" pitchFamily="34" charset="0"/>
                          <a:ea typeface="Arial" panose="020B0604020202020204" pitchFamily="34" charset="0"/>
                          <a:cs typeface="Times New Roman" panose="02020603050405020304" pitchFamily="18" charset="0"/>
                        </a:rPr>
                        <a:t>NO</a:t>
                      </a:r>
                      <a:endParaRPr lang="en-GB" sz="2100" b="0" i="0" u="none" strike="noStrike">
                        <a:effectLst/>
                        <a:latin typeface="Arial" panose="020B0604020202020204" pitchFamily="34" charset="0"/>
                      </a:endParaRPr>
                    </a:p>
                  </a:txBody>
                  <a:tcPr marL="11258" marR="11258" marT="11258"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tc>
                  <a:txBody>
                    <a:bodyPr/>
                    <a:lstStyle/>
                    <a:p>
                      <a:pPr marL="64008" marR="54864" algn="ctr" fontAlgn="t">
                        <a:spcBef>
                          <a:spcPts val="280"/>
                        </a:spcBef>
                        <a:spcAft>
                          <a:spcPts val="0"/>
                        </a:spcAft>
                      </a:pPr>
                      <a:r>
                        <a:rPr lang="en-GB" sz="900" b="1" i="0" u="none" strike="noStrike">
                          <a:solidFill>
                            <a:srgbClr val="000000"/>
                          </a:solidFill>
                          <a:effectLst/>
                          <a:latin typeface="Arial" panose="020B0604020202020204" pitchFamily="34" charset="0"/>
                          <a:ea typeface="Arial" panose="020B0604020202020204" pitchFamily="34" charset="0"/>
                          <a:cs typeface="Times New Roman" panose="02020603050405020304" pitchFamily="18" charset="0"/>
                        </a:rPr>
                        <a:t>(1)</a:t>
                      </a:r>
                      <a:endParaRPr lang="en-GB" sz="2100" b="0" i="0" u="none" strike="noStrike">
                        <a:effectLst/>
                        <a:latin typeface="Arial" panose="020B0604020202020204" pitchFamily="34" charset="0"/>
                      </a:endParaRPr>
                    </a:p>
                  </a:txBody>
                  <a:tcPr marL="11258" marR="11258" marT="11258"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tc>
                  <a:txBody>
                    <a:bodyPr/>
                    <a:lstStyle/>
                    <a:p>
                      <a:pPr marL="54864" marR="54864" algn="ctr" fontAlgn="t">
                        <a:spcBef>
                          <a:spcPts val="280"/>
                        </a:spcBef>
                        <a:spcAft>
                          <a:spcPts val="0"/>
                        </a:spcAft>
                      </a:pPr>
                      <a:r>
                        <a:rPr lang="en-GB" sz="900" b="1" i="0" u="none" strike="noStrike">
                          <a:solidFill>
                            <a:srgbClr val="000000"/>
                          </a:solidFill>
                          <a:effectLst/>
                          <a:latin typeface="Arial" panose="020B0604020202020204" pitchFamily="34" charset="0"/>
                          <a:ea typeface="Arial" panose="020B0604020202020204" pitchFamily="34" charset="0"/>
                          <a:cs typeface="Times New Roman" panose="02020603050405020304" pitchFamily="18" charset="0"/>
                        </a:rPr>
                        <a:t>(2)</a:t>
                      </a:r>
                      <a:endParaRPr lang="en-GB" sz="2100" b="0" i="0" u="none" strike="noStrike">
                        <a:effectLst/>
                        <a:latin typeface="Arial" panose="020B0604020202020204" pitchFamily="34" charset="0"/>
                      </a:endParaRPr>
                    </a:p>
                  </a:txBody>
                  <a:tcPr marL="11258" marR="11258" marT="11258"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tc>
                  <a:txBody>
                    <a:bodyPr/>
                    <a:lstStyle/>
                    <a:p>
                      <a:pPr marL="54864" marR="54864" algn="ctr" fontAlgn="t">
                        <a:spcBef>
                          <a:spcPts val="280"/>
                        </a:spcBef>
                        <a:spcAft>
                          <a:spcPts val="0"/>
                        </a:spcAft>
                      </a:pPr>
                      <a:r>
                        <a:rPr lang="en-GB" sz="900" b="1" i="0" u="none" strike="noStrike">
                          <a:solidFill>
                            <a:srgbClr val="000000"/>
                          </a:solidFill>
                          <a:effectLst/>
                          <a:latin typeface="Arial" panose="020B0604020202020204" pitchFamily="34" charset="0"/>
                          <a:ea typeface="Arial" panose="020B0604020202020204" pitchFamily="34" charset="0"/>
                          <a:cs typeface="Times New Roman" panose="02020603050405020304" pitchFamily="18" charset="0"/>
                        </a:rPr>
                        <a:t>(2)</a:t>
                      </a:r>
                      <a:endParaRPr lang="en-GB" sz="2100" b="0" i="0" u="none" strike="noStrike">
                        <a:effectLst/>
                        <a:latin typeface="Arial" panose="020B0604020202020204" pitchFamily="34" charset="0"/>
                      </a:endParaRPr>
                    </a:p>
                  </a:txBody>
                  <a:tcPr marL="11258" marR="11258" marT="11258"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tc>
                  <a:txBody>
                    <a:bodyPr/>
                    <a:lstStyle/>
                    <a:p>
                      <a:pPr marL="54864" marR="54864" algn="ctr" fontAlgn="t">
                        <a:spcBef>
                          <a:spcPts val="280"/>
                        </a:spcBef>
                        <a:spcAft>
                          <a:spcPts val="0"/>
                        </a:spcAft>
                      </a:pPr>
                      <a:r>
                        <a:rPr lang="en-GB" sz="900" b="1" i="0" u="none" strike="noStrike">
                          <a:solidFill>
                            <a:srgbClr val="000000"/>
                          </a:solidFill>
                          <a:effectLst/>
                          <a:latin typeface="Arial" panose="020B0604020202020204" pitchFamily="34" charset="0"/>
                          <a:ea typeface="Arial" panose="020B0604020202020204" pitchFamily="34" charset="0"/>
                          <a:cs typeface="Times New Roman" panose="02020603050405020304" pitchFamily="18" charset="0"/>
                        </a:rPr>
                        <a:t>(2)</a:t>
                      </a:r>
                      <a:endParaRPr lang="en-GB" sz="2100" b="0" i="0" u="none" strike="noStrike">
                        <a:effectLst/>
                        <a:latin typeface="Arial" panose="020B0604020202020204" pitchFamily="34" charset="0"/>
                      </a:endParaRPr>
                    </a:p>
                  </a:txBody>
                  <a:tcPr marL="11258" marR="11258" marT="11258"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tc>
                  <a:txBody>
                    <a:bodyPr/>
                    <a:lstStyle/>
                    <a:p>
                      <a:pPr marL="64008" marR="54864" algn="ctr" fontAlgn="t">
                        <a:spcBef>
                          <a:spcPts val="265"/>
                        </a:spcBef>
                        <a:spcAft>
                          <a:spcPts val="0"/>
                        </a:spcAft>
                      </a:pPr>
                      <a:r>
                        <a:rPr lang="en-GB" sz="900" b="1" i="0" u="none" strike="noStrike">
                          <a:solidFill>
                            <a:srgbClr val="000000"/>
                          </a:solidFill>
                          <a:effectLst/>
                          <a:latin typeface="Arial" panose="020B0604020202020204" pitchFamily="34" charset="0"/>
                          <a:ea typeface="Arial" panose="020B0604020202020204" pitchFamily="34" charset="0"/>
                          <a:cs typeface="Times New Roman" panose="02020603050405020304" pitchFamily="18" charset="0"/>
                        </a:rPr>
                        <a:t>YES</a:t>
                      </a:r>
                      <a:endParaRPr lang="en-GB" sz="2100" b="0" i="0" u="none" strike="noStrike">
                        <a:effectLst/>
                        <a:latin typeface="Arial" panose="020B0604020202020204" pitchFamily="34" charset="0"/>
                      </a:endParaRPr>
                    </a:p>
                  </a:txBody>
                  <a:tcPr marL="11258" marR="11258" marT="11258"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339966"/>
                    </a:solidFill>
                  </a:tcPr>
                </a:tc>
                <a:tc>
                  <a:txBody>
                    <a:bodyPr/>
                    <a:lstStyle/>
                    <a:p>
                      <a:pPr marL="54864" marR="54864" algn="ctr" fontAlgn="t">
                        <a:spcBef>
                          <a:spcPts val="280"/>
                        </a:spcBef>
                        <a:spcAft>
                          <a:spcPts val="0"/>
                        </a:spcAft>
                      </a:pPr>
                      <a:r>
                        <a:rPr lang="en-GB" sz="900" b="1" i="0" u="none" strike="noStrike">
                          <a:solidFill>
                            <a:srgbClr val="000000"/>
                          </a:solidFill>
                          <a:effectLst/>
                          <a:latin typeface="Arial" panose="020B0604020202020204" pitchFamily="34" charset="0"/>
                          <a:ea typeface="Arial" panose="020B0604020202020204" pitchFamily="34" charset="0"/>
                          <a:cs typeface="Times New Roman" panose="02020603050405020304" pitchFamily="18" charset="0"/>
                        </a:rPr>
                        <a:t>(2,3)</a:t>
                      </a:r>
                      <a:endParaRPr lang="en-GB" sz="2100" b="0" i="0" u="none" strike="noStrike">
                        <a:effectLst/>
                        <a:latin typeface="Arial" panose="020B0604020202020204" pitchFamily="34" charset="0"/>
                      </a:endParaRPr>
                    </a:p>
                  </a:txBody>
                  <a:tcPr marL="11258" marR="11258" marT="11258"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tc>
                  <a:txBody>
                    <a:bodyPr/>
                    <a:lstStyle/>
                    <a:p>
                      <a:pPr marL="100584" algn="l" fontAlgn="t">
                        <a:spcBef>
                          <a:spcPts val="280"/>
                        </a:spcBef>
                        <a:spcAft>
                          <a:spcPts val="0"/>
                        </a:spcAft>
                      </a:pPr>
                      <a:r>
                        <a:rPr lang="en-GB" sz="900" b="1" i="0" u="none" strike="noStrike">
                          <a:solidFill>
                            <a:srgbClr val="000000"/>
                          </a:solidFill>
                          <a:effectLst/>
                          <a:latin typeface="Arial" panose="020B0604020202020204" pitchFamily="34" charset="0"/>
                          <a:ea typeface="Arial" panose="020B0604020202020204" pitchFamily="34" charset="0"/>
                          <a:cs typeface="Times New Roman" panose="02020603050405020304" pitchFamily="18" charset="0"/>
                        </a:rPr>
                        <a:t>NO</a:t>
                      </a:r>
                      <a:endParaRPr lang="en-GB" sz="2100" b="0" i="0" u="none" strike="noStrike">
                        <a:effectLst/>
                        <a:latin typeface="Arial" panose="020B0604020202020204" pitchFamily="34" charset="0"/>
                      </a:endParaRPr>
                    </a:p>
                  </a:txBody>
                  <a:tcPr marL="11258" marR="11258" marT="11258"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tc>
                  <a:txBody>
                    <a:bodyPr/>
                    <a:lstStyle/>
                    <a:p>
                      <a:pPr marL="54864" marR="54864" algn="ctr" fontAlgn="t">
                        <a:spcBef>
                          <a:spcPts val="280"/>
                        </a:spcBef>
                        <a:spcAft>
                          <a:spcPts val="0"/>
                        </a:spcAft>
                      </a:pPr>
                      <a:r>
                        <a:rPr lang="en-GB" sz="900" b="1" i="0" u="none" strike="noStrike">
                          <a:solidFill>
                            <a:srgbClr val="000000"/>
                          </a:solidFill>
                          <a:effectLst/>
                          <a:latin typeface="Arial" panose="020B0604020202020204" pitchFamily="34" charset="0"/>
                          <a:ea typeface="Arial" panose="020B0604020202020204" pitchFamily="34" charset="0"/>
                          <a:cs typeface="Times New Roman" panose="02020603050405020304" pitchFamily="18" charset="0"/>
                        </a:rPr>
                        <a:t>NO</a:t>
                      </a:r>
                      <a:endParaRPr lang="en-GB" sz="2100" b="0" i="0" u="none" strike="noStrike">
                        <a:effectLst/>
                        <a:latin typeface="Arial" panose="020B0604020202020204" pitchFamily="34" charset="0"/>
                      </a:endParaRPr>
                    </a:p>
                  </a:txBody>
                  <a:tcPr marL="11258" marR="11258" marT="11258"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tc>
                  <a:txBody>
                    <a:bodyPr/>
                    <a:lstStyle/>
                    <a:p>
                      <a:pPr marL="100584" algn="l" fontAlgn="t">
                        <a:spcBef>
                          <a:spcPts val="280"/>
                        </a:spcBef>
                        <a:spcAft>
                          <a:spcPts val="0"/>
                        </a:spcAft>
                      </a:pPr>
                      <a:r>
                        <a:rPr lang="en-GB" sz="900" b="1" i="0" u="none" strike="noStrike">
                          <a:solidFill>
                            <a:srgbClr val="000000"/>
                          </a:solidFill>
                          <a:effectLst/>
                          <a:latin typeface="Arial" panose="020B0604020202020204" pitchFamily="34" charset="0"/>
                          <a:ea typeface="Arial" panose="020B0604020202020204" pitchFamily="34" charset="0"/>
                          <a:cs typeface="Times New Roman" panose="02020603050405020304" pitchFamily="18" charset="0"/>
                        </a:rPr>
                        <a:t>NO</a:t>
                      </a:r>
                      <a:endParaRPr lang="en-GB" sz="2100" b="0" i="0" u="none" strike="noStrike">
                        <a:effectLst/>
                        <a:latin typeface="Arial" panose="020B0604020202020204" pitchFamily="34" charset="0"/>
                      </a:endParaRPr>
                    </a:p>
                  </a:txBody>
                  <a:tcPr marL="11258" marR="11258" marT="11258"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tc>
                  <a:txBody>
                    <a:bodyPr/>
                    <a:lstStyle/>
                    <a:p>
                      <a:pPr marR="100584" algn="r" fontAlgn="t">
                        <a:spcBef>
                          <a:spcPts val="280"/>
                        </a:spcBef>
                        <a:spcAft>
                          <a:spcPts val="0"/>
                        </a:spcAft>
                      </a:pPr>
                      <a:r>
                        <a:rPr lang="en-GB" sz="900" b="1" i="0" u="none" strike="noStrike">
                          <a:solidFill>
                            <a:srgbClr val="000000"/>
                          </a:solidFill>
                          <a:effectLst/>
                          <a:latin typeface="Arial" panose="020B0604020202020204" pitchFamily="34" charset="0"/>
                          <a:ea typeface="Arial" panose="020B0604020202020204" pitchFamily="34" charset="0"/>
                          <a:cs typeface="Times New Roman" panose="02020603050405020304" pitchFamily="18" charset="0"/>
                        </a:rPr>
                        <a:t>NO</a:t>
                      </a:r>
                      <a:endParaRPr lang="en-GB" sz="2100" b="0" i="0" u="none" strike="noStrike">
                        <a:effectLst/>
                        <a:latin typeface="Arial" panose="020B0604020202020204" pitchFamily="34" charset="0"/>
                      </a:endParaRPr>
                    </a:p>
                  </a:txBody>
                  <a:tcPr marL="11258" marR="11258" marT="11258"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tc>
                  <a:txBody>
                    <a:bodyPr/>
                    <a:lstStyle/>
                    <a:p>
                      <a:pPr marL="100584" algn="l" fontAlgn="t">
                        <a:spcBef>
                          <a:spcPts val="280"/>
                        </a:spcBef>
                        <a:spcAft>
                          <a:spcPts val="0"/>
                        </a:spcAft>
                      </a:pPr>
                      <a:r>
                        <a:rPr lang="en-GB" sz="900" b="1" i="0" u="none" strike="noStrike">
                          <a:solidFill>
                            <a:srgbClr val="000000"/>
                          </a:solidFill>
                          <a:effectLst/>
                          <a:latin typeface="Arial" panose="020B0604020202020204" pitchFamily="34" charset="0"/>
                          <a:ea typeface="Arial" panose="020B0604020202020204" pitchFamily="34" charset="0"/>
                          <a:cs typeface="Times New Roman" panose="02020603050405020304" pitchFamily="18" charset="0"/>
                        </a:rPr>
                        <a:t>NO</a:t>
                      </a:r>
                      <a:endParaRPr lang="en-GB" sz="2100" b="0" i="0" u="none" strike="noStrike">
                        <a:effectLst/>
                        <a:latin typeface="Arial" panose="020B0604020202020204" pitchFamily="34" charset="0"/>
                      </a:endParaRPr>
                    </a:p>
                  </a:txBody>
                  <a:tcPr marL="11258" marR="11258" marT="11258"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tc>
                  <a:txBody>
                    <a:bodyPr/>
                    <a:lstStyle/>
                    <a:p>
                      <a:pPr marL="54864" marR="54864" algn="ctr" fontAlgn="t">
                        <a:spcBef>
                          <a:spcPts val="280"/>
                        </a:spcBef>
                        <a:spcAft>
                          <a:spcPts val="0"/>
                        </a:spcAft>
                      </a:pPr>
                      <a:r>
                        <a:rPr lang="en-GB" sz="900" b="1" i="0" u="none" strike="noStrike">
                          <a:solidFill>
                            <a:srgbClr val="000000"/>
                          </a:solidFill>
                          <a:effectLst/>
                          <a:latin typeface="Arial" panose="020B0604020202020204" pitchFamily="34" charset="0"/>
                          <a:ea typeface="Arial" panose="020B0604020202020204" pitchFamily="34" charset="0"/>
                          <a:cs typeface="Times New Roman" panose="02020603050405020304" pitchFamily="18" charset="0"/>
                        </a:rPr>
                        <a:t>YES</a:t>
                      </a:r>
                      <a:endParaRPr lang="en-GB" sz="2100" b="0" i="0" u="none" strike="noStrike">
                        <a:effectLst/>
                        <a:latin typeface="Arial" panose="020B0604020202020204" pitchFamily="34" charset="0"/>
                      </a:endParaRPr>
                    </a:p>
                  </a:txBody>
                  <a:tcPr marL="11258" marR="11258" marT="11258"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339966"/>
                    </a:solidFill>
                  </a:tcPr>
                </a:tc>
                <a:extLst>
                  <a:ext uri="{0D108BD9-81ED-4DB2-BD59-A6C34878D82A}">
                    <a16:rowId xmlns:a16="http://schemas.microsoft.com/office/drawing/2014/main" val="232960392"/>
                  </a:ext>
                </a:extLst>
              </a:tr>
              <a:tr h="250309">
                <a:tc>
                  <a:txBody>
                    <a:bodyPr/>
                    <a:lstStyle/>
                    <a:p>
                      <a:pPr marL="448056" algn="l" fontAlgn="t">
                        <a:spcBef>
                          <a:spcPts val="220"/>
                        </a:spcBef>
                        <a:spcAft>
                          <a:spcPts val="0"/>
                        </a:spcAft>
                      </a:pPr>
                      <a:r>
                        <a:rPr lang="en-GB" sz="1100" b="1" i="0" u="none" strike="noStrike">
                          <a:solidFill>
                            <a:srgbClr val="000000"/>
                          </a:solidFill>
                          <a:effectLst/>
                          <a:latin typeface="Arial" panose="020B0604020202020204" pitchFamily="34" charset="0"/>
                          <a:ea typeface="Arial" panose="020B0604020202020204" pitchFamily="34" charset="0"/>
                          <a:cs typeface="Times New Roman" panose="02020603050405020304" pitchFamily="18" charset="0"/>
                        </a:rPr>
                        <a:t>G</a:t>
                      </a:r>
                      <a:endParaRPr lang="en-GB" sz="2100" b="0" i="0" u="none" strike="noStrike">
                        <a:effectLst/>
                        <a:latin typeface="Arial" panose="020B0604020202020204" pitchFamily="34" charset="0"/>
                      </a:endParaRPr>
                    </a:p>
                  </a:txBody>
                  <a:tcPr marL="11258" marR="11258" marT="11258"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EBEBE"/>
                    </a:solidFill>
                  </a:tcPr>
                </a:tc>
                <a:tc>
                  <a:txBody>
                    <a:bodyPr/>
                    <a:lstStyle/>
                    <a:p>
                      <a:pPr marL="54864" marR="54864" algn="ctr" fontAlgn="t">
                        <a:spcBef>
                          <a:spcPts val="280"/>
                        </a:spcBef>
                        <a:spcAft>
                          <a:spcPts val="0"/>
                        </a:spcAft>
                      </a:pPr>
                      <a:r>
                        <a:rPr lang="en-GB" sz="900" b="1" i="0" u="none" strike="noStrike">
                          <a:solidFill>
                            <a:srgbClr val="000000"/>
                          </a:solidFill>
                          <a:effectLst/>
                          <a:latin typeface="Arial" panose="020B0604020202020204" pitchFamily="34" charset="0"/>
                          <a:ea typeface="Arial" panose="020B0604020202020204" pitchFamily="34" charset="0"/>
                          <a:cs typeface="Times New Roman" panose="02020603050405020304" pitchFamily="18" charset="0"/>
                        </a:rPr>
                        <a:t>NO</a:t>
                      </a:r>
                      <a:endParaRPr lang="en-GB" sz="2100" b="0" i="0" u="none" strike="noStrike">
                        <a:effectLst/>
                        <a:latin typeface="Arial" panose="020B0604020202020204" pitchFamily="34" charset="0"/>
                      </a:endParaRPr>
                    </a:p>
                  </a:txBody>
                  <a:tcPr marL="11258" marR="11258" marT="11258"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tc>
                  <a:txBody>
                    <a:bodyPr/>
                    <a:lstStyle/>
                    <a:p>
                      <a:pPr marL="64008" marR="54864" algn="ctr" fontAlgn="t">
                        <a:spcBef>
                          <a:spcPts val="265"/>
                        </a:spcBef>
                        <a:spcAft>
                          <a:spcPts val="0"/>
                        </a:spcAft>
                      </a:pPr>
                      <a:r>
                        <a:rPr lang="en-GB" sz="900" b="1" i="0" u="none" strike="noStrike">
                          <a:solidFill>
                            <a:srgbClr val="000000"/>
                          </a:solidFill>
                          <a:effectLst/>
                          <a:latin typeface="Arial" panose="020B0604020202020204" pitchFamily="34" charset="0"/>
                          <a:ea typeface="Arial" panose="020B0604020202020204" pitchFamily="34" charset="0"/>
                          <a:cs typeface="Times New Roman" panose="02020603050405020304" pitchFamily="18" charset="0"/>
                        </a:rPr>
                        <a:t>(1)</a:t>
                      </a:r>
                      <a:endParaRPr lang="en-GB" sz="2100" b="0" i="0" u="none" strike="noStrike">
                        <a:effectLst/>
                        <a:latin typeface="Arial" panose="020B0604020202020204" pitchFamily="34" charset="0"/>
                      </a:endParaRPr>
                    </a:p>
                  </a:txBody>
                  <a:tcPr marL="11258" marR="11258" marT="11258"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tc>
                  <a:txBody>
                    <a:bodyPr/>
                    <a:lstStyle/>
                    <a:p>
                      <a:pPr marL="54864" marR="54864" algn="ctr" fontAlgn="t">
                        <a:spcBef>
                          <a:spcPts val="265"/>
                        </a:spcBef>
                        <a:spcAft>
                          <a:spcPts val="0"/>
                        </a:spcAft>
                      </a:pPr>
                      <a:r>
                        <a:rPr lang="en-GB" sz="900" b="1" i="0" u="none" strike="noStrike">
                          <a:solidFill>
                            <a:srgbClr val="000000"/>
                          </a:solidFill>
                          <a:effectLst/>
                          <a:latin typeface="Arial" panose="020B0604020202020204" pitchFamily="34" charset="0"/>
                          <a:ea typeface="Arial" panose="020B0604020202020204" pitchFamily="34" charset="0"/>
                          <a:cs typeface="Times New Roman" panose="02020603050405020304" pitchFamily="18" charset="0"/>
                        </a:rPr>
                        <a:t>(3)</a:t>
                      </a:r>
                      <a:endParaRPr lang="en-GB" sz="2100" b="0" i="0" u="none" strike="noStrike">
                        <a:effectLst/>
                        <a:latin typeface="Arial" panose="020B0604020202020204" pitchFamily="34" charset="0"/>
                      </a:endParaRPr>
                    </a:p>
                  </a:txBody>
                  <a:tcPr marL="11258" marR="11258" marT="11258"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C00"/>
                    </a:solidFill>
                  </a:tcPr>
                </a:tc>
                <a:tc>
                  <a:txBody>
                    <a:bodyPr/>
                    <a:lstStyle/>
                    <a:p>
                      <a:pPr marL="54864" marR="54864" algn="ctr" fontAlgn="t">
                        <a:spcBef>
                          <a:spcPts val="265"/>
                        </a:spcBef>
                        <a:spcAft>
                          <a:spcPts val="0"/>
                        </a:spcAft>
                      </a:pPr>
                      <a:r>
                        <a:rPr lang="en-GB" sz="900" b="1" i="0" u="none" strike="noStrike">
                          <a:solidFill>
                            <a:srgbClr val="000000"/>
                          </a:solidFill>
                          <a:effectLst/>
                          <a:latin typeface="Arial" panose="020B0604020202020204" pitchFamily="34" charset="0"/>
                          <a:ea typeface="Arial" panose="020B0604020202020204" pitchFamily="34" charset="0"/>
                          <a:cs typeface="Times New Roman" panose="02020603050405020304" pitchFamily="18" charset="0"/>
                        </a:rPr>
                        <a:t>(3)</a:t>
                      </a:r>
                      <a:endParaRPr lang="en-GB" sz="2100" b="0" i="0" u="none" strike="noStrike">
                        <a:effectLst/>
                        <a:latin typeface="Arial" panose="020B0604020202020204" pitchFamily="34" charset="0"/>
                      </a:endParaRPr>
                    </a:p>
                  </a:txBody>
                  <a:tcPr marL="11258" marR="11258" marT="11258"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C00"/>
                    </a:solidFill>
                  </a:tcPr>
                </a:tc>
                <a:tc>
                  <a:txBody>
                    <a:bodyPr/>
                    <a:lstStyle/>
                    <a:p>
                      <a:pPr marL="54864" marR="54864" algn="ctr" fontAlgn="t">
                        <a:spcBef>
                          <a:spcPts val="265"/>
                        </a:spcBef>
                        <a:spcAft>
                          <a:spcPts val="0"/>
                        </a:spcAft>
                      </a:pPr>
                      <a:r>
                        <a:rPr lang="en-GB" sz="900" b="1" i="0" u="none" strike="noStrike">
                          <a:solidFill>
                            <a:srgbClr val="000000"/>
                          </a:solidFill>
                          <a:effectLst/>
                          <a:latin typeface="Arial" panose="020B0604020202020204" pitchFamily="34" charset="0"/>
                          <a:ea typeface="Arial" panose="020B0604020202020204" pitchFamily="34" charset="0"/>
                          <a:cs typeface="Times New Roman" panose="02020603050405020304" pitchFamily="18" charset="0"/>
                        </a:rPr>
                        <a:t>(3)</a:t>
                      </a:r>
                      <a:endParaRPr lang="en-GB" sz="2100" b="0" i="0" u="none" strike="noStrike">
                        <a:effectLst/>
                        <a:latin typeface="Arial" panose="020B0604020202020204" pitchFamily="34" charset="0"/>
                      </a:endParaRPr>
                    </a:p>
                  </a:txBody>
                  <a:tcPr marL="11258" marR="11258" marT="11258"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C00"/>
                    </a:solidFill>
                  </a:tcPr>
                </a:tc>
                <a:tc>
                  <a:txBody>
                    <a:bodyPr/>
                    <a:lstStyle/>
                    <a:p>
                      <a:pPr marL="64008" marR="64008" algn="ctr" fontAlgn="t">
                        <a:spcBef>
                          <a:spcPts val="280"/>
                        </a:spcBef>
                        <a:spcAft>
                          <a:spcPts val="0"/>
                        </a:spcAft>
                      </a:pPr>
                      <a:r>
                        <a:rPr lang="en-GB" sz="900" b="1" i="0" u="none" strike="noStrike">
                          <a:solidFill>
                            <a:srgbClr val="000000"/>
                          </a:solidFill>
                          <a:effectLst/>
                          <a:latin typeface="Arial" panose="020B0604020202020204" pitchFamily="34" charset="0"/>
                          <a:ea typeface="Arial" panose="020B0604020202020204" pitchFamily="34" charset="0"/>
                          <a:cs typeface="Times New Roman" panose="02020603050405020304" pitchFamily="18" charset="0"/>
                        </a:rPr>
                        <a:t>(2,3)</a:t>
                      </a:r>
                      <a:endParaRPr lang="en-GB" sz="2100" b="0" i="0" u="none" strike="noStrike">
                        <a:effectLst/>
                        <a:latin typeface="Arial" panose="020B0604020202020204" pitchFamily="34" charset="0"/>
                      </a:endParaRPr>
                    </a:p>
                  </a:txBody>
                  <a:tcPr marL="11258" marR="11258" marT="11258"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tc>
                  <a:txBody>
                    <a:bodyPr/>
                    <a:lstStyle/>
                    <a:p>
                      <a:pPr marL="54864" marR="54864" algn="ctr" fontAlgn="t">
                        <a:spcBef>
                          <a:spcPts val="265"/>
                        </a:spcBef>
                        <a:spcAft>
                          <a:spcPts val="0"/>
                        </a:spcAft>
                      </a:pPr>
                      <a:r>
                        <a:rPr lang="en-GB" sz="900" b="1" i="0" u="none" strike="noStrike">
                          <a:solidFill>
                            <a:srgbClr val="000000"/>
                          </a:solidFill>
                          <a:effectLst/>
                          <a:latin typeface="Arial" panose="020B0604020202020204" pitchFamily="34" charset="0"/>
                          <a:ea typeface="Arial" panose="020B0604020202020204" pitchFamily="34" charset="0"/>
                          <a:cs typeface="Times New Roman" panose="02020603050405020304" pitchFamily="18" charset="0"/>
                        </a:rPr>
                        <a:t>YES</a:t>
                      </a:r>
                      <a:endParaRPr lang="en-GB" sz="2100" b="0" i="0" u="none" strike="noStrike">
                        <a:effectLst/>
                        <a:latin typeface="Arial" panose="020B0604020202020204" pitchFamily="34" charset="0"/>
                      </a:endParaRPr>
                    </a:p>
                  </a:txBody>
                  <a:tcPr marL="11258" marR="11258" marT="11258"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339966"/>
                    </a:solidFill>
                  </a:tcPr>
                </a:tc>
                <a:tc>
                  <a:txBody>
                    <a:bodyPr/>
                    <a:lstStyle/>
                    <a:p>
                      <a:pPr marL="100584" algn="l" fontAlgn="t">
                        <a:spcBef>
                          <a:spcPts val="280"/>
                        </a:spcBef>
                        <a:spcAft>
                          <a:spcPts val="0"/>
                        </a:spcAft>
                      </a:pPr>
                      <a:r>
                        <a:rPr lang="en-GB" sz="900" b="1" i="0" u="none" strike="noStrike">
                          <a:solidFill>
                            <a:srgbClr val="000000"/>
                          </a:solidFill>
                          <a:effectLst/>
                          <a:latin typeface="Arial" panose="020B0604020202020204" pitchFamily="34" charset="0"/>
                          <a:ea typeface="Arial" panose="020B0604020202020204" pitchFamily="34" charset="0"/>
                          <a:cs typeface="Times New Roman" panose="02020603050405020304" pitchFamily="18" charset="0"/>
                        </a:rPr>
                        <a:t>NO</a:t>
                      </a:r>
                      <a:endParaRPr lang="en-GB" sz="2100" b="0" i="0" u="none" strike="noStrike">
                        <a:effectLst/>
                        <a:latin typeface="Arial" panose="020B0604020202020204" pitchFamily="34" charset="0"/>
                      </a:endParaRPr>
                    </a:p>
                  </a:txBody>
                  <a:tcPr marL="11258" marR="11258" marT="11258"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tc>
                  <a:txBody>
                    <a:bodyPr/>
                    <a:lstStyle/>
                    <a:p>
                      <a:pPr marL="54864" marR="54864" algn="ctr" fontAlgn="t">
                        <a:spcBef>
                          <a:spcPts val="280"/>
                        </a:spcBef>
                        <a:spcAft>
                          <a:spcPts val="0"/>
                        </a:spcAft>
                      </a:pPr>
                      <a:r>
                        <a:rPr lang="en-GB" sz="900" b="1" i="0" u="none" strike="noStrike">
                          <a:solidFill>
                            <a:srgbClr val="000000"/>
                          </a:solidFill>
                          <a:effectLst/>
                          <a:latin typeface="Arial" panose="020B0604020202020204" pitchFamily="34" charset="0"/>
                          <a:ea typeface="Arial" panose="020B0604020202020204" pitchFamily="34" charset="0"/>
                          <a:cs typeface="Times New Roman" panose="02020603050405020304" pitchFamily="18" charset="0"/>
                        </a:rPr>
                        <a:t>NO</a:t>
                      </a:r>
                      <a:endParaRPr lang="en-GB" sz="2100" b="0" i="0" u="none" strike="noStrike">
                        <a:effectLst/>
                        <a:latin typeface="Arial" panose="020B0604020202020204" pitchFamily="34" charset="0"/>
                      </a:endParaRPr>
                    </a:p>
                  </a:txBody>
                  <a:tcPr marL="11258" marR="11258" marT="11258"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tc>
                  <a:txBody>
                    <a:bodyPr/>
                    <a:lstStyle/>
                    <a:p>
                      <a:pPr marL="100584" algn="l" fontAlgn="t">
                        <a:spcBef>
                          <a:spcPts val="280"/>
                        </a:spcBef>
                        <a:spcAft>
                          <a:spcPts val="0"/>
                        </a:spcAft>
                      </a:pPr>
                      <a:r>
                        <a:rPr lang="en-GB" sz="900" b="1" i="0" u="none" strike="noStrike">
                          <a:solidFill>
                            <a:srgbClr val="000000"/>
                          </a:solidFill>
                          <a:effectLst/>
                          <a:latin typeface="Arial" panose="020B0604020202020204" pitchFamily="34" charset="0"/>
                          <a:ea typeface="Arial" panose="020B0604020202020204" pitchFamily="34" charset="0"/>
                          <a:cs typeface="Times New Roman" panose="02020603050405020304" pitchFamily="18" charset="0"/>
                        </a:rPr>
                        <a:t>NO</a:t>
                      </a:r>
                      <a:endParaRPr lang="en-GB" sz="2100" b="0" i="0" u="none" strike="noStrike">
                        <a:effectLst/>
                        <a:latin typeface="Arial" panose="020B0604020202020204" pitchFamily="34" charset="0"/>
                      </a:endParaRPr>
                    </a:p>
                  </a:txBody>
                  <a:tcPr marL="11258" marR="11258" marT="11258"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tc>
                  <a:txBody>
                    <a:bodyPr/>
                    <a:lstStyle/>
                    <a:p>
                      <a:pPr marR="100584" algn="r" fontAlgn="t">
                        <a:spcBef>
                          <a:spcPts val="280"/>
                        </a:spcBef>
                        <a:spcAft>
                          <a:spcPts val="0"/>
                        </a:spcAft>
                      </a:pPr>
                      <a:r>
                        <a:rPr lang="en-GB" sz="900" b="1" i="0" u="none" strike="noStrike">
                          <a:solidFill>
                            <a:srgbClr val="000000"/>
                          </a:solidFill>
                          <a:effectLst/>
                          <a:latin typeface="Arial" panose="020B0604020202020204" pitchFamily="34" charset="0"/>
                          <a:ea typeface="Arial" panose="020B0604020202020204" pitchFamily="34" charset="0"/>
                          <a:cs typeface="Times New Roman" panose="02020603050405020304" pitchFamily="18" charset="0"/>
                        </a:rPr>
                        <a:t>NO</a:t>
                      </a:r>
                      <a:endParaRPr lang="en-GB" sz="2100" b="0" i="0" u="none" strike="noStrike">
                        <a:effectLst/>
                        <a:latin typeface="Arial" panose="020B0604020202020204" pitchFamily="34" charset="0"/>
                      </a:endParaRPr>
                    </a:p>
                  </a:txBody>
                  <a:tcPr marL="11258" marR="11258" marT="11258"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tc>
                  <a:txBody>
                    <a:bodyPr/>
                    <a:lstStyle/>
                    <a:p>
                      <a:pPr marL="100584" algn="l" fontAlgn="t">
                        <a:spcBef>
                          <a:spcPts val="280"/>
                        </a:spcBef>
                        <a:spcAft>
                          <a:spcPts val="0"/>
                        </a:spcAft>
                      </a:pPr>
                      <a:r>
                        <a:rPr lang="en-GB" sz="900" b="1" i="0" u="none" strike="noStrike">
                          <a:solidFill>
                            <a:srgbClr val="000000"/>
                          </a:solidFill>
                          <a:effectLst/>
                          <a:latin typeface="Arial" panose="020B0604020202020204" pitchFamily="34" charset="0"/>
                          <a:ea typeface="Arial" panose="020B0604020202020204" pitchFamily="34" charset="0"/>
                          <a:cs typeface="Times New Roman" panose="02020603050405020304" pitchFamily="18" charset="0"/>
                        </a:rPr>
                        <a:t>NO</a:t>
                      </a:r>
                      <a:endParaRPr lang="en-GB" sz="2100" b="0" i="0" u="none" strike="noStrike">
                        <a:effectLst/>
                        <a:latin typeface="Arial" panose="020B0604020202020204" pitchFamily="34" charset="0"/>
                      </a:endParaRPr>
                    </a:p>
                  </a:txBody>
                  <a:tcPr marL="11258" marR="11258" marT="11258"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tc>
                  <a:txBody>
                    <a:bodyPr/>
                    <a:lstStyle/>
                    <a:p>
                      <a:pPr marL="54864" marR="54864" algn="ctr" fontAlgn="t">
                        <a:spcBef>
                          <a:spcPts val="265"/>
                        </a:spcBef>
                        <a:spcAft>
                          <a:spcPts val="0"/>
                        </a:spcAft>
                      </a:pPr>
                      <a:r>
                        <a:rPr lang="en-GB" sz="900" b="1" i="0" u="none" strike="noStrike">
                          <a:solidFill>
                            <a:srgbClr val="000000"/>
                          </a:solidFill>
                          <a:effectLst/>
                          <a:latin typeface="Arial" panose="020B0604020202020204" pitchFamily="34" charset="0"/>
                          <a:ea typeface="Arial" panose="020B0604020202020204" pitchFamily="34" charset="0"/>
                          <a:cs typeface="Times New Roman" panose="02020603050405020304" pitchFamily="18" charset="0"/>
                        </a:rPr>
                        <a:t>YES</a:t>
                      </a:r>
                      <a:endParaRPr lang="en-GB" sz="2100" b="0" i="0" u="none" strike="noStrike">
                        <a:effectLst/>
                        <a:latin typeface="Arial" panose="020B0604020202020204" pitchFamily="34" charset="0"/>
                      </a:endParaRPr>
                    </a:p>
                  </a:txBody>
                  <a:tcPr marL="11258" marR="11258" marT="11258"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339966"/>
                    </a:solidFill>
                  </a:tcPr>
                </a:tc>
                <a:extLst>
                  <a:ext uri="{0D108BD9-81ED-4DB2-BD59-A6C34878D82A}">
                    <a16:rowId xmlns:a16="http://schemas.microsoft.com/office/drawing/2014/main" val="2144928057"/>
                  </a:ext>
                </a:extLst>
              </a:tr>
            </a:tbl>
          </a:graphicData>
        </a:graphic>
      </p:graphicFrame>
      <p:graphicFrame>
        <p:nvGraphicFramePr>
          <p:cNvPr id="7" name="Content Placeholder 9">
            <a:extLst>
              <a:ext uri="{FF2B5EF4-FFF2-40B4-BE49-F238E27FC236}">
                <a16:creationId xmlns:a16="http://schemas.microsoft.com/office/drawing/2014/main" id="{2D2C1DCF-AEAE-274F-99A4-540185FE5170}"/>
              </a:ext>
            </a:extLst>
          </p:cNvPr>
          <p:cNvGraphicFramePr>
            <a:graphicFrameLocks/>
          </p:cNvGraphicFramePr>
          <p:nvPr/>
        </p:nvGraphicFramePr>
        <p:xfrm>
          <a:off x="628650" y="4136785"/>
          <a:ext cx="7886699" cy="1444278"/>
        </p:xfrm>
        <a:graphic>
          <a:graphicData uri="http://schemas.openxmlformats.org/drawingml/2006/table">
            <a:tbl>
              <a:tblPr firstRow="1" firstCol="1" lastRow="1" lastCol="1" bandRow="1" bandCol="1"/>
              <a:tblGrid>
                <a:gridCol w="1300608">
                  <a:extLst>
                    <a:ext uri="{9D8B030D-6E8A-4147-A177-3AD203B41FA5}">
                      <a16:colId xmlns:a16="http://schemas.microsoft.com/office/drawing/2014/main" val="2759359006"/>
                    </a:ext>
                  </a:extLst>
                </a:gridCol>
                <a:gridCol w="528192">
                  <a:extLst>
                    <a:ext uri="{9D8B030D-6E8A-4147-A177-3AD203B41FA5}">
                      <a16:colId xmlns:a16="http://schemas.microsoft.com/office/drawing/2014/main" val="721503577"/>
                    </a:ext>
                  </a:extLst>
                </a:gridCol>
                <a:gridCol w="542925">
                  <a:extLst>
                    <a:ext uri="{9D8B030D-6E8A-4147-A177-3AD203B41FA5}">
                      <a16:colId xmlns:a16="http://schemas.microsoft.com/office/drawing/2014/main" val="4260015178"/>
                    </a:ext>
                  </a:extLst>
                </a:gridCol>
                <a:gridCol w="528638">
                  <a:extLst>
                    <a:ext uri="{9D8B030D-6E8A-4147-A177-3AD203B41FA5}">
                      <a16:colId xmlns:a16="http://schemas.microsoft.com/office/drawing/2014/main" val="3385582675"/>
                    </a:ext>
                  </a:extLst>
                </a:gridCol>
                <a:gridCol w="528637">
                  <a:extLst>
                    <a:ext uri="{9D8B030D-6E8A-4147-A177-3AD203B41FA5}">
                      <a16:colId xmlns:a16="http://schemas.microsoft.com/office/drawing/2014/main" val="2351784628"/>
                    </a:ext>
                  </a:extLst>
                </a:gridCol>
                <a:gridCol w="528638">
                  <a:extLst>
                    <a:ext uri="{9D8B030D-6E8A-4147-A177-3AD203B41FA5}">
                      <a16:colId xmlns:a16="http://schemas.microsoft.com/office/drawing/2014/main" val="2175602629"/>
                    </a:ext>
                  </a:extLst>
                </a:gridCol>
                <a:gridCol w="557212">
                  <a:extLst>
                    <a:ext uri="{9D8B030D-6E8A-4147-A177-3AD203B41FA5}">
                      <a16:colId xmlns:a16="http://schemas.microsoft.com/office/drawing/2014/main" val="2530783447"/>
                    </a:ext>
                  </a:extLst>
                </a:gridCol>
                <a:gridCol w="542925">
                  <a:extLst>
                    <a:ext uri="{9D8B030D-6E8A-4147-A177-3AD203B41FA5}">
                      <a16:colId xmlns:a16="http://schemas.microsoft.com/office/drawing/2014/main" val="1211331271"/>
                    </a:ext>
                  </a:extLst>
                </a:gridCol>
                <a:gridCol w="457200">
                  <a:extLst>
                    <a:ext uri="{9D8B030D-6E8A-4147-A177-3AD203B41FA5}">
                      <a16:colId xmlns:a16="http://schemas.microsoft.com/office/drawing/2014/main" val="118656616"/>
                    </a:ext>
                  </a:extLst>
                </a:gridCol>
                <a:gridCol w="444317">
                  <a:extLst>
                    <a:ext uri="{9D8B030D-6E8A-4147-A177-3AD203B41FA5}">
                      <a16:colId xmlns:a16="http://schemas.microsoft.com/office/drawing/2014/main" val="757707590"/>
                    </a:ext>
                  </a:extLst>
                </a:gridCol>
                <a:gridCol w="486161">
                  <a:extLst>
                    <a:ext uri="{9D8B030D-6E8A-4147-A177-3AD203B41FA5}">
                      <a16:colId xmlns:a16="http://schemas.microsoft.com/office/drawing/2014/main" val="2270897497"/>
                    </a:ext>
                  </a:extLst>
                </a:gridCol>
                <a:gridCol w="455213">
                  <a:extLst>
                    <a:ext uri="{9D8B030D-6E8A-4147-A177-3AD203B41FA5}">
                      <a16:colId xmlns:a16="http://schemas.microsoft.com/office/drawing/2014/main" val="3682660109"/>
                    </a:ext>
                  </a:extLst>
                </a:gridCol>
                <a:gridCol w="455213">
                  <a:extLst>
                    <a:ext uri="{9D8B030D-6E8A-4147-A177-3AD203B41FA5}">
                      <a16:colId xmlns:a16="http://schemas.microsoft.com/office/drawing/2014/main" val="546192214"/>
                    </a:ext>
                  </a:extLst>
                </a:gridCol>
                <a:gridCol w="530820">
                  <a:extLst>
                    <a:ext uri="{9D8B030D-6E8A-4147-A177-3AD203B41FA5}">
                      <a16:colId xmlns:a16="http://schemas.microsoft.com/office/drawing/2014/main" val="4199545344"/>
                    </a:ext>
                  </a:extLst>
                </a:gridCol>
              </a:tblGrid>
              <a:tr h="240713">
                <a:tc>
                  <a:txBody>
                    <a:bodyPr/>
                    <a:lstStyle/>
                    <a:p>
                      <a:pPr marL="457200" algn="l" fontAlgn="t">
                        <a:spcBef>
                          <a:spcPts val="210"/>
                        </a:spcBef>
                        <a:spcAft>
                          <a:spcPts val="0"/>
                        </a:spcAft>
                      </a:pPr>
                      <a:r>
                        <a:rPr lang="en-GB" sz="1100" b="1" i="0" u="none" strike="noStrike">
                          <a:solidFill>
                            <a:srgbClr val="000000"/>
                          </a:solidFill>
                          <a:effectLst/>
                          <a:latin typeface="Arial" panose="020B0604020202020204" pitchFamily="34" charset="0"/>
                          <a:ea typeface="Arial" panose="020B0604020202020204" pitchFamily="34" charset="0"/>
                          <a:cs typeface="Times New Roman" panose="02020603050405020304" pitchFamily="18" charset="0"/>
                        </a:rPr>
                        <a:t>H</a:t>
                      </a:r>
                      <a:endParaRPr lang="en-GB" sz="2100" b="0" i="0" u="none" strike="noStrike">
                        <a:effectLst/>
                        <a:latin typeface="Arial" panose="020B0604020202020204" pitchFamily="34" charset="0"/>
                      </a:endParaRPr>
                    </a:p>
                  </a:txBody>
                  <a:tcPr marL="11250" marR="11250" marT="1125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EBEBE"/>
                    </a:solidFill>
                  </a:tcPr>
                </a:tc>
                <a:tc>
                  <a:txBody>
                    <a:bodyPr/>
                    <a:lstStyle/>
                    <a:p>
                      <a:pPr marL="54864" marR="54864" algn="ctr" fontAlgn="t">
                        <a:spcBef>
                          <a:spcPts val="280"/>
                        </a:spcBef>
                        <a:spcAft>
                          <a:spcPts val="0"/>
                        </a:spcAft>
                      </a:pPr>
                      <a:r>
                        <a:rPr lang="en-GB" sz="900" b="1" i="0" u="none" strike="noStrike">
                          <a:solidFill>
                            <a:srgbClr val="000000"/>
                          </a:solidFill>
                          <a:effectLst/>
                          <a:latin typeface="Arial" panose="020B0604020202020204" pitchFamily="34" charset="0"/>
                          <a:ea typeface="Arial" panose="020B0604020202020204" pitchFamily="34" charset="0"/>
                          <a:cs typeface="Times New Roman" panose="02020603050405020304" pitchFamily="18" charset="0"/>
                        </a:rPr>
                        <a:t>NO</a:t>
                      </a:r>
                      <a:endParaRPr lang="en-GB" sz="2100" b="0" i="0" u="none" strike="noStrike">
                        <a:effectLst/>
                        <a:latin typeface="Arial" panose="020B0604020202020204" pitchFamily="34" charset="0"/>
                      </a:endParaRPr>
                    </a:p>
                  </a:txBody>
                  <a:tcPr marL="11250" marR="11250" marT="1125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tc>
                  <a:txBody>
                    <a:bodyPr/>
                    <a:lstStyle/>
                    <a:p>
                      <a:pPr marL="64008" marR="54864" algn="ctr" fontAlgn="t">
                        <a:spcBef>
                          <a:spcPts val="280"/>
                        </a:spcBef>
                        <a:spcAft>
                          <a:spcPts val="0"/>
                        </a:spcAft>
                      </a:pPr>
                      <a:r>
                        <a:rPr lang="en-GB" sz="900" b="1" i="0" u="none" strike="noStrike">
                          <a:solidFill>
                            <a:srgbClr val="000000"/>
                          </a:solidFill>
                          <a:effectLst/>
                          <a:latin typeface="Arial" panose="020B0604020202020204" pitchFamily="34" charset="0"/>
                          <a:ea typeface="Arial" panose="020B0604020202020204" pitchFamily="34" charset="0"/>
                          <a:cs typeface="Times New Roman" panose="02020603050405020304" pitchFamily="18" charset="0"/>
                        </a:rPr>
                        <a:t>NO</a:t>
                      </a:r>
                      <a:endParaRPr lang="en-GB" sz="2100" b="0" i="0" u="none" strike="noStrike">
                        <a:effectLst/>
                        <a:latin typeface="Arial" panose="020B0604020202020204" pitchFamily="34" charset="0"/>
                      </a:endParaRPr>
                    </a:p>
                  </a:txBody>
                  <a:tcPr marL="11250" marR="11250" marT="1125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tc>
                  <a:txBody>
                    <a:bodyPr/>
                    <a:lstStyle/>
                    <a:p>
                      <a:pPr marL="54864" marR="54864" algn="ctr" fontAlgn="t">
                        <a:spcBef>
                          <a:spcPts val="280"/>
                        </a:spcBef>
                        <a:spcAft>
                          <a:spcPts val="0"/>
                        </a:spcAft>
                      </a:pPr>
                      <a:r>
                        <a:rPr lang="en-GB" sz="900" b="1" i="0" u="none" strike="noStrike">
                          <a:solidFill>
                            <a:srgbClr val="000000"/>
                          </a:solidFill>
                          <a:effectLst/>
                          <a:latin typeface="Arial" panose="020B0604020202020204" pitchFamily="34" charset="0"/>
                          <a:ea typeface="Arial" panose="020B0604020202020204" pitchFamily="34" charset="0"/>
                          <a:cs typeface="Times New Roman" panose="02020603050405020304" pitchFamily="18" charset="0"/>
                        </a:rPr>
                        <a:t>NO</a:t>
                      </a:r>
                      <a:endParaRPr lang="en-GB" sz="2100" b="0" i="0" u="none" strike="noStrike">
                        <a:effectLst/>
                        <a:latin typeface="Arial" panose="020B0604020202020204" pitchFamily="34" charset="0"/>
                      </a:endParaRPr>
                    </a:p>
                  </a:txBody>
                  <a:tcPr marL="11250" marR="11250" marT="1125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tc>
                  <a:txBody>
                    <a:bodyPr/>
                    <a:lstStyle/>
                    <a:p>
                      <a:pPr marL="54864" marR="54864" algn="ctr" fontAlgn="t">
                        <a:spcBef>
                          <a:spcPts val="280"/>
                        </a:spcBef>
                        <a:spcAft>
                          <a:spcPts val="0"/>
                        </a:spcAft>
                      </a:pPr>
                      <a:r>
                        <a:rPr lang="en-GB" sz="900" b="1" i="0" u="none" strike="noStrike">
                          <a:solidFill>
                            <a:srgbClr val="000000"/>
                          </a:solidFill>
                          <a:effectLst/>
                          <a:latin typeface="Arial" panose="020B0604020202020204" pitchFamily="34" charset="0"/>
                          <a:ea typeface="Arial" panose="020B0604020202020204" pitchFamily="34" charset="0"/>
                          <a:cs typeface="Times New Roman" panose="02020603050405020304" pitchFamily="18" charset="0"/>
                        </a:rPr>
                        <a:t>NO</a:t>
                      </a:r>
                      <a:endParaRPr lang="en-GB" sz="2100" b="0" i="0" u="none" strike="noStrike">
                        <a:effectLst/>
                        <a:latin typeface="Arial" panose="020B0604020202020204" pitchFamily="34" charset="0"/>
                      </a:endParaRPr>
                    </a:p>
                  </a:txBody>
                  <a:tcPr marL="11250" marR="11250" marT="1125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tc>
                  <a:txBody>
                    <a:bodyPr/>
                    <a:lstStyle/>
                    <a:p>
                      <a:pPr marL="54864" marR="54864" algn="ctr" fontAlgn="t">
                        <a:spcBef>
                          <a:spcPts val="280"/>
                        </a:spcBef>
                        <a:spcAft>
                          <a:spcPts val="0"/>
                        </a:spcAft>
                      </a:pPr>
                      <a:r>
                        <a:rPr lang="en-GB" sz="900" b="1" i="0" u="none" strike="noStrike">
                          <a:solidFill>
                            <a:srgbClr val="000000"/>
                          </a:solidFill>
                          <a:effectLst/>
                          <a:latin typeface="Arial" panose="020B0604020202020204" pitchFamily="34" charset="0"/>
                          <a:ea typeface="Arial" panose="020B0604020202020204" pitchFamily="34" charset="0"/>
                          <a:cs typeface="Times New Roman" panose="02020603050405020304" pitchFamily="18" charset="0"/>
                        </a:rPr>
                        <a:t>NO</a:t>
                      </a:r>
                      <a:endParaRPr lang="en-GB" sz="2100" b="0" i="0" u="none" strike="noStrike">
                        <a:effectLst/>
                        <a:latin typeface="Arial" panose="020B0604020202020204" pitchFamily="34" charset="0"/>
                      </a:endParaRPr>
                    </a:p>
                  </a:txBody>
                  <a:tcPr marL="11250" marR="11250" marT="1125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tc>
                  <a:txBody>
                    <a:bodyPr/>
                    <a:lstStyle/>
                    <a:p>
                      <a:pPr marR="100584" algn="r" fontAlgn="t">
                        <a:spcBef>
                          <a:spcPts val="280"/>
                        </a:spcBef>
                        <a:spcAft>
                          <a:spcPts val="0"/>
                        </a:spcAft>
                      </a:pPr>
                      <a:r>
                        <a:rPr lang="en-GB" sz="900" b="1" i="0" u="none" strike="noStrike">
                          <a:solidFill>
                            <a:srgbClr val="000000"/>
                          </a:solidFill>
                          <a:effectLst/>
                          <a:latin typeface="Arial" panose="020B0604020202020204" pitchFamily="34" charset="0"/>
                          <a:ea typeface="Arial" panose="020B0604020202020204" pitchFamily="34" charset="0"/>
                          <a:cs typeface="Times New Roman" panose="02020603050405020304" pitchFamily="18" charset="0"/>
                        </a:rPr>
                        <a:t>NO</a:t>
                      </a:r>
                      <a:endParaRPr lang="en-GB" sz="2100" b="0" i="0" u="none" strike="noStrike">
                        <a:effectLst/>
                        <a:latin typeface="Arial" panose="020B0604020202020204" pitchFamily="34" charset="0"/>
                      </a:endParaRPr>
                    </a:p>
                  </a:txBody>
                  <a:tcPr marL="11250" marR="11250" marT="1125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tc>
                  <a:txBody>
                    <a:bodyPr/>
                    <a:lstStyle/>
                    <a:p>
                      <a:pPr marR="100584" algn="r" fontAlgn="t">
                        <a:spcBef>
                          <a:spcPts val="280"/>
                        </a:spcBef>
                        <a:spcAft>
                          <a:spcPts val="0"/>
                        </a:spcAft>
                      </a:pPr>
                      <a:r>
                        <a:rPr lang="en-GB" sz="900" b="1" i="0" u="none" strike="noStrike">
                          <a:solidFill>
                            <a:srgbClr val="000000"/>
                          </a:solidFill>
                          <a:effectLst/>
                          <a:latin typeface="Arial" panose="020B0604020202020204" pitchFamily="34" charset="0"/>
                          <a:ea typeface="Arial" panose="020B0604020202020204" pitchFamily="34" charset="0"/>
                          <a:cs typeface="Times New Roman" panose="02020603050405020304" pitchFamily="18" charset="0"/>
                        </a:rPr>
                        <a:t>NO</a:t>
                      </a:r>
                      <a:endParaRPr lang="en-GB" sz="2100" b="0" i="0" u="none" strike="noStrike">
                        <a:effectLst/>
                        <a:latin typeface="Arial" panose="020B0604020202020204" pitchFamily="34" charset="0"/>
                      </a:endParaRPr>
                    </a:p>
                  </a:txBody>
                  <a:tcPr marL="11250" marR="11250" marT="1125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tc>
                  <a:txBody>
                    <a:bodyPr/>
                    <a:lstStyle/>
                    <a:p>
                      <a:pPr marL="64008" marR="64008" algn="ctr" fontAlgn="t">
                        <a:spcBef>
                          <a:spcPts val="280"/>
                        </a:spcBef>
                        <a:spcAft>
                          <a:spcPts val="0"/>
                        </a:spcAft>
                      </a:pPr>
                      <a:r>
                        <a:rPr lang="en-GB" sz="900" b="1" i="0" u="none" strike="noStrike">
                          <a:solidFill>
                            <a:srgbClr val="000000"/>
                          </a:solidFill>
                          <a:effectLst/>
                          <a:latin typeface="Arial" panose="020B0604020202020204" pitchFamily="34" charset="0"/>
                          <a:ea typeface="Arial" panose="020B0604020202020204" pitchFamily="34" charset="0"/>
                          <a:cs typeface="Times New Roman" panose="02020603050405020304" pitchFamily="18" charset="0"/>
                        </a:rPr>
                        <a:t>YES</a:t>
                      </a:r>
                      <a:endParaRPr lang="en-GB" sz="2100" b="0" i="0" u="none" strike="noStrike">
                        <a:effectLst/>
                        <a:latin typeface="Arial" panose="020B0604020202020204" pitchFamily="34" charset="0"/>
                      </a:endParaRPr>
                    </a:p>
                  </a:txBody>
                  <a:tcPr marL="11250" marR="11250" marT="1125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339966"/>
                    </a:solidFill>
                  </a:tcPr>
                </a:tc>
                <a:tc>
                  <a:txBody>
                    <a:bodyPr/>
                    <a:lstStyle/>
                    <a:p>
                      <a:pPr marL="54864" marR="54864" algn="ctr" fontAlgn="t">
                        <a:spcBef>
                          <a:spcPts val="280"/>
                        </a:spcBef>
                        <a:spcAft>
                          <a:spcPts val="0"/>
                        </a:spcAft>
                      </a:pPr>
                      <a:r>
                        <a:rPr lang="en-GB" sz="900" b="1" i="0" u="none" strike="noStrike">
                          <a:solidFill>
                            <a:srgbClr val="000000"/>
                          </a:solidFill>
                          <a:effectLst/>
                          <a:latin typeface="Arial" panose="020B0604020202020204" pitchFamily="34" charset="0"/>
                          <a:ea typeface="Arial" panose="020B0604020202020204" pitchFamily="34" charset="0"/>
                          <a:cs typeface="Times New Roman" panose="02020603050405020304" pitchFamily="18" charset="0"/>
                        </a:rPr>
                        <a:t>NO</a:t>
                      </a:r>
                      <a:endParaRPr lang="en-GB" sz="2100" b="0" i="0" u="none" strike="noStrike">
                        <a:effectLst/>
                        <a:latin typeface="Arial" panose="020B0604020202020204" pitchFamily="34" charset="0"/>
                      </a:endParaRPr>
                    </a:p>
                  </a:txBody>
                  <a:tcPr marL="11250" marR="11250" marT="1125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tc>
                  <a:txBody>
                    <a:bodyPr/>
                    <a:lstStyle/>
                    <a:p>
                      <a:pPr marR="100584" algn="r" fontAlgn="t">
                        <a:spcBef>
                          <a:spcPts val="280"/>
                        </a:spcBef>
                        <a:spcAft>
                          <a:spcPts val="0"/>
                        </a:spcAft>
                      </a:pPr>
                      <a:r>
                        <a:rPr lang="en-GB" sz="900" b="1" i="0" u="none" strike="noStrike">
                          <a:solidFill>
                            <a:srgbClr val="000000"/>
                          </a:solidFill>
                          <a:effectLst/>
                          <a:latin typeface="Arial" panose="020B0604020202020204" pitchFamily="34" charset="0"/>
                          <a:ea typeface="Arial" panose="020B0604020202020204" pitchFamily="34" charset="0"/>
                          <a:cs typeface="Times New Roman" panose="02020603050405020304" pitchFamily="18" charset="0"/>
                        </a:rPr>
                        <a:t>NO</a:t>
                      </a:r>
                      <a:endParaRPr lang="en-GB" sz="2100" b="0" i="0" u="none" strike="noStrike">
                        <a:effectLst/>
                        <a:latin typeface="Arial" panose="020B0604020202020204" pitchFamily="34" charset="0"/>
                      </a:endParaRPr>
                    </a:p>
                  </a:txBody>
                  <a:tcPr marL="11250" marR="11250" marT="1125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tc>
                  <a:txBody>
                    <a:bodyPr/>
                    <a:lstStyle/>
                    <a:p>
                      <a:pPr marL="100584" algn="l" fontAlgn="t">
                        <a:spcBef>
                          <a:spcPts val="280"/>
                        </a:spcBef>
                        <a:spcAft>
                          <a:spcPts val="0"/>
                        </a:spcAft>
                      </a:pPr>
                      <a:r>
                        <a:rPr lang="en-GB" sz="900" b="1" i="0" u="none" strike="noStrike">
                          <a:solidFill>
                            <a:srgbClr val="000000"/>
                          </a:solidFill>
                          <a:effectLst/>
                          <a:latin typeface="Arial" panose="020B0604020202020204" pitchFamily="34" charset="0"/>
                          <a:ea typeface="Arial" panose="020B0604020202020204" pitchFamily="34" charset="0"/>
                          <a:cs typeface="Times New Roman" panose="02020603050405020304" pitchFamily="18" charset="0"/>
                        </a:rPr>
                        <a:t>NO</a:t>
                      </a:r>
                      <a:endParaRPr lang="en-GB" sz="2100" b="0" i="0" u="none" strike="noStrike">
                        <a:effectLst/>
                        <a:latin typeface="Arial" panose="020B0604020202020204" pitchFamily="34" charset="0"/>
                      </a:endParaRPr>
                    </a:p>
                  </a:txBody>
                  <a:tcPr marL="11250" marR="11250" marT="1125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tc>
                  <a:txBody>
                    <a:bodyPr/>
                    <a:lstStyle/>
                    <a:p>
                      <a:pPr marL="100584" algn="l" fontAlgn="t">
                        <a:spcBef>
                          <a:spcPts val="280"/>
                        </a:spcBef>
                        <a:spcAft>
                          <a:spcPts val="0"/>
                        </a:spcAft>
                      </a:pPr>
                      <a:r>
                        <a:rPr lang="en-GB" sz="900" b="1" i="0" u="none" strike="noStrike">
                          <a:solidFill>
                            <a:srgbClr val="000000"/>
                          </a:solidFill>
                          <a:effectLst/>
                          <a:latin typeface="Arial" panose="020B0604020202020204" pitchFamily="34" charset="0"/>
                          <a:ea typeface="Arial" panose="020B0604020202020204" pitchFamily="34" charset="0"/>
                          <a:cs typeface="Times New Roman" panose="02020603050405020304" pitchFamily="18" charset="0"/>
                        </a:rPr>
                        <a:t>NO</a:t>
                      </a:r>
                      <a:endParaRPr lang="en-GB" sz="2100" b="0" i="0" u="none" strike="noStrike">
                        <a:effectLst/>
                        <a:latin typeface="Arial" panose="020B0604020202020204" pitchFamily="34" charset="0"/>
                      </a:endParaRPr>
                    </a:p>
                  </a:txBody>
                  <a:tcPr marL="11250" marR="11250" marT="1125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tc>
                  <a:txBody>
                    <a:bodyPr/>
                    <a:lstStyle/>
                    <a:p>
                      <a:pPr marL="54864" marR="54864" algn="ctr" fontAlgn="t">
                        <a:spcBef>
                          <a:spcPts val="280"/>
                        </a:spcBef>
                        <a:spcAft>
                          <a:spcPts val="0"/>
                        </a:spcAft>
                      </a:pPr>
                      <a:r>
                        <a:rPr lang="en-GB" sz="900" b="1" i="0" u="none" strike="noStrike">
                          <a:solidFill>
                            <a:srgbClr val="000000"/>
                          </a:solidFill>
                          <a:effectLst/>
                          <a:latin typeface="Arial" panose="020B0604020202020204" pitchFamily="34" charset="0"/>
                          <a:ea typeface="Arial" panose="020B0604020202020204" pitchFamily="34" charset="0"/>
                          <a:cs typeface="Times New Roman" panose="02020603050405020304" pitchFamily="18" charset="0"/>
                        </a:rPr>
                        <a:t>YES</a:t>
                      </a:r>
                      <a:endParaRPr lang="en-GB" sz="2100" b="0" i="0" u="none" strike="noStrike">
                        <a:effectLst/>
                        <a:latin typeface="Arial" panose="020B0604020202020204" pitchFamily="34" charset="0"/>
                      </a:endParaRPr>
                    </a:p>
                  </a:txBody>
                  <a:tcPr marL="11250" marR="11250" marT="1125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339966"/>
                    </a:solidFill>
                  </a:tcPr>
                </a:tc>
                <a:extLst>
                  <a:ext uri="{0D108BD9-81ED-4DB2-BD59-A6C34878D82A}">
                    <a16:rowId xmlns:a16="http://schemas.microsoft.com/office/drawing/2014/main" val="2418277292"/>
                  </a:ext>
                </a:extLst>
              </a:tr>
              <a:tr h="240713">
                <a:tc>
                  <a:txBody>
                    <a:bodyPr/>
                    <a:lstStyle/>
                    <a:p>
                      <a:pPr marL="466344" algn="l" fontAlgn="t">
                        <a:spcBef>
                          <a:spcPts val="220"/>
                        </a:spcBef>
                        <a:spcAft>
                          <a:spcPts val="0"/>
                        </a:spcAft>
                      </a:pPr>
                      <a:r>
                        <a:rPr lang="en-GB" sz="1100" b="1" i="0" u="none" strike="noStrike">
                          <a:solidFill>
                            <a:srgbClr val="000000"/>
                          </a:solidFill>
                          <a:effectLst/>
                          <a:latin typeface="Arial" panose="020B0604020202020204" pitchFamily="34" charset="0"/>
                          <a:ea typeface="Arial" panose="020B0604020202020204" pitchFamily="34" charset="0"/>
                          <a:cs typeface="Times New Roman" panose="02020603050405020304" pitchFamily="18" charset="0"/>
                        </a:rPr>
                        <a:t>J</a:t>
                      </a:r>
                      <a:endParaRPr lang="en-GB" sz="2100" b="0" i="0" u="none" strike="noStrike">
                        <a:effectLst/>
                        <a:latin typeface="Arial" panose="020B0604020202020204" pitchFamily="34" charset="0"/>
                      </a:endParaRPr>
                    </a:p>
                  </a:txBody>
                  <a:tcPr marL="11250" marR="11250" marT="1125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EBEBE"/>
                    </a:solidFill>
                  </a:tcPr>
                </a:tc>
                <a:tc>
                  <a:txBody>
                    <a:bodyPr/>
                    <a:lstStyle/>
                    <a:p>
                      <a:pPr marL="54864" marR="54864" algn="ctr" fontAlgn="t">
                        <a:spcBef>
                          <a:spcPts val="280"/>
                        </a:spcBef>
                        <a:spcAft>
                          <a:spcPts val="0"/>
                        </a:spcAft>
                      </a:pPr>
                      <a:r>
                        <a:rPr lang="en-GB" sz="900" b="1" i="0" u="none" strike="noStrike">
                          <a:solidFill>
                            <a:srgbClr val="000000"/>
                          </a:solidFill>
                          <a:effectLst/>
                          <a:latin typeface="Arial" panose="020B0604020202020204" pitchFamily="34" charset="0"/>
                          <a:ea typeface="Arial" panose="020B0604020202020204" pitchFamily="34" charset="0"/>
                          <a:cs typeface="Times New Roman" panose="02020603050405020304" pitchFamily="18" charset="0"/>
                        </a:rPr>
                        <a:t>NO</a:t>
                      </a:r>
                      <a:endParaRPr lang="en-GB" sz="2100" b="0" i="0" u="none" strike="noStrike">
                        <a:effectLst/>
                        <a:latin typeface="Arial" panose="020B0604020202020204" pitchFamily="34" charset="0"/>
                      </a:endParaRPr>
                    </a:p>
                  </a:txBody>
                  <a:tcPr marL="11250" marR="11250" marT="1125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tc>
                  <a:txBody>
                    <a:bodyPr/>
                    <a:lstStyle/>
                    <a:p>
                      <a:pPr marL="64008" marR="54864" algn="ctr" fontAlgn="t">
                        <a:spcBef>
                          <a:spcPts val="280"/>
                        </a:spcBef>
                        <a:spcAft>
                          <a:spcPts val="0"/>
                        </a:spcAft>
                      </a:pPr>
                      <a:r>
                        <a:rPr lang="en-GB" sz="900" b="1" i="0" u="none" strike="noStrike">
                          <a:solidFill>
                            <a:srgbClr val="000000"/>
                          </a:solidFill>
                          <a:effectLst/>
                          <a:latin typeface="Arial" panose="020B0604020202020204" pitchFamily="34" charset="0"/>
                          <a:ea typeface="Arial" panose="020B0604020202020204" pitchFamily="34" charset="0"/>
                          <a:cs typeface="Times New Roman" panose="02020603050405020304" pitchFamily="18" charset="0"/>
                        </a:rPr>
                        <a:t>NO</a:t>
                      </a:r>
                      <a:endParaRPr lang="en-GB" sz="2100" b="0" i="0" u="none" strike="noStrike">
                        <a:effectLst/>
                        <a:latin typeface="Arial" panose="020B0604020202020204" pitchFamily="34" charset="0"/>
                      </a:endParaRPr>
                    </a:p>
                  </a:txBody>
                  <a:tcPr marL="11250" marR="11250" marT="1125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tc>
                  <a:txBody>
                    <a:bodyPr/>
                    <a:lstStyle/>
                    <a:p>
                      <a:pPr marL="54864" marR="54864" algn="ctr" fontAlgn="t">
                        <a:spcBef>
                          <a:spcPts val="280"/>
                        </a:spcBef>
                        <a:spcAft>
                          <a:spcPts val="0"/>
                        </a:spcAft>
                      </a:pPr>
                      <a:r>
                        <a:rPr lang="en-GB" sz="900" b="1" i="0" u="none" strike="noStrike">
                          <a:solidFill>
                            <a:srgbClr val="000000"/>
                          </a:solidFill>
                          <a:effectLst/>
                          <a:latin typeface="Arial" panose="020B0604020202020204" pitchFamily="34" charset="0"/>
                          <a:ea typeface="Arial" panose="020B0604020202020204" pitchFamily="34" charset="0"/>
                          <a:cs typeface="Times New Roman" panose="02020603050405020304" pitchFamily="18" charset="0"/>
                        </a:rPr>
                        <a:t>NO</a:t>
                      </a:r>
                      <a:endParaRPr lang="en-GB" sz="2100" b="0" i="0" u="none" strike="noStrike">
                        <a:effectLst/>
                        <a:latin typeface="Arial" panose="020B0604020202020204" pitchFamily="34" charset="0"/>
                      </a:endParaRPr>
                    </a:p>
                  </a:txBody>
                  <a:tcPr marL="11250" marR="11250" marT="1125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tc>
                  <a:txBody>
                    <a:bodyPr/>
                    <a:lstStyle/>
                    <a:p>
                      <a:pPr marL="54864" marR="54864" algn="ctr" fontAlgn="t">
                        <a:spcBef>
                          <a:spcPts val="280"/>
                        </a:spcBef>
                        <a:spcAft>
                          <a:spcPts val="0"/>
                        </a:spcAft>
                      </a:pPr>
                      <a:r>
                        <a:rPr lang="en-GB" sz="900" b="1" i="0" u="none" strike="noStrike">
                          <a:solidFill>
                            <a:srgbClr val="000000"/>
                          </a:solidFill>
                          <a:effectLst/>
                          <a:latin typeface="Arial" panose="020B0604020202020204" pitchFamily="34" charset="0"/>
                          <a:ea typeface="Arial" panose="020B0604020202020204" pitchFamily="34" charset="0"/>
                          <a:cs typeface="Times New Roman" panose="02020603050405020304" pitchFamily="18" charset="0"/>
                        </a:rPr>
                        <a:t>NO</a:t>
                      </a:r>
                      <a:endParaRPr lang="en-GB" sz="2100" b="0" i="0" u="none" strike="noStrike">
                        <a:effectLst/>
                        <a:latin typeface="Arial" panose="020B0604020202020204" pitchFamily="34" charset="0"/>
                      </a:endParaRPr>
                    </a:p>
                  </a:txBody>
                  <a:tcPr marL="11250" marR="11250" marT="1125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tc>
                  <a:txBody>
                    <a:bodyPr/>
                    <a:lstStyle/>
                    <a:p>
                      <a:pPr marL="54864" marR="54864" algn="ctr" fontAlgn="t">
                        <a:spcBef>
                          <a:spcPts val="280"/>
                        </a:spcBef>
                        <a:spcAft>
                          <a:spcPts val="0"/>
                        </a:spcAft>
                      </a:pPr>
                      <a:r>
                        <a:rPr lang="en-GB" sz="900" b="1" i="0" u="none" strike="noStrike">
                          <a:solidFill>
                            <a:srgbClr val="000000"/>
                          </a:solidFill>
                          <a:effectLst/>
                          <a:latin typeface="Arial" panose="020B0604020202020204" pitchFamily="34" charset="0"/>
                          <a:ea typeface="Arial" panose="020B0604020202020204" pitchFamily="34" charset="0"/>
                          <a:cs typeface="Times New Roman" panose="02020603050405020304" pitchFamily="18" charset="0"/>
                        </a:rPr>
                        <a:t>NO</a:t>
                      </a:r>
                      <a:endParaRPr lang="en-GB" sz="2100" b="0" i="0" u="none" strike="noStrike">
                        <a:effectLst/>
                        <a:latin typeface="Arial" panose="020B0604020202020204" pitchFamily="34" charset="0"/>
                      </a:endParaRPr>
                    </a:p>
                  </a:txBody>
                  <a:tcPr marL="11250" marR="11250" marT="1125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tc>
                  <a:txBody>
                    <a:bodyPr/>
                    <a:lstStyle/>
                    <a:p>
                      <a:pPr marR="100584" algn="r" fontAlgn="t">
                        <a:spcBef>
                          <a:spcPts val="280"/>
                        </a:spcBef>
                        <a:spcAft>
                          <a:spcPts val="0"/>
                        </a:spcAft>
                      </a:pPr>
                      <a:r>
                        <a:rPr lang="en-GB" sz="900" b="1" i="0" u="none" strike="noStrike">
                          <a:solidFill>
                            <a:srgbClr val="000000"/>
                          </a:solidFill>
                          <a:effectLst/>
                          <a:latin typeface="Arial" panose="020B0604020202020204" pitchFamily="34" charset="0"/>
                          <a:ea typeface="Arial" panose="020B0604020202020204" pitchFamily="34" charset="0"/>
                          <a:cs typeface="Times New Roman" panose="02020603050405020304" pitchFamily="18" charset="0"/>
                        </a:rPr>
                        <a:t>NO</a:t>
                      </a:r>
                      <a:endParaRPr lang="en-GB" sz="2100" b="0" i="0" u="none" strike="noStrike">
                        <a:effectLst/>
                        <a:latin typeface="Arial" panose="020B0604020202020204" pitchFamily="34" charset="0"/>
                      </a:endParaRPr>
                    </a:p>
                  </a:txBody>
                  <a:tcPr marL="11250" marR="11250" marT="1125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tc>
                  <a:txBody>
                    <a:bodyPr/>
                    <a:lstStyle/>
                    <a:p>
                      <a:pPr marR="100584" algn="r" fontAlgn="t">
                        <a:spcBef>
                          <a:spcPts val="280"/>
                        </a:spcBef>
                        <a:spcAft>
                          <a:spcPts val="0"/>
                        </a:spcAft>
                      </a:pPr>
                      <a:r>
                        <a:rPr lang="en-GB" sz="900" b="1" i="0" u="none" strike="noStrike">
                          <a:solidFill>
                            <a:srgbClr val="000000"/>
                          </a:solidFill>
                          <a:effectLst/>
                          <a:latin typeface="Arial" panose="020B0604020202020204" pitchFamily="34" charset="0"/>
                          <a:ea typeface="Arial" panose="020B0604020202020204" pitchFamily="34" charset="0"/>
                          <a:cs typeface="Times New Roman" panose="02020603050405020304" pitchFamily="18" charset="0"/>
                        </a:rPr>
                        <a:t>NO</a:t>
                      </a:r>
                      <a:endParaRPr lang="en-GB" sz="2100" b="0" i="0" u="none" strike="noStrike">
                        <a:effectLst/>
                        <a:latin typeface="Arial" panose="020B0604020202020204" pitchFamily="34" charset="0"/>
                      </a:endParaRPr>
                    </a:p>
                  </a:txBody>
                  <a:tcPr marL="11250" marR="11250" marT="1125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tc>
                  <a:txBody>
                    <a:bodyPr/>
                    <a:lstStyle/>
                    <a:p>
                      <a:pPr marL="64008" marR="64008" algn="ctr" fontAlgn="t">
                        <a:spcBef>
                          <a:spcPts val="280"/>
                        </a:spcBef>
                        <a:spcAft>
                          <a:spcPts val="0"/>
                        </a:spcAft>
                      </a:pPr>
                      <a:r>
                        <a:rPr lang="en-GB" sz="900" b="1" i="0" u="none" strike="noStrike">
                          <a:solidFill>
                            <a:srgbClr val="000000"/>
                          </a:solidFill>
                          <a:effectLst/>
                          <a:latin typeface="Arial" panose="020B0604020202020204" pitchFamily="34" charset="0"/>
                          <a:ea typeface="Arial" panose="020B0604020202020204" pitchFamily="34" charset="0"/>
                          <a:cs typeface="Times New Roman" panose="02020603050405020304" pitchFamily="18" charset="0"/>
                        </a:rPr>
                        <a:t>NO</a:t>
                      </a:r>
                      <a:endParaRPr lang="en-GB" sz="2100" b="0" i="0" u="none" strike="noStrike">
                        <a:effectLst/>
                        <a:latin typeface="Arial" panose="020B0604020202020204" pitchFamily="34" charset="0"/>
                      </a:endParaRPr>
                    </a:p>
                  </a:txBody>
                  <a:tcPr marL="11250" marR="11250" marT="1125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tc>
                  <a:txBody>
                    <a:bodyPr/>
                    <a:lstStyle/>
                    <a:p>
                      <a:pPr marL="54864" marR="54864" algn="ctr" fontAlgn="t">
                        <a:spcBef>
                          <a:spcPts val="280"/>
                        </a:spcBef>
                        <a:spcAft>
                          <a:spcPts val="0"/>
                        </a:spcAft>
                      </a:pPr>
                      <a:r>
                        <a:rPr lang="en-GB" sz="900" b="1" i="0" u="none" strike="noStrike">
                          <a:solidFill>
                            <a:srgbClr val="000000"/>
                          </a:solidFill>
                          <a:effectLst/>
                          <a:latin typeface="Arial" panose="020B0604020202020204" pitchFamily="34" charset="0"/>
                          <a:ea typeface="Arial" panose="020B0604020202020204" pitchFamily="34" charset="0"/>
                          <a:cs typeface="Times New Roman" panose="02020603050405020304" pitchFamily="18" charset="0"/>
                        </a:rPr>
                        <a:t>YES</a:t>
                      </a:r>
                      <a:endParaRPr lang="en-GB" sz="2100" b="0" i="0" u="none" strike="noStrike">
                        <a:effectLst/>
                        <a:latin typeface="Arial" panose="020B0604020202020204" pitchFamily="34" charset="0"/>
                      </a:endParaRPr>
                    </a:p>
                  </a:txBody>
                  <a:tcPr marL="11250" marR="11250" marT="1125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339966"/>
                    </a:solidFill>
                  </a:tcPr>
                </a:tc>
                <a:tc>
                  <a:txBody>
                    <a:bodyPr/>
                    <a:lstStyle/>
                    <a:p>
                      <a:pPr marR="100584" algn="r" fontAlgn="t">
                        <a:spcBef>
                          <a:spcPts val="280"/>
                        </a:spcBef>
                        <a:spcAft>
                          <a:spcPts val="0"/>
                        </a:spcAft>
                      </a:pPr>
                      <a:r>
                        <a:rPr lang="en-GB" sz="900" b="1" i="0" u="none" strike="noStrike">
                          <a:solidFill>
                            <a:srgbClr val="000000"/>
                          </a:solidFill>
                          <a:effectLst/>
                          <a:latin typeface="Arial" panose="020B0604020202020204" pitchFamily="34" charset="0"/>
                          <a:ea typeface="Arial" panose="020B0604020202020204" pitchFamily="34" charset="0"/>
                          <a:cs typeface="Times New Roman" panose="02020603050405020304" pitchFamily="18" charset="0"/>
                        </a:rPr>
                        <a:t>NO</a:t>
                      </a:r>
                      <a:endParaRPr lang="en-GB" sz="2100" b="0" i="0" u="none" strike="noStrike">
                        <a:effectLst/>
                        <a:latin typeface="Arial" panose="020B0604020202020204" pitchFamily="34" charset="0"/>
                      </a:endParaRPr>
                    </a:p>
                  </a:txBody>
                  <a:tcPr marL="11250" marR="11250" marT="1125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tc>
                  <a:txBody>
                    <a:bodyPr/>
                    <a:lstStyle/>
                    <a:p>
                      <a:pPr marL="100584" algn="l" fontAlgn="t">
                        <a:spcBef>
                          <a:spcPts val="280"/>
                        </a:spcBef>
                        <a:spcAft>
                          <a:spcPts val="0"/>
                        </a:spcAft>
                      </a:pPr>
                      <a:r>
                        <a:rPr lang="en-GB" sz="900" b="1" i="0" u="none" strike="noStrike">
                          <a:solidFill>
                            <a:srgbClr val="000000"/>
                          </a:solidFill>
                          <a:effectLst/>
                          <a:latin typeface="Arial" panose="020B0604020202020204" pitchFamily="34" charset="0"/>
                          <a:ea typeface="Arial" panose="020B0604020202020204" pitchFamily="34" charset="0"/>
                          <a:cs typeface="Times New Roman" panose="02020603050405020304" pitchFamily="18" charset="0"/>
                        </a:rPr>
                        <a:t>NO</a:t>
                      </a:r>
                      <a:endParaRPr lang="en-GB" sz="2100" b="0" i="0" u="none" strike="noStrike">
                        <a:effectLst/>
                        <a:latin typeface="Arial" panose="020B0604020202020204" pitchFamily="34" charset="0"/>
                      </a:endParaRPr>
                    </a:p>
                  </a:txBody>
                  <a:tcPr marL="11250" marR="11250" marT="1125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tc>
                  <a:txBody>
                    <a:bodyPr/>
                    <a:lstStyle/>
                    <a:p>
                      <a:pPr marL="100584" algn="l" fontAlgn="t">
                        <a:spcBef>
                          <a:spcPts val="280"/>
                        </a:spcBef>
                        <a:spcAft>
                          <a:spcPts val="0"/>
                        </a:spcAft>
                      </a:pPr>
                      <a:r>
                        <a:rPr lang="en-GB" sz="900" b="1" i="0" u="none" strike="noStrike">
                          <a:solidFill>
                            <a:srgbClr val="000000"/>
                          </a:solidFill>
                          <a:effectLst/>
                          <a:latin typeface="Arial" panose="020B0604020202020204" pitchFamily="34" charset="0"/>
                          <a:ea typeface="Arial" panose="020B0604020202020204" pitchFamily="34" charset="0"/>
                          <a:cs typeface="Times New Roman" panose="02020603050405020304" pitchFamily="18" charset="0"/>
                        </a:rPr>
                        <a:t>NO</a:t>
                      </a:r>
                      <a:endParaRPr lang="en-GB" sz="2100" b="0" i="0" u="none" strike="noStrike">
                        <a:effectLst/>
                        <a:latin typeface="Arial" panose="020B0604020202020204" pitchFamily="34" charset="0"/>
                      </a:endParaRPr>
                    </a:p>
                  </a:txBody>
                  <a:tcPr marL="11250" marR="11250" marT="1125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tc>
                  <a:txBody>
                    <a:bodyPr/>
                    <a:lstStyle/>
                    <a:p>
                      <a:pPr marL="54864" marR="54864" algn="ctr" fontAlgn="t">
                        <a:spcBef>
                          <a:spcPts val="280"/>
                        </a:spcBef>
                        <a:spcAft>
                          <a:spcPts val="0"/>
                        </a:spcAft>
                      </a:pPr>
                      <a:r>
                        <a:rPr lang="en-GB" sz="900" b="1" i="0" u="none" strike="noStrike">
                          <a:solidFill>
                            <a:srgbClr val="000000"/>
                          </a:solidFill>
                          <a:effectLst/>
                          <a:latin typeface="Arial" panose="020B0604020202020204" pitchFamily="34" charset="0"/>
                          <a:ea typeface="Arial" panose="020B0604020202020204" pitchFamily="34" charset="0"/>
                          <a:cs typeface="Times New Roman" panose="02020603050405020304" pitchFamily="18" charset="0"/>
                        </a:rPr>
                        <a:t>YES</a:t>
                      </a:r>
                      <a:endParaRPr lang="en-GB" sz="2100" b="0" i="0" u="none" strike="noStrike">
                        <a:effectLst/>
                        <a:latin typeface="Arial" panose="020B0604020202020204" pitchFamily="34" charset="0"/>
                      </a:endParaRPr>
                    </a:p>
                  </a:txBody>
                  <a:tcPr marL="11250" marR="11250" marT="1125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339966"/>
                    </a:solidFill>
                  </a:tcPr>
                </a:tc>
                <a:extLst>
                  <a:ext uri="{0D108BD9-81ED-4DB2-BD59-A6C34878D82A}">
                    <a16:rowId xmlns:a16="http://schemas.microsoft.com/office/drawing/2014/main" val="3425055845"/>
                  </a:ext>
                </a:extLst>
              </a:tr>
              <a:tr h="240713">
                <a:tc>
                  <a:txBody>
                    <a:bodyPr/>
                    <a:lstStyle/>
                    <a:p>
                      <a:pPr marL="457200" algn="l" fontAlgn="t">
                        <a:spcBef>
                          <a:spcPts val="210"/>
                        </a:spcBef>
                        <a:spcAft>
                          <a:spcPts val="0"/>
                        </a:spcAft>
                      </a:pPr>
                      <a:r>
                        <a:rPr lang="en-GB" sz="1100" b="1" i="0" u="none" strike="noStrike">
                          <a:solidFill>
                            <a:srgbClr val="000000"/>
                          </a:solidFill>
                          <a:effectLst/>
                          <a:latin typeface="Arial" panose="020B0604020202020204" pitchFamily="34" charset="0"/>
                          <a:ea typeface="Arial" panose="020B0604020202020204" pitchFamily="34" charset="0"/>
                          <a:cs typeface="Times New Roman" panose="02020603050405020304" pitchFamily="18" charset="0"/>
                        </a:rPr>
                        <a:t>K</a:t>
                      </a:r>
                      <a:endParaRPr lang="en-GB" sz="2100" b="0" i="0" u="none" strike="noStrike">
                        <a:effectLst/>
                        <a:latin typeface="Arial" panose="020B0604020202020204" pitchFamily="34" charset="0"/>
                      </a:endParaRPr>
                    </a:p>
                  </a:txBody>
                  <a:tcPr marL="11250" marR="11250" marT="1125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EBEBE"/>
                    </a:solidFill>
                  </a:tcPr>
                </a:tc>
                <a:tc>
                  <a:txBody>
                    <a:bodyPr/>
                    <a:lstStyle/>
                    <a:p>
                      <a:pPr marL="54864" marR="54864" algn="ctr" fontAlgn="t">
                        <a:spcBef>
                          <a:spcPts val="265"/>
                        </a:spcBef>
                        <a:spcAft>
                          <a:spcPts val="0"/>
                        </a:spcAft>
                      </a:pPr>
                      <a:r>
                        <a:rPr lang="en-GB" sz="900" b="1" i="0" u="none" strike="noStrike">
                          <a:solidFill>
                            <a:srgbClr val="000000"/>
                          </a:solidFill>
                          <a:effectLst/>
                          <a:latin typeface="Arial" panose="020B0604020202020204" pitchFamily="34" charset="0"/>
                          <a:ea typeface="Arial" panose="020B0604020202020204" pitchFamily="34" charset="0"/>
                          <a:cs typeface="Times New Roman" panose="02020603050405020304" pitchFamily="18" charset="0"/>
                        </a:rPr>
                        <a:t>NO</a:t>
                      </a:r>
                      <a:endParaRPr lang="en-GB" sz="2100" b="0" i="0" u="none" strike="noStrike">
                        <a:effectLst/>
                        <a:latin typeface="Arial" panose="020B0604020202020204" pitchFamily="34" charset="0"/>
                      </a:endParaRPr>
                    </a:p>
                  </a:txBody>
                  <a:tcPr marL="11250" marR="11250" marT="1125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tc>
                  <a:txBody>
                    <a:bodyPr/>
                    <a:lstStyle/>
                    <a:p>
                      <a:pPr marL="64008" marR="54864" algn="ctr" fontAlgn="t">
                        <a:spcBef>
                          <a:spcPts val="265"/>
                        </a:spcBef>
                        <a:spcAft>
                          <a:spcPts val="0"/>
                        </a:spcAft>
                      </a:pPr>
                      <a:r>
                        <a:rPr lang="en-GB" sz="900" b="1" i="0" u="none" strike="noStrike">
                          <a:solidFill>
                            <a:srgbClr val="000000"/>
                          </a:solidFill>
                          <a:effectLst/>
                          <a:latin typeface="Arial" panose="020B0604020202020204" pitchFamily="34" charset="0"/>
                          <a:ea typeface="Arial" panose="020B0604020202020204" pitchFamily="34" charset="0"/>
                          <a:cs typeface="Times New Roman" panose="02020603050405020304" pitchFamily="18" charset="0"/>
                        </a:rPr>
                        <a:t>NO</a:t>
                      </a:r>
                      <a:endParaRPr lang="en-GB" sz="2100" b="0" i="0" u="none" strike="noStrike">
                        <a:effectLst/>
                        <a:latin typeface="Arial" panose="020B0604020202020204" pitchFamily="34" charset="0"/>
                      </a:endParaRPr>
                    </a:p>
                  </a:txBody>
                  <a:tcPr marL="11250" marR="11250" marT="1125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tc>
                  <a:txBody>
                    <a:bodyPr/>
                    <a:lstStyle/>
                    <a:p>
                      <a:pPr marL="54864" marR="54864" algn="ctr" fontAlgn="t">
                        <a:spcBef>
                          <a:spcPts val="265"/>
                        </a:spcBef>
                        <a:spcAft>
                          <a:spcPts val="0"/>
                        </a:spcAft>
                      </a:pPr>
                      <a:r>
                        <a:rPr lang="en-GB" sz="900" b="1" i="0" u="none" strike="noStrike">
                          <a:solidFill>
                            <a:srgbClr val="000000"/>
                          </a:solidFill>
                          <a:effectLst/>
                          <a:latin typeface="Arial" panose="020B0604020202020204" pitchFamily="34" charset="0"/>
                          <a:ea typeface="Arial" panose="020B0604020202020204" pitchFamily="34" charset="0"/>
                          <a:cs typeface="Times New Roman" panose="02020603050405020304" pitchFamily="18" charset="0"/>
                        </a:rPr>
                        <a:t>NO</a:t>
                      </a:r>
                      <a:endParaRPr lang="en-GB" sz="2100" b="0" i="0" u="none" strike="noStrike">
                        <a:effectLst/>
                        <a:latin typeface="Arial" panose="020B0604020202020204" pitchFamily="34" charset="0"/>
                      </a:endParaRPr>
                    </a:p>
                  </a:txBody>
                  <a:tcPr marL="11250" marR="11250" marT="1125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tc>
                  <a:txBody>
                    <a:bodyPr/>
                    <a:lstStyle/>
                    <a:p>
                      <a:pPr marL="54864" marR="54864" algn="ctr" fontAlgn="t">
                        <a:spcBef>
                          <a:spcPts val="265"/>
                        </a:spcBef>
                        <a:spcAft>
                          <a:spcPts val="0"/>
                        </a:spcAft>
                      </a:pPr>
                      <a:r>
                        <a:rPr lang="en-GB" sz="900" b="1" i="0" u="none" strike="noStrike">
                          <a:solidFill>
                            <a:srgbClr val="000000"/>
                          </a:solidFill>
                          <a:effectLst/>
                          <a:latin typeface="Arial" panose="020B0604020202020204" pitchFamily="34" charset="0"/>
                          <a:ea typeface="Arial" panose="020B0604020202020204" pitchFamily="34" charset="0"/>
                          <a:cs typeface="Times New Roman" panose="02020603050405020304" pitchFamily="18" charset="0"/>
                        </a:rPr>
                        <a:t>NO</a:t>
                      </a:r>
                      <a:endParaRPr lang="en-GB" sz="2100" b="0" i="0" u="none" strike="noStrike">
                        <a:effectLst/>
                        <a:latin typeface="Arial" panose="020B0604020202020204" pitchFamily="34" charset="0"/>
                      </a:endParaRPr>
                    </a:p>
                  </a:txBody>
                  <a:tcPr marL="11250" marR="11250" marT="1125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tc>
                  <a:txBody>
                    <a:bodyPr/>
                    <a:lstStyle/>
                    <a:p>
                      <a:pPr marL="54864" marR="54864" algn="ctr" fontAlgn="t">
                        <a:spcBef>
                          <a:spcPts val="265"/>
                        </a:spcBef>
                        <a:spcAft>
                          <a:spcPts val="0"/>
                        </a:spcAft>
                      </a:pPr>
                      <a:r>
                        <a:rPr lang="en-GB" sz="900" b="1" i="0" u="none" strike="noStrike">
                          <a:solidFill>
                            <a:srgbClr val="000000"/>
                          </a:solidFill>
                          <a:effectLst/>
                          <a:latin typeface="Arial" panose="020B0604020202020204" pitchFamily="34" charset="0"/>
                          <a:ea typeface="Arial" panose="020B0604020202020204" pitchFamily="34" charset="0"/>
                          <a:cs typeface="Times New Roman" panose="02020603050405020304" pitchFamily="18" charset="0"/>
                        </a:rPr>
                        <a:t>NO</a:t>
                      </a:r>
                      <a:endParaRPr lang="en-GB" sz="2100" b="0" i="0" u="none" strike="noStrike">
                        <a:effectLst/>
                        <a:latin typeface="Arial" panose="020B0604020202020204" pitchFamily="34" charset="0"/>
                      </a:endParaRPr>
                    </a:p>
                  </a:txBody>
                  <a:tcPr marL="11250" marR="11250" marT="1125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tc>
                  <a:txBody>
                    <a:bodyPr/>
                    <a:lstStyle/>
                    <a:p>
                      <a:pPr marR="100584" algn="r" fontAlgn="t">
                        <a:spcBef>
                          <a:spcPts val="265"/>
                        </a:spcBef>
                        <a:spcAft>
                          <a:spcPts val="0"/>
                        </a:spcAft>
                      </a:pPr>
                      <a:r>
                        <a:rPr lang="en-GB" sz="900" b="1" i="0" u="none" strike="noStrike">
                          <a:solidFill>
                            <a:srgbClr val="000000"/>
                          </a:solidFill>
                          <a:effectLst/>
                          <a:latin typeface="Arial" panose="020B0604020202020204" pitchFamily="34" charset="0"/>
                          <a:ea typeface="Arial" panose="020B0604020202020204" pitchFamily="34" charset="0"/>
                          <a:cs typeface="Times New Roman" panose="02020603050405020304" pitchFamily="18" charset="0"/>
                        </a:rPr>
                        <a:t>NO</a:t>
                      </a:r>
                      <a:endParaRPr lang="en-GB" sz="2100" b="0" i="0" u="none" strike="noStrike">
                        <a:effectLst/>
                        <a:latin typeface="Arial" panose="020B0604020202020204" pitchFamily="34" charset="0"/>
                      </a:endParaRPr>
                    </a:p>
                  </a:txBody>
                  <a:tcPr marL="11250" marR="11250" marT="1125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tc>
                  <a:txBody>
                    <a:bodyPr/>
                    <a:lstStyle/>
                    <a:p>
                      <a:pPr marR="100584" algn="r" fontAlgn="t">
                        <a:spcBef>
                          <a:spcPts val="265"/>
                        </a:spcBef>
                        <a:spcAft>
                          <a:spcPts val="0"/>
                        </a:spcAft>
                      </a:pPr>
                      <a:r>
                        <a:rPr lang="en-GB" sz="900" b="1" i="0" u="none" strike="noStrike">
                          <a:solidFill>
                            <a:srgbClr val="000000"/>
                          </a:solidFill>
                          <a:effectLst/>
                          <a:latin typeface="Arial" panose="020B0604020202020204" pitchFamily="34" charset="0"/>
                          <a:ea typeface="Arial" panose="020B0604020202020204" pitchFamily="34" charset="0"/>
                          <a:cs typeface="Times New Roman" panose="02020603050405020304" pitchFamily="18" charset="0"/>
                        </a:rPr>
                        <a:t>NO</a:t>
                      </a:r>
                      <a:endParaRPr lang="en-GB" sz="2100" b="0" i="0" u="none" strike="noStrike">
                        <a:effectLst/>
                        <a:latin typeface="Arial" panose="020B0604020202020204" pitchFamily="34" charset="0"/>
                      </a:endParaRPr>
                    </a:p>
                  </a:txBody>
                  <a:tcPr marL="11250" marR="11250" marT="1125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tc>
                  <a:txBody>
                    <a:bodyPr/>
                    <a:lstStyle/>
                    <a:p>
                      <a:pPr marL="64008" marR="64008" algn="ctr" fontAlgn="t">
                        <a:spcBef>
                          <a:spcPts val="265"/>
                        </a:spcBef>
                        <a:spcAft>
                          <a:spcPts val="0"/>
                        </a:spcAft>
                      </a:pPr>
                      <a:r>
                        <a:rPr lang="en-GB" sz="900" b="1" i="0" u="none" strike="noStrike">
                          <a:solidFill>
                            <a:srgbClr val="000000"/>
                          </a:solidFill>
                          <a:effectLst/>
                          <a:latin typeface="Arial" panose="020B0604020202020204" pitchFamily="34" charset="0"/>
                          <a:ea typeface="Arial" panose="020B0604020202020204" pitchFamily="34" charset="0"/>
                          <a:cs typeface="Times New Roman" panose="02020603050405020304" pitchFamily="18" charset="0"/>
                        </a:rPr>
                        <a:t>NO</a:t>
                      </a:r>
                      <a:endParaRPr lang="en-GB" sz="2100" b="0" i="0" u="none" strike="noStrike">
                        <a:effectLst/>
                        <a:latin typeface="Arial" panose="020B0604020202020204" pitchFamily="34" charset="0"/>
                      </a:endParaRPr>
                    </a:p>
                  </a:txBody>
                  <a:tcPr marL="11250" marR="11250" marT="1125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tc>
                  <a:txBody>
                    <a:bodyPr/>
                    <a:lstStyle/>
                    <a:p>
                      <a:pPr marL="54864" marR="54864" algn="ctr" fontAlgn="t">
                        <a:spcBef>
                          <a:spcPts val="265"/>
                        </a:spcBef>
                        <a:spcAft>
                          <a:spcPts val="0"/>
                        </a:spcAft>
                      </a:pPr>
                      <a:r>
                        <a:rPr lang="en-GB" sz="900" b="1" i="0" u="none" strike="noStrike">
                          <a:solidFill>
                            <a:srgbClr val="000000"/>
                          </a:solidFill>
                          <a:effectLst/>
                          <a:latin typeface="Arial" panose="020B0604020202020204" pitchFamily="34" charset="0"/>
                          <a:ea typeface="Arial" panose="020B0604020202020204" pitchFamily="34" charset="0"/>
                          <a:cs typeface="Times New Roman" panose="02020603050405020304" pitchFamily="18" charset="0"/>
                        </a:rPr>
                        <a:t>NO</a:t>
                      </a:r>
                      <a:endParaRPr lang="en-GB" sz="2100" b="0" i="0" u="none" strike="noStrike">
                        <a:effectLst/>
                        <a:latin typeface="Arial" panose="020B0604020202020204" pitchFamily="34" charset="0"/>
                      </a:endParaRPr>
                    </a:p>
                  </a:txBody>
                  <a:tcPr marL="11250" marR="11250" marT="1125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tc>
                  <a:txBody>
                    <a:bodyPr/>
                    <a:lstStyle/>
                    <a:p>
                      <a:pPr marR="73152" algn="r" fontAlgn="t">
                        <a:spcBef>
                          <a:spcPts val="265"/>
                        </a:spcBef>
                        <a:spcAft>
                          <a:spcPts val="0"/>
                        </a:spcAft>
                      </a:pPr>
                      <a:r>
                        <a:rPr lang="en-GB" sz="900" b="1" i="0" u="none" strike="noStrike">
                          <a:solidFill>
                            <a:srgbClr val="000000"/>
                          </a:solidFill>
                          <a:effectLst/>
                          <a:latin typeface="Arial" panose="020B0604020202020204" pitchFamily="34" charset="0"/>
                          <a:ea typeface="Arial" panose="020B0604020202020204" pitchFamily="34" charset="0"/>
                          <a:cs typeface="Times New Roman" panose="02020603050405020304" pitchFamily="18" charset="0"/>
                        </a:rPr>
                        <a:t>YES</a:t>
                      </a:r>
                      <a:endParaRPr lang="en-GB" sz="2100" b="0" i="0" u="none" strike="noStrike">
                        <a:effectLst/>
                        <a:latin typeface="Arial" panose="020B0604020202020204" pitchFamily="34" charset="0"/>
                      </a:endParaRPr>
                    </a:p>
                  </a:txBody>
                  <a:tcPr marL="11250" marR="11250" marT="1125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339966"/>
                    </a:solidFill>
                  </a:tcPr>
                </a:tc>
                <a:tc>
                  <a:txBody>
                    <a:bodyPr/>
                    <a:lstStyle/>
                    <a:p>
                      <a:pPr marL="100584" algn="l" fontAlgn="t">
                        <a:spcBef>
                          <a:spcPts val="265"/>
                        </a:spcBef>
                        <a:spcAft>
                          <a:spcPts val="0"/>
                        </a:spcAft>
                      </a:pPr>
                      <a:r>
                        <a:rPr lang="en-GB" sz="900" b="1" i="0" u="none" strike="noStrike">
                          <a:solidFill>
                            <a:srgbClr val="000000"/>
                          </a:solidFill>
                          <a:effectLst/>
                          <a:latin typeface="Arial" panose="020B0604020202020204" pitchFamily="34" charset="0"/>
                          <a:ea typeface="Arial" panose="020B0604020202020204" pitchFamily="34" charset="0"/>
                          <a:cs typeface="Times New Roman" panose="02020603050405020304" pitchFamily="18" charset="0"/>
                        </a:rPr>
                        <a:t>NO</a:t>
                      </a:r>
                      <a:endParaRPr lang="en-GB" sz="2100" b="0" i="0" u="none" strike="noStrike">
                        <a:effectLst/>
                        <a:latin typeface="Arial" panose="020B0604020202020204" pitchFamily="34" charset="0"/>
                      </a:endParaRPr>
                    </a:p>
                  </a:txBody>
                  <a:tcPr marL="11250" marR="11250" marT="1125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tc>
                  <a:txBody>
                    <a:bodyPr/>
                    <a:lstStyle/>
                    <a:p>
                      <a:pPr marL="100584" algn="l" fontAlgn="t">
                        <a:spcBef>
                          <a:spcPts val="265"/>
                        </a:spcBef>
                        <a:spcAft>
                          <a:spcPts val="0"/>
                        </a:spcAft>
                      </a:pPr>
                      <a:r>
                        <a:rPr lang="en-GB" sz="900" b="1" i="0" u="none" strike="noStrike">
                          <a:solidFill>
                            <a:srgbClr val="000000"/>
                          </a:solidFill>
                          <a:effectLst/>
                          <a:latin typeface="Arial" panose="020B0604020202020204" pitchFamily="34" charset="0"/>
                          <a:ea typeface="Arial" panose="020B0604020202020204" pitchFamily="34" charset="0"/>
                          <a:cs typeface="Times New Roman" panose="02020603050405020304" pitchFamily="18" charset="0"/>
                        </a:rPr>
                        <a:t>NO</a:t>
                      </a:r>
                      <a:endParaRPr lang="en-GB" sz="2100" b="0" i="0" u="none" strike="noStrike">
                        <a:effectLst/>
                        <a:latin typeface="Arial" panose="020B0604020202020204" pitchFamily="34" charset="0"/>
                      </a:endParaRPr>
                    </a:p>
                  </a:txBody>
                  <a:tcPr marL="11250" marR="11250" marT="1125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tc>
                  <a:txBody>
                    <a:bodyPr/>
                    <a:lstStyle/>
                    <a:p>
                      <a:pPr marL="54864" marR="54864" algn="ctr" fontAlgn="t">
                        <a:spcBef>
                          <a:spcPts val="265"/>
                        </a:spcBef>
                        <a:spcAft>
                          <a:spcPts val="0"/>
                        </a:spcAft>
                      </a:pPr>
                      <a:r>
                        <a:rPr lang="en-GB" sz="900" b="1" i="0" u="none" strike="noStrike">
                          <a:solidFill>
                            <a:srgbClr val="000000"/>
                          </a:solidFill>
                          <a:effectLst/>
                          <a:latin typeface="Arial" panose="020B0604020202020204" pitchFamily="34" charset="0"/>
                          <a:ea typeface="Arial" panose="020B0604020202020204" pitchFamily="34" charset="0"/>
                          <a:cs typeface="Times New Roman" panose="02020603050405020304" pitchFamily="18" charset="0"/>
                        </a:rPr>
                        <a:t>NO</a:t>
                      </a:r>
                      <a:endParaRPr lang="en-GB" sz="2100" b="0" i="0" u="none" strike="noStrike">
                        <a:effectLst/>
                        <a:latin typeface="Arial" panose="020B0604020202020204" pitchFamily="34" charset="0"/>
                      </a:endParaRPr>
                    </a:p>
                  </a:txBody>
                  <a:tcPr marL="11250" marR="11250" marT="1125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extLst>
                  <a:ext uri="{0D108BD9-81ED-4DB2-BD59-A6C34878D82A}">
                    <a16:rowId xmlns:a16="http://schemas.microsoft.com/office/drawing/2014/main" val="1642719245"/>
                  </a:ext>
                </a:extLst>
              </a:tr>
              <a:tr h="240713">
                <a:tc>
                  <a:txBody>
                    <a:bodyPr/>
                    <a:lstStyle/>
                    <a:p>
                      <a:pPr marL="457200" algn="l" fontAlgn="t">
                        <a:spcBef>
                          <a:spcPts val="210"/>
                        </a:spcBef>
                        <a:spcAft>
                          <a:spcPts val="0"/>
                        </a:spcAft>
                      </a:pPr>
                      <a:r>
                        <a:rPr lang="en-GB" sz="1100" b="1" i="0" u="none" strike="noStrike">
                          <a:solidFill>
                            <a:srgbClr val="000000"/>
                          </a:solidFill>
                          <a:effectLst/>
                          <a:latin typeface="Arial" panose="020B0604020202020204" pitchFamily="34" charset="0"/>
                          <a:ea typeface="Arial" panose="020B0604020202020204" pitchFamily="34" charset="0"/>
                          <a:cs typeface="Times New Roman" panose="02020603050405020304" pitchFamily="18" charset="0"/>
                        </a:rPr>
                        <a:t>L</a:t>
                      </a:r>
                      <a:endParaRPr lang="en-GB" sz="2100" b="0" i="0" u="none" strike="noStrike">
                        <a:effectLst/>
                        <a:latin typeface="Arial" panose="020B0604020202020204" pitchFamily="34" charset="0"/>
                      </a:endParaRPr>
                    </a:p>
                  </a:txBody>
                  <a:tcPr marL="11250" marR="11250" marT="1125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EBEBE"/>
                    </a:solidFill>
                  </a:tcPr>
                </a:tc>
                <a:tc>
                  <a:txBody>
                    <a:bodyPr/>
                    <a:lstStyle/>
                    <a:p>
                      <a:pPr marL="54864" marR="54864" algn="ctr" fontAlgn="t">
                        <a:spcBef>
                          <a:spcPts val="280"/>
                        </a:spcBef>
                        <a:spcAft>
                          <a:spcPts val="0"/>
                        </a:spcAft>
                      </a:pPr>
                      <a:r>
                        <a:rPr lang="en-GB" sz="900" b="1" i="0" u="none" strike="noStrike">
                          <a:solidFill>
                            <a:srgbClr val="000000"/>
                          </a:solidFill>
                          <a:effectLst/>
                          <a:latin typeface="Arial" panose="020B0604020202020204" pitchFamily="34" charset="0"/>
                          <a:ea typeface="Arial" panose="020B0604020202020204" pitchFamily="34" charset="0"/>
                          <a:cs typeface="Times New Roman" panose="02020603050405020304" pitchFamily="18" charset="0"/>
                        </a:rPr>
                        <a:t>NO</a:t>
                      </a:r>
                      <a:endParaRPr lang="en-GB" sz="2100" b="0" i="0" u="none" strike="noStrike">
                        <a:effectLst/>
                        <a:latin typeface="Arial" panose="020B0604020202020204" pitchFamily="34" charset="0"/>
                      </a:endParaRPr>
                    </a:p>
                  </a:txBody>
                  <a:tcPr marL="11250" marR="11250" marT="1125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tc>
                  <a:txBody>
                    <a:bodyPr/>
                    <a:lstStyle/>
                    <a:p>
                      <a:pPr marL="64008" marR="54864" algn="ctr" fontAlgn="t">
                        <a:spcBef>
                          <a:spcPts val="280"/>
                        </a:spcBef>
                        <a:spcAft>
                          <a:spcPts val="0"/>
                        </a:spcAft>
                      </a:pPr>
                      <a:r>
                        <a:rPr lang="en-GB" sz="900" b="1" i="0" u="none" strike="noStrike">
                          <a:solidFill>
                            <a:srgbClr val="000000"/>
                          </a:solidFill>
                          <a:effectLst/>
                          <a:latin typeface="Arial" panose="020B0604020202020204" pitchFamily="34" charset="0"/>
                          <a:ea typeface="Arial" panose="020B0604020202020204" pitchFamily="34" charset="0"/>
                          <a:cs typeface="Times New Roman" panose="02020603050405020304" pitchFamily="18" charset="0"/>
                        </a:rPr>
                        <a:t>NO</a:t>
                      </a:r>
                      <a:endParaRPr lang="en-GB" sz="2100" b="0" i="0" u="none" strike="noStrike">
                        <a:effectLst/>
                        <a:latin typeface="Arial" panose="020B0604020202020204" pitchFamily="34" charset="0"/>
                      </a:endParaRPr>
                    </a:p>
                  </a:txBody>
                  <a:tcPr marL="11250" marR="11250" marT="1125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tc>
                  <a:txBody>
                    <a:bodyPr/>
                    <a:lstStyle/>
                    <a:p>
                      <a:pPr marL="54864" marR="54864" algn="ctr" fontAlgn="t">
                        <a:spcBef>
                          <a:spcPts val="280"/>
                        </a:spcBef>
                        <a:spcAft>
                          <a:spcPts val="0"/>
                        </a:spcAft>
                      </a:pPr>
                      <a:r>
                        <a:rPr lang="en-GB" sz="900" b="1" i="0" u="none" strike="noStrike">
                          <a:solidFill>
                            <a:srgbClr val="000000"/>
                          </a:solidFill>
                          <a:effectLst/>
                          <a:latin typeface="Arial" panose="020B0604020202020204" pitchFamily="34" charset="0"/>
                          <a:ea typeface="Arial" panose="020B0604020202020204" pitchFamily="34" charset="0"/>
                          <a:cs typeface="Times New Roman" panose="02020603050405020304" pitchFamily="18" charset="0"/>
                        </a:rPr>
                        <a:t>NO</a:t>
                      </a:r>
                      <a:endParaRPr lang="en-GB" sz="2100" b="0" i="0" u="none" strike="noStrike">
                        <a:effectLst/>
                        <a:latin typeface="Arial" panose="020B0604020202020204" pitchFamily="34" charset="0"/>
                      </a:endParaRPr>
                    </a:p>
                  </a:txBody>
                  <a:tcPr marL="11250" marR="11250" marT="1125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tc>
                  <a:txBody>
                    <a:bodyPr/>
                    <a:lstStyle/>
                    <a:p>
                      <a:pPr marL="54864" marR="54864" algn="ctr" fontAlgn="t">
                        <a:spcBef>
                          <a:spcPts val="280"/>
                        </a:spcBef>
                        <a:spcAft>
                          <a:spcPts val="0"/>
                        </a:spcAft>
                      </a:pPr>
                      <a:r>
                        <a:rPr lang="en-GB" sz="900" b="1" i="0" u="none" strike="noStrike">
                          <a:solidFill>
                            <a:srgbClr val="000000"/>
                          </a:solidFill>
                          <a:effectLst/>
                          <a:latin typeface="Arial" panose="020B0604020202020204" pitchFamily="34" charset="0"/>
                          <a:ea typeface="Arial" panose="020B0604020202020204" pitchFamily="34" charset="0"/>
                          <a:cs typeface="Times New Roman" panose="02020603050405020304" pitchFamily="18" charset="0"/>
                        </a:rPr>
                        <a:t>NO</a:t>
                      </a:r>
                      <a:endParaRPr lang="en-GB" sz="2100" b="0" i="0" u="none" strike="noStrike">
                        <a:effectLst/>
                        <a:latin typeface="Arial" panose="020B0604020202020204" pitchFamily="34" charset="0"/>
                      </a:endParaRPr>
                    </a:p>
                  </a:txBody>
                  <a:tcPr marL="11250" marR="11250" marT="1125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tc>
                  <a:txBody>
                    <a:bodyPr/>
                    <a:lstStyle/>
                    <a:p>
                      <a:pPr marL="54864" marR="54864" algn="ctr" fontAlgn="t">
                        <a:spcBef>
                          <a:spcPts val="280"/>
                        </a:spcBef>
                        <a:spcAft>
                          <a:spcPts val="0"/>
                        </a:spcAft>
                      </a:pPr>
                      <a:r>
                        <a:rPr lang="en-GB" sz="900" b="1" i="0" u="none" strike="noStrike">
                          <a:solidFill>
                            <a:srgbClr val="000000"/>
                          </a:solidFill>
                          <a:effectLst/>
                          <a:latin typeface="Arial" panose="020B0604020202020204" pitchFamily="34" charset="0"/>
                          <a:ea typeface="Arial" panose="020B0604020202020204" pitchFamily="34" charset="0"/>
                          <a:cs typeface="Times New Roman" panose="02020603050405020304" pitchFamily="18" charset="0"/>
                        </a:rPr>
                        <a:t>NO</a:t>
                      </a:r>
                      <a:endParaRPr lang="en-GB" sz="2100" b="0" i="0" u="none" strike="noStrike">
                        <a:effectLst/>
                        <a:latin typeface="Arial" panose="020B0604020202020204" pitchFamily="34" charset="0"/>
                      </a:endParaRPr>
                    </a:p>
                  </a:txBody>
                  <a:tcPr marL="11250" marR="11250" marT="1125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tc>
                  <a:txBody>
                    <a:bodyPr/>
                    <a:lstStyle/>
                    <a:p>
                      <a:pPr marR="100584" algn="r" fontAlgn="t">
                        <a:spcBef>
                          <a:spcPts val="280"/>
                        </a:spcBef>
                        <a:spcAft>
                          <a:spcPts val="0"/>
                        </a:spcAft>
                      </a:pPr>
                      <a:r>
                        <a:rPr lang="en-GB" sz="900" b="1" i="0" u="none" strike="noStrike">
                          <a:solidFill>
                            <a:srgbClr val="000000"/>
                          </a:solidFill>
                          <a:effectLst/>
                          <a:latin typeface="Arial" panose="020B0604020202020204" pitchFamily="34" charset="0"/>
                          <a:ea typeface="Arial" panose="020B0604020202020204" pitchFamily="34" charset="0"/>
                          <a:cs typeface="Times New Roman" panose="02020603050405020304" pitchFamily="18" charset="0"/>
                        </a:rPr>
                        <a:t>NO</a:t>
                      </a:r>
                      <a:endParaRPr lang="en-GB" sz="2100" b="0" i="0" u="none" strike="noStrike">
                        <a:effectLst/>
                        <a:latin typeface="Arial" panose="020B0604020202020204" pitchFamily="34" charset="0"/>
                      </a:endParaRPr>
                    </a:p>
                  </a:txBody>
                  <a:tcPr marL="11250" marR="11250" marT="1125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tc>
                  <a:txBody>
                    <a:bodyPr/>
                    <a:lstStyle/>
                    <a:p>
                      <a:pPr marR="100584" algn="r" fontAlgn="t">
                        <a:spcBef>
                          <a:spcPts val="280"/>
                        </a:spcBef>
                        <a:spcAft>
                          <a:spcPts val="0"/>
                        </a:spcAft>
                      </a:pPr>
                      <a:r>
                        <a:rPr lang="en-GB" sz="900" b="1" i="0" u="none" strike="noStrike">
                          <a:solidFill>
                            <a:srgbClr val="000000"/>
                          </a:solidFill>
                          <a:effectLst/>
                          <a:latin typeface="Arial" panose="020B0604020202020204" pitchFamily="34" charset="0"/>
                          <a:ea typeface="Arial" panose="020B0604020202020204" pitchFamily="34" charset="0"/>
                          <a:cs typeface="Times New Roman" panose="02020603050405020304" pitchFamily="18" charset="0"/>
                        </a:rPr>
                        <a:t>NO</a:t>
                      </a:r>
                      <a:endParaRPr lang="en-GB" sz="2100" b="0" i="0" u="none" strike="noStrike">
                        <a:effectLst/>
                        <a:latin typeface="Arial" panose="020B0604020202020204" pitchFamily="34" charset="0"/>
                      </a:endParaRPr>
                    </a:p>
                  </a:txBody>
                  <a:tcPr marL="11250" marR="11250" marT="1125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tc>
                  <a:txBody>
                    <a:bodyPr/>
                    <a:lstStyle/>
                    <a:p>
                      <a:pPr marL="64008" marR="64008" algn="ctr" fontAlgn="t">
                        <a:spcBef>
                          <a:spcPts val="280"/>
                        </a:spcBef>
                        <a:spcAft>
                          <a:spcPts val="0"/>
                        </a:spcAft>
                      </a:pPr>
                      <a:r>
                        <a:rPr lang="en-GB" sz="900" b="1" i="0" u="none" strike="noStrike">
                          <a:solidFill>
                            <a:srgbClr val="000000"/>
                          </a:solidFill>
                          <a:effectLst/>
                          <a:latin typeface="Arial" panose="020B0604020202020204" pitchFamily="34" charset="0"/>
                          <a:ea typeface="Arial" panose="020B0604020202020204" pitchFamily="34" charset="0"/>
                          <a:cs typeface="Times New Roman" panose="02020603050405020304" pitchFamily="18" charset="0"/>
                        </a:rPr>
                        <a:t>NO</a:t>
                      </a:r>
                      <a:endParaRPr lang="en-GB" sz="2100" b="0" i="0" u="none" strike="noStrike">
                        <a:effectLst/>
                        <a:latin typeface="Arial" panose="020B0604020202020204" pitchFamily="34" charset="0"/>
                      </a:endParaRPr>
                    </a:p>
                  </a:txBody>
                  <a:tcPr marL="11250" marR="11250" marT="1125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tc>
                  <a:txBody>
                    <a:bodyPr/>
                    <a:lstStyle/>
                    <a:p>
                      <a:pPr marL="54864" marR="54864" algn="ctr" fontAlgn="t">
                        <a:spcBef>
                          <a:spcPts val="280"/>
                        </a:spcBef>
                        <a:spcAft>
                          <a:spcPts val="0"/>
                        </a:spcAft>
                      </a:pPr>
                      <a:r>
                        <a:rPr lang="en-GB" sz="900" b="1" i="0" u="none" strike="noStrike">
                          <a:solidFill>
                            <a:srgbClr val="000000"/>
                          </a:solidFill>
                          <a:effectLst/>
                          <a:latin typeface="Arial" panose="020B0604020202020204" pitchFamily="34" charset="0"/>
                          <a:ea typeface="Arial" panose="020B0604020202020204" pitchFamily="34" charset="0"/>
                          <a:cs typeface="Times New Roman" panose="02020603050405020304" pitchFamily="18" charset="0"/>
                        </a:rPr>
                        <a:t>NO</a:t>
                      </a:r>
                      <a:endParaRPr lang="en-GB" sz="2100" b="0" i="0" u="none" strike="noStrike">
                        <a:effectLst/>
                        <a:latin typeface="Arial" panose="020B0604020202020204" pitchFamily="34" charset="0"/>
                      </a:endParaRPr>
                    </a:p>
                  </a:txBody>
                  <a:tcPr marL="11250" marR="11250" marT="1125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tc>
                  <a:txBody>
                    <a:bodyPr/>
                    <a:lstStyle/>
                    <a:p>
                      <a:pPr marR="100584" algn="r" fontAlgn="t">
                        <a:spcBef>
                          <a:spcPts val="280"/>
                        </a:spcBef>
                        <a:spcAft>
                          <a:spcPts val="0"/>
                        </a:spcAft>
                      </a:pPr>
                      <a:r>
                        <a:rPr lang="en-GB" sz="900" b="1" i="0" u="none" strike="noStrike">
                          <a:solidFill>
                            <a:srgbClr val="000000"/>
                          </a:solidFill>
                          <a:effectLst/>
                          <a:latin typeface="Arial" panose="020B0604020202020204" pitchFamily="34" charset="0"/>
                          <a:ea typeface="Arial" panose="020B0604020202020204" pitchFamily="34" charset="0"/>
                          <a:cs typeface="Times New Roman" panose="02020603050405020304" pitchFamily="18" charset="0"/>
                        </a:rPr>
                        <a:t>NO</a:t>
                      </a:r>
                      <a:endParaRPr lang="en-GB" sz="2100" b="0" i="0" u="none" strike="noStrike">
                        <a:effectLst/>
                        <a:latin typeface="Arial" panose="020B0604020202020204" pitchFamily="34" charset="0"/>
                      </a:endParaRPr>
                    </a:p>
                  </a:txBody>
                  <a:tcPr marL="11250" marR="11250" marT="1125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tc>
                  <a:txBody>
                    <a:bodyPr/>
                    <a:lstStyle/>
                    <a:p>
                      <a:pPr marL="109728" algn="l" fontAlgn="t">
                        <a:spcBef>
                          <a:spcPts val="280"/>
                        </a:spcBef>
                        <a:spcAft>
                          <a:spcPts val="0"/>
                        </a:spcAft>
                      </a:pPr>
                      <a:r>
                        <a:rPr lang="en-GB" sz="900" b="1" i="0" u="none" strike="noStrike">
                          <a:solidFill>
                            <a:srgbClr val="000000"/>
                          </a:solidFill>
                          <a:effectLst/>
                          <a:latin typeface="Arial" panose="020B0604020202020204" pitchFamily="34" charset="0"/>
                          <a:ea typeface="Arial" panose="020B0604020202020204" pitchFamily="34" charset="0"/>
                          <a:cs typeface="Times New Roman" panose="02020603050405020304" pitchFamily="18" charset="0"/>
                        </a:rPr>
                        <a:t>(4)</a:t>
                      </a:r>
                      <a:endParaRPr lang="en-GB" sz="2100" b="0" i="0" u="none" strike="noStrike">
                        <a:effectLst/>
                        <a:latin typeface="Arial" panose="020B0604020202020204" pitchFamily="34" charset="0"/>
                      </a:endParaRPr>
                    </a:p>
                  </a:txBody>
                  <a:tcPr marL="11250" marR="11250" marT="1125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C00"/>
                    </a:solidFill>
                  </a:tcPr>
                </a:tc>
                <a:tc>
                  <a:txBody>
                    <a:bodyPr/>
                    <a:lstStyle/>
                    <a:p>
                      <a:pPr marL="100584" algn="l" fontAlgn="t">
                        <a:spcBef>
                          <a:spcPts val="280"/>
                        </a:spcBef>
                        <a:spcAft>
                          <a:spcPts val="0"/>
                        </a:spcAft>
                      </a:pPr>
                      <a:r>
                        <a:rPr lang="en-GB" sz="900" b="1" i="0" u="none" strike="noStrike">
                          <a:solidFill>
                            <a:srgbClr val="000000"/>
                          </a:solidFill>
                          <a:effectLst/>
                          <a:latin typeface="Arial" panose="020B0604020202020204" pitchFamily="34" charset="0"/>
                          <a:ea typeface="Arial" panose="020B0604020202020204" pitchFamily="34" charset="0"/>
                          <a:cs typeface="Times New Roman" panose="02020603050405020304" pitchFamily="18" charset="0"/>
                        </a:rPr>
                        <a:t>NO</a:t>
                      </a:r>
                      <a:endParaRPr lang="en-GB" sz="2100" b="0" i="0" u="none" strike="noStrike">
                        <a:effectLst/>
                        <a:latin typeface="Arial" panose="020B0604020202020204" pitchFamily="34" charset="0"/>
                      </a:endParaRPr>
                    </a:p>
                  </a:txBody>
                  <a:tcPr marL="11250" marR="11250" marT="1125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tc>
                  <a:txBody>
                    <a:bodyPr/>
                    <a:lstStyle/>
                    <a:p>
                      <a:pPr marL="54864" marR="54864" algn="ctr" fontAlgn="t">
                        <a:spcBef>
                          <a:spcPts val="280"/>
                        </a:spcBef>
                        <a:spcAft>
                          <a:spcPts val="0"/>
                        </a:spcAft>
                      </a:pPr>
                      <a:r>
                        <a:rPr lang="en-GB" sz="900" b="1" i="0" u="none" strike="noStrike">
                          <a:solidFill>
                            <a:srgbClr val="000000"/>
                          </a:solidFill>
                          <a:effectLst/>
                          <a:latin typeface="Arial" panose="020B0604020202020204" pitchFamily="34" charset="0"/>
                          <a:ea typeface="Arial" panose="020B0604020202020204" pitchFamily="34" charset="0"/>
                          <a:cs typeface="Times New Roman" panose="02020603050405020304" pitchFamily="18" charset="0"/>
                        </a:rPr>
                        <a:t>NO</a:t>
                      </a:r>
                      <a:endParaRPr lang="en-GB" sz="2100" b="0" i="0" u="none" strike="noStrike">
                        <a:effectLst/>
                        <a:latin typeface="Arial" panose="020B0604020202020204" pitchFamily="34" charset="0"/>
                      </a:endParaRPr>
                    </a:p>
                  </a:txBody>
                  <a:tcPr marL="11250" marR="11250" marT="1125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extLst>
                  <a:ext uri="{0D108BD9-81ED-4DB2-BD59-A6C34878D82A}">
                    <a16:rowId xmlns:a16="http://schemas.microsoft.com/office/drawing/2014/main" val="100898604"/>
                  </a:ext>
                </a:extLst>
              </a:tr>
              <a:tr h="240713">
                <a:tc>
                  <a:txBody>
                    <a:bodyPr/>
                    <a:lstStyle/>
                    <a:p>
                      <a:pPr marL="457200" algn="l" fontAlgn="t">
                        <a:spcBef>
                          <a:spcPts val="210"/>
                        </a:spcBef>
                        <a:spcAft>
                          <a:spcPts val="0"/>
                        </a:spcAft>
                      </a:pPr>
                      <a:r>
                        <a:rPr lang="en-GB" sz="1100" b="1" i="0" u="none" strike="noStrike">
                          <a:solidFill>
                            <a:srgbClr val="000000"/>
                          </a:solidFill>
                          <a:effectLst/>
                          <a:latin typeface="Arial" panose="020B0604020202020204" pitchFamily="34" charset="0"/>
                          <a:ea typeface="Arial" panose="020B0604020202020204" pitchFamily="34" charset="0"/>
                          <a:cs typeface="Times New Roman" panose="02020603050405020304" pitchFamily="18" charset="0"/>
                        </a:rPr>
                        <a:t>N</a:t>
                      </a:r>
                      <a:endParaRPr lang="en-GB" sz="2100" b="0" i="0" u="none" strike="noStrike">
                        <a:effectLst/>
                        <a:latin typeface="Arial" panose="020B0604020202020204" pitchFamily="34" charset="0"/>
                      </a:endParaRPr>
                    </a:p>
                  </a:txBody>
                  <a:tcPr marL="11250" marR="11250" marT="1125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EBEBE"/>
                    </a:solidFill>
                  </a:tcPr>
                </a:tc>
                <a:tc>
                  <a:txBody>
                    <a:bodyPr/>
                    <a:lstStyle/>
                    <a:p>
                      <a:pPr marL="54864" marR="54864" algn="ctr" fontAlgn="t">
                        <a:spcBef>
                          <a:spcPts val="265"/>
                        </a:spcBef>
                        <a:spcAft>
                          <a:spcPts val="0"/>
                        </a:spcAft>
                      </a:pPr>
                      <a:r>
                        <a:rPr lang="en-GB" sz="900" b="1" i="0" u="none" strike="noStrike">
                          <a:solidFill>
                            <a:srgbClr val="000000"/>
                          </a:solidFill>
                          <a:effectLst/>
                          <a:latin typeface="Arial" panose="020B0604020202020204" pitchFamily="34" charset="0"/>
                          <a:ea typeface="Arial" panose="020B0604020202020204" pitchFamily="34" charset="0"/>
                          <a:cs typeface="Times New Roman" panose="02020603050405020304" pitchFamily="18" charset="0"/>
                        </a:rPr>
                        <a:t>NO</a:t>
                      </a:r>
                      <a:endParaRPr lang="en-GB" sz="2100" b="0" i="0" u="none" strike="noStrike">
                        <a:effectLst/>
                        <a:latin typeface="Arial" panose="020B0604020202020204" pitchFamily="34" charset="0"/>
                      </a:endParaRPr>
                    </a:p>
                  </a:txBody>
                  <a:tcPr marL="11250" marR="11250" marT="1125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tc>
                  <a:txBody>
                    <a:bodyPr/>
                    <a:lstStyle/>
                    <a:p>
                      <a:pPr marL="64008" marR="54864" algn="ctr" fontAlgn="t">
                        <a:spcBef>
                          <a:spcPts val="265"/>
                        </a:spcBef>
                        <a:spcAft>
                          <a:spcPts val="0"/>
                        </a:spcAft>
                      </a:pPr>
                      <a:r>
                        <a:rPr lang="en-GB" sz="900" b="1" i="0" u="none" strike="noStrike">
                          <a:solidFill>
                            <a:srgbClr val="000000"/>
                          </a:solidFill>
                          <a:effectLst/>
                          <a:latin typeface="Arial" panose="020B0604020202020204" pitchFamily="34" charset="0"/>
                          <a:ea typeface="Arial" panose="020B0604020202020204" pitchFamily="34" charset="0"/>
                          <a:cs typeface="Times New Roman" panose="02020603050405020304" pitchFamily="18" charset="0"/>
                        </a:rPr>
                        <a:t>NO</a:t>
                      </a:r>
                      <a:endParaRPr lang="en-GB" sz="2100" b="0" i="0" u="none" strike="noStrike">
                        <a:effectLst/>
                        <a:latin typeface="Arial" panose="020B0604020202020204" pitchFamily="34" charset="0"/>
                      </a:endParaRPr>
                    </a:p>
                  </a:txBody>
                  <a:tcPr marL="11250" marR="11250" marT="1125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tc>
                  <a:txBody>
                    <a:bodyPr/>
                    <a:lstStyle/>
                    <a:p>
                      <a:pPr marL="54864" marR="54864" algn="ctr" fontAlgn="t">
                        <a:spcBef>
                          <a:spcPts val="265"/>
                        </a:spcBef>
                        <a:spcAft>
                          <a:spcPts val="0"/>
                        </a:spcAft>
                      </a:pPr>
                      <a:r>
                        <a:rPr lang="en-GB" sz="900" b="1" i="0" u="none" strike="noStrike">
                          <a:solidFill>
                            <a:srgbClr val="000000"/>
                          </a:solidFill>
                          <a:effectLst/>
                          <a:latin typeface="Arial" panose="020B0604020202020204" pitchFamily="34" charset="0"/>
                          <a:ea typeface="Arial" panose="020B0604020202020204" pitchFamily="34" charset="0"/>
                          <a:cs typeface="Times New Roman" panose="02020603050405020304" pitchFamily="18" charset="0"/>
                        </a:rPr>
                        <a:t>(5)</a:t>
                      </a:r>
                      <a:endParaRPr lang="en-GB" sz="2100" b="0" i="0" u="none" strike="noStrike">
                        <a:effectLst/>
                        <a:latin typeface="Arial" panose="020B0604020202020204" pitchFamily="34" charset="0"/>
                      </a:endParaRPr>
                    </a:p>
                  </a:txBody>
                  <a:tcPr marL="11250" marR="11250" marT="1125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C00"/>
                    </a:solidFill>
                  </a:tcPr>
                </a:tc>
                <a:tc>
                  <a:txBody>
                    <a:bodyPr/>
                    <a:lstStyle/>
                    <a:p>
                      <a:pPr marL="54864" marR="54864" algn="ctr" fontAlgn="t">
                        <a:spcBef>
                          <a:spcPts val="265"/>
                        </a:spcBef>
                        <a:spcAft>
                          <a:spcPts val="0"/>
                        </a:spcAft>
                      </a:pPr>
                      <a:r>
                        <a:rPr lang="en-GB" sz="900" b="1" i="0" u="none" strike="noStrike">
                          <a:solidFill>
                            <a:srgbClr val="000000"/>
                          </a:solidFill>
                          <a:effectLst/>
                          <a:latin typeface="Arial" panose="020B0604020202020204" pitchFamily="34" charset="0"/>
                          <a:ea typeface="Arial" panose="020B0604020202020204" pitchFamily="34" charset="0"/>
                          <a:cs typeface="Times New Roman" panose="02020603050405020304" pitchFamily="18" charset="0"/>
                        </a:rPr>
                        <a:t>(5)</a:t>
                      </a:r>
                      <a:endParaRPr lang="en-GB" sz="2100" b="0" i="0" u="none" strike="noStrike">
                        <a:effectLst/>
                        <a:latin typeface="Arial" panose="020B0604020202020204" pitchFamily="34" charset="0"/>
                      </a:endParaRPr>
                    </a:p>
                  </a:txBody>
                  <a:tcPr marL="11250" marR="11250" marT="1125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C00"/>
                    </a:solidFill>
                  </a:tcPr>
                </a:tc>
                <a:tc>
                  <a:txBody>
                    <a:bodyPr/>
                    <a:lstStyle/>
                    <a:p>
                      <a:pPr marL="54864" marR="54864" algn="ctr" fontAlgn="t">
                        <a:spcBef>
                          <a:spcPts val="265"/>
                        </a:spcBef>
                        <a:spcAft>
                          <a:spcPts val="0"/>
                        </a:spcAft>
                      </a:pPr>
                      <a:r>
                        <a:rPr lang="en-GB" sz="900" b="1" i="0" u="none" strike="noStrike">
                          <a:solidFill>
                            <a:srgbClr val="000000"/>
                          </a:solidFill>
                          <a:effectLst/>
                          <a:latin typeface="Arial" panose="020B0604020202020204" pitchFamily="34" charset="0"/>
                          <a:ea typeface="Arial" panose="020B0604020202020204" pitchFamily="34" charset="0"/>
                          <a:cs typeface="Times New Roman" panose="02020603050405020304" pitchFamily="18" charset="0"/>
                        </a:rPr>
                        <a:t>(5)</a:t>
                      </a:r>
                      <a:endParaRPr lang="en-GB" sz="2100" b="0" i="0" u="none" strike="noStrike">
                        <a:effectLst/>
                        <a:latin typeface="Arial" panose="020B0604020202020204" pitchFamily="34" charset="0"/>
                      </a:endParaRPr>
                    </a:p>
                  </a:txBody>
                  <a:tcPr marL="11250" marR="11250" marT="1125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C00"/>
                    </a:solidFill>
                  </a:tcPr>
                </a:tc>
                <a:tc>
                  <a:txBody>
                    <a:bodyPr/>
                    <a:lstStyle/>
                    <a:p>
                      <a:pPr marR="100584" algn="r" fontAlgn="t">
                        <a:spcBef>
                          <a:spcPts val="265"/>
                        </a:spcBef>
                        <a:spcAft>
                          <a:spcPts val="0"/>
                        </a:spcAft>
                      </a:pPr>
                      <a:r>
                        <a:rPr lang="en-GB" sz="900" b="1" i="0" u="none" strike="noStrike">
                          <a:solidFill>
                            <a:srgbClr val="000000"/>
                          </a:solidFill>
                          <a:effectLst/>
                          <a:latin typeface="Arial" panose="020B0604020202020204" pitchFamily="34" charset="0"/>
                          <a:ea typeface="Arial" panose="020B0604020202020204" pitchFamily="34" charset="0"/>
                          <a:cs typeface="Times New Roman" panose="02020603050405020304" pitchFamily="18" charset="0"/>
                        </a:rPr>
                        <a:t>NO</a:t>
                      </a:r>
                      <a:endParaRPr lang="en-GB" sz="2100" b="0" i="0" u="none" strike="noStrike">
                        <a:effectLst/>
                        <a:latin typeface="Arial" panose="020B0604020202020204" pitchFamily="34" charset="0"/>
                      </a:endParaRPr>
                    </a:p>
                  </a:txBody>
                  <a:tcPr marL="11250" marR="11250" marT="1125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tc>
                  <a:txBody>
                    <a:bodyPr/>
                    <a:lstStyle/>
                    <a:p>
                      <a:pPr marR="100584" algn="r" fontAlgn="t">
                        <a:spcBef>
                          <a:spcPts val="265"/>
                        </a:spcBef>
                        <a:spcAft>
                          <a:spcPts val="0"/>
                        </a:spcAft>
                      </a:pPr>
                      <a:r>
                        <a:rPr lang="en-GB" sz="900" b="1" i="0" u="none" strike="noStrike">
                          <a:solidFill>
                            <a:srgbClr val="000000"/>
                          </a:solidFill>
                          <a:effectLst/>
                          <a:latin typeface="Arial" panose="020B0604020202020204" pitchFamily="34" charset="0"/>
                          <a:ea typeface="Arial" panose="020B0604020202020204" pitchFamily="34" charset="0"/>
                          <a:cs typeface="Times New Roman" panose="02020603050405020304" pitchFamily="18" charset="0"/>
                        </a:rPr>
                        <a:t>NO</a:t>
                      </a:r>
                      <a:endParaRPr lang="en-GB" sz="2100" b="0" i="0" u="none" strike="noStrike">
                        <a:effectLst/>
                        <a:latin typeface="Arial" panose="020B0604020202020204" pitchFamily="34" charset="0"/>
                      </a:endParaRPr>
                    </a:p>
                  </a:txBody>
                  <a:tcPr marL="11250" marR="11250" marT="1125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tc>
                  <a:txBody>
                    <a:bodyPr/>
                    <a:lstStyle/>
                    <a:p>
                      <a:pPr marL="64008" marR="64008" algn="ctr" fontAlgn="t">
                        <a:spcBef>
                          <a:spcPts val="265"/>
                        </a:spcBef>
                        <a:spcAft>
                          <a:spcPts val="0"/>
                        </a:spcAft>
                      </a:pPr>
                      <a:r>
                        <a:rPr lang="en-GB" sz="900" b="1" i="0" u="none" strike="noStrike">
                          <a:solidFill>
                            <a:srgbClr val="000000"/>
                          </a:solidFill>
                          <a:effectLst/>
                          <a:latin typeface="Arial" panose="020B0604020202020204" pitchFamily="34" charset="0"/>
                          <a:ea typeface="Arial" panose="020B0604020202020204" pitchFamily="34" charset="0"/>
                          <a:cs typeface="Times New Roman" panose="02020603050405020304" pitchFamily="18" charset="0"/>
                        </a:rPr>
                        <a:t>NO</a:t>
                      </a:r>
                      <a:endParaRPr lang="en-GB" sz="2100" b="0" i="0" u="none" strike="noStrike">
                        <a:effectLst/>
                        <a:latin typeface="Arial" panose="020B0604020202020204" pitchFamily="34" charset="0"/>
                      </a:endParaRPr>
                    </a:p>
                  </a:txBody>
                  <a:tcPr marL="11250" marR="11250" marT="1125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tc>
                  <a:txBody>
                    <a:bodyPr/>
                    <a:lstStyle/>
                    <a:p>
                      <a:pPr marL="54864" marR="54864" algn="ctr" fontAlgn="t">
                        <a:spcBef>
                          <a:spcPts val="265"/>
                        </a:spcBef>
                        <a:spcAft>
                          <a:spcPts val="0"/>
                        </a:spcAft>
                      </a:pPr>
                      <a:r>
                        <a:rPr lang="en-GB" sz="900" b="1" i="0" u="none" strike="noStrike">
                          <a:solidFill>
                            <a:srgbClr val="000000"/>
                          </a:solidFill>
                          <a:effectLst/>
                          <a:latin typeface="Arial" panose="020B0604020202020204" pitchFamily="34" charset="0"/>
                          <a:ea typeface="Arial" panose="020B0604020202020204" pitchFamily="34" charset="0"/>
                          <a:cs typeface="Times New Roman" panose="02020603050405020304" pitchFamily="18" charset="0"/>
                        </a:rPr>
                        <a:t>NO</a:t>
                      </a:r>
                      <a:endParaRPr lang="en-GB" sz="2100" b="0" i="0" u="none" strike="noStrike">
                        <a:effectLst/>
                        <a:latin typeface="Arial" panose="020B0604020202020204" pitchFamily="34" charset="0"/>
                      </a:endParaRPr>
                    </a:p>
                  </a:txBody>
                  <a:tcPr marL="11250" marR="11250" marT="1125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tc>
                  <a:txBody>
                    <a:bodyPr/>
                    <a:lstStyle/>
                    <a:p>
                      <a:pPr marR="100584" algn="r" fontAlgn="t">
                        <a:spcBef>
                          <a:spcPts val="265"/>
                        </a:spcBef>
                        <a:spcAft>
                          <a:spcPts val="0"/>
                        </a:spcAft>
                      </a:pPr>
                      <a:r>
                        <a:rPr lang="en-GB" sz="900" b="1" i="0" u="none" strike="noStrike">
                          <a:solidFill>
                            <a:srgbClr val="000000"/>
                          </a:solidFill>
                          <a:effectLst/>
                          <a:latin typeface="Arial" panose="020B0604020202020204" pitchFamily="34" charset="0"/>
                          <a:ea typeface="Arial" panose="020B0604020202020204" pitchFamily="34" charset="0"/>
                          <a:cs typeface="Times New Roman" panose="02020603050405020304" pitchFamily="18" charset="0"/>
                        </a:rPr>
                        <a:t>NO</a:t>
                      </a:r>
                      <a:endParaRPr lang="en-GB" sz="2100" b="0" i="0" u="none" strike="noStrike">
                        <a:effectLst/>
                        <a:latin typeface="Arial" panose="020B0604020202020204" pitchFamily="34" charset="0"/>
                      </a:endParaRPr>
                    </a:p>
                  </a:txBody>
                  <a:tcPr marL="11250" marR="11250" marT="1125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tc>
                  <a:txBody>
                    <a:bodyPr/>
                    <a:lstStyle/>
                    <a:p>
                      <a:pPr marL="100584" algn="l" fontAlgn="t">
                        <a:spcBef>
                          <a:spcPts val="265"/>
                        </a:spcBef>
                        <a:spcAft>
                          <a:spcPts val="0"/>
                        </a:spcAft>
                      </a:pPr>
                      <a:r>
                        <a:rPr lang="en-GB" sz="900" b="1" i="0" u="none" strike="noStrike">
                          <a:solidFill>
                            <a:srgbClr val="000000"/>
                          </a:solidFill>
                          <a:effectLst/>
                          <a:latin typeface="Arial" panose="020B0604020202020204" pitchFamily="34" charset="0"/>
                          <a:ea typeface="Arial" panose="020B0604020202020204" pitchFamily="34" charset="0"/>
                          <a:cs typeface="Times New Roman" panose="02020603050405020304" pitchFamily="18" charset="0"/>
                        </a:rPr>
                        <a:t>NO</a:t>
                      </a:r>
                      <a:endParaRPr lang="en-GB" sz="2100" b="0" i="0" u="none" strike="noStrike">
                        <a:effectLst/>
                        <a:latin typeface="Arial" panose="020B0604020202020204" pitchFamily="34" charset="0"/>
                      </a:endParaRPr>
                    </a:p>
                  </a:txBody>
                  <a:tcPr marL="11250" marR="11250" marT="1125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tc>
                  <a:txBody>
                    <a:bodyPr/>
                    <a:lstStyle/>
                    <a:p>
                      <a:pPr marL="109728" algn="l" fontAlgn="t">
                        <a:spcBef>
                          <a:spcPts val="265"/>
                        </a:spcBef>
                        <a:spcAft>
                          <a:spcPts val="0"/>
                        </a:spcAft>
                      </a:pPr>
                      <a:r>
                        <a:rPr lang="en-GB" sz="900" b="1" i="0" u="none" strike="noStrike">
                          <a:solidFill>
                            <a:srgbClr val="000000"/>
                          </a:solidFill>
                          <a:effectLst/>
                          <a:latin typeface="Arial" panose="020B0604020202020204" pitchFamily="34" charset="0"/>
                          <a:ea typeface="Arial" panose="020B0604020202020204" pitchFamily="34" charset="0"/>
                          <a:cs typeface="Times New Roman" panose="02020603050405020304" pitchFamily="18" charset="0"/>
                        </a:rPr>
                        <a:t>(7)</a:t>
                      </a:r>
                      <a:endParaRPr lang="en-GB" sz="2100" b="0" i="0" u="none" strike="noStrike">
                        <a:effectLst/>
                        <a:latin typeface="Arial" panose="020B0604020202020204" pitchFamily="34" charset="0"/>
                      </a:endParaRPr>
                    </a:p>
                  </a:txBody>
                  <a:tcPr marL="11250" marR="11250" marT="1125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C00"/>
                    </a:solidFill>
                  </a:tcPr>
                </a:tc>
                <a:tc>
                  <a:txBody>
                    <a:bodyPr/>
                    <a:lstStyle/>
                    <a:p>
                      <a:pPr marL="54864" marR="54864" algn="ctr" fontAlgn="t">
                        <a:spcBef>
                          <a:spcPts val="265"/>
                        </a:spcBef>
                        <a:spcAft>
                          <a:spcPts val="0"/>
                        </a:spcAft>
                      </a:pPr>
                      <a:r>
                        <a:rPr lang="en-GB" sz="900" b="1" i="0" u="none" strike="noStrike">
                          <a:solidFill>
                            <a:srgbClr val="000000"/>
                          </a:solidFill>
                          <a:effectLst/>
                          <a:latin typeface="Arial" panose="020B0604020202020204" pitchFamily="34" charset="0"/>
                          <a:ea typeface="Arial" panose="020B0604020202020204" pitchFamily="34" charset="0"/>
                          <a:cs typeface="Times New Roman" panose="02020603050405020304" pitchFamily="18" charset="0"/>
                        </a:rPr>
                        <a:t>(6)</a:t>
                      </a:r>
                      <a:endParaRPr lang="en-GB" sz="2100" b="0" i="0" u="none" strike="noStrike">
                        <a:effectLst/>
                        <a:latin typeface="Arial" panose="020B0604020202020204" pitchFamily="34" charset="0"/>
                      </a:endParaRPr>
                    </a:p>
                  </a:txBody>
                  <a:tcPr marL="11250" marR="11250" marT="1125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C00"/>
                    </a:solidFill>
                  </a:tcPr>
                </a:tc>
                <a:extLst>
                  <a:ext uri="{0D108BD9-81ED-4DB2-BD59-A6C34878D82A}">
                    <a16:rowId xmlns:a16="http://schemas.microsoft.com/office/drawing/2014/main" val="1540319929"/>
                  </a:ext>
                </a:extLst>
              </a:tr>
              <a:tr h="240713">
                <a:tc>
                  <a:txBody>
                    <a:bodyPr/>
                    <a:lstStyle/>
                    <a:p>
                      <a:pPr marL="457200" algn="l" fontAlgn="t">
                        <a:spcBef>
                          <a:spcPts val="210"/>
                        </a:spcBef>
                        <a:spcAft>
                          <a:spcPts val="0"/>
                        </a:spcAft>
                      </a:pPr>
                      <a:r>
                        <a:rPr lang="en-GB" sz="1100" b="1" i="0" u="none" strike="noStrike">
                          <a:solidFill>
                            <a:srgbClr val="000000"/>
                          </a:solidFill>
                          <a:effectLst/>
                          <a:latin typeface="Arial" panose="020B0604020202020204" pitchFamily="34" charset="0"/>
                          <a:ea typeface="Arial" panose="020B0604020202020204" pitchFamily="34" charset="0"/>
                          <a:cs typeface="Times New Roman" panose="02020603050405020304" pitchFamily="18" charset="0"/>
                        </a:rPr>
                        <a:t>S</a:t>
                      </a:r>
                      <a:endParaRPr lang="en-GB" sz="2100" b="0" i="0" u="none" strike="noStrike">
                        <a:effectLst/>
                        <a:latin typeface="Arial" panose="020B0604020202020204" pitchFamily="34" charset="0"/>
                      </a:endParaRPr>
                    </a:p>
                  </a:txBody>
                  <a:tcPr marL="11250" marR="11250" marT="1125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EBEBE"/>
                    </a:solidFill>
                  </a:tcPr>
                </a:tc>
                <a:tc>
                  <a:txBody>
                    <a:bodyPr/>
                    <a:lstStyle/>
                    <a:p>
                      <a:pPr marL="54864" marR="54864" algn="ctr" fontAlgn="t">
                        <a:spcBef>
                          <a:spcPts val="280"/>
                        </a:spcBef>
                        <a:spcAft>
                          <a:spcPts val="0"/>
                        </a:spcAft>
                      </a:pPr>
                      <a:r>
                        <a:rPr lang="en-GB" sz="900" b="1" i="0" u="none" strike="noStrike">
                          <a:solidFill>
                            <a:srgbClr val="000000"/>
                          </a:solidFill>
                          <a:effectLst/>
                          <a:latin typeface="Arial" panose="020B0604020202020204" pitchFamily="34" charset="0"/>
                          <a:ea typeface="Arial" panose="020B0604020202020204" pitchFamily="34" charset="0"/>
                          <a:cs typeface="Times New Roman" panose="02020603050405020304" pitchFamily="18" charset="0"/>
                        </a:rPr>
                        <a:t>NO</a:t>
                      </a:r>
                      <a:endParaRPr lang="en-GB" sz="2100" b="0" i="0" u="none" strike="noStrike">
                        <a:effectLst/>
                        <a:latin typeface="Arial" panose="020B0604020202020204" pitchFamily="34" charset="0"/>
                      </a:endParaRPr>
                    </a:p>
                  </a:txBody>
                  <a:tcPr marL="11250" marR="11250" marT="1125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tc>
                  <a:txBody>
                    <a:bodyPr/>
                    <a:lstStyle/>
                    <a:p>
                      <a:pPr marL="64008" marR="54864" algn="ctr" fontAlgn="t">
                        <a:spcBef>
                          <a:spcPts val="265"/>
                        </a:spcBef>
                        <a:spcAft>
                          <a:spcPts val="0"/>
                        </a:spcAft>
                      </a:pPr>
                      <a:r>
                        <a:rPr lang="en-GB" sz="900" b="1" i="0" u="none" strike="noStrike">
                          <a:solidFill>
                            <a:srgbClr val="000000"/>
                          </a:solidFill>
                          <a:effectLst/>
                          <a:latin typeface="Arial" panose="020B0604020202020204" pitchFamily="34" charset="0"/>
                          <a:ea typeface="Arial" panose="020B0604020202020204" pitchFamily="34" charset="0"/>
                          <a:cs typeface="Times New Roman" panose="02020603050405020304" pitchFamily="18" charset="0"/>
                        </a:rPr>
                        <a:t>YES</a:t>
                      </a:r>
                      <a:endParaRPr lang="en-GB" sz="2100" b="0" i="0" u="none" strike="noStrike">
                        <a:effectLst/>
                        <a:latin typeface="Arial" panose="020B0604020202020204" pitchFamily="34" charset="0"/>
                      </a:endParaRPr>
                    </a:p>
                  </a:txBody>
                  <a:tcPr marL="11250" marR="11250" marT="1125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339966"/>
                    </a:solidFill>
                  </a:tcPr>
                </a:tc>
                <a:tc>
                  <a:txBody>
                    <a:bodyPr/>
                    <a:lstStyle/>
                    <a:p>
                      <a:pPr marL="54864" marR="54864" algn="ctr" fontAlgn="t">
                        <a:spcBef>
                          <a:spcPts val="265"/>
                        </a:spcBef>
                        <a:spcAft>
                          <a:spcPts val="0"/>
                        </a:spcAft>
                      </a:pPr>
                      <a:r>
                        <a:rPr lang="en-GB" sz="900" b="1" i="0" u="none" strike="noStrike">
                          <a:solidFill>
                            <a:srgbClr val="000000"/>
                          </a:solidFill>
                          <a:effectLst/>
                          <a:latin typeface="Arial" panose="020B0604020202020204" pitchFamily="34" charset="0"/>
                          <a:ea typeface="Arial" panose="020B0604020202020204" pitchFamily="34" charset="0"/>
                          <a:cs typeface="Times New Roman" panose="02020603050405020304" pitchFamily="18" charset="0"/>
                        </a:rPr>
                        <a:t>YES</a:t>
                      </a:r>
                      <a:endParaRPr lang="en-GB" sz="2100" b="0" i="0" u="none" strike="noStrike">
                        <a:effectLst/>
                        <a:latin typeface="Arial" panose="020B0604020202020204" pitchFamily="34" charset="0"/>
                      </a:endParaRPr>
                    </a:p>
                  </a:txBody>
                  <a:tcPr marL="11250" marR="11250" marT="1125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339966"/>
                    </a:solidFill>
                  </a:tcPr>
                </a:tc>
                <a:tc>
                  <a:txBody>
                    <a:bodyPr/>
                    <a:lstStyle/>
                    <a:p>
                      <a:pPr marL="54864" marR="54864" algn="ctr" fontAlgn="t">
                        <a:spcBef>
                          <a:spcPts val="265"/>
                        </a:spcBef>
                        <a:spcAft>
                          <a:spcPts val="0"/>
                        </a:spcAft>
                      </a:pPr>
                      <a:r>
                        <a:rPr lang="en-GB" sz="900" b="1" i="0" u="none" strike="noStrike">
                          <a:solidFill>
                            <a:srgbClr val="000000"/>
                          </a:solidFill>
                          <a:effectLst/>
                          <a:latin typeface="Arial" panose="020B0604020202020204" pitchFamily="34" charset="0"/>
                          <a:ea typeface="Arial" panose="020B0604020202020204" pitchFamily="34" charset="0"/>
                          <a:cs typeface="Times New Roman" panose="02020603050405020304" pitchFamily="18" charset="0"/>
                        </a:rPr>
                        <a:t>YES</a:t>
                      </a:r>
                      <a:endParaRPr lang="en-GB" sz="2100" b="0" i="0" u="none" strike="noStrike">
                        <a:effectLst/>
                        <a:latin typeface="Arial" panose="020B0604020202020204" pitchFamily="34" charset="0"/>
                      </a:endParaRPr>
                    </a:p>
                  </a:txBody>
                  <a:tcPr marL="11250" marR="11250" marT="1125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339966"/>
                    </a:solidFill>
                  </a:tcPr>
                </a:tc>
                <a:tc>
                  <a:txBody>
                    <a:bodyPr/>
                    <a:lstStyle/>
                    <a:p>
                      <a:pPr marL="54864" marR="54864" algn="ctr" fontAlgn="t">
                        <a:spcBef>
                          <a:spcPts val="265"/>
                        </a:spcBef>
                        <a:spcAft>
                          <a:spcPts val="0"/>
                        </a:spcAft>
                      </a:pPr>
                      <a:r>
                        <a:rPr lang="en-GB" sz="900" b="1" i="0" u="none" strike="noStrike">
                          <a:solidFill>
                            <a:srgbClr val="000000"/>
                          </a:solidFill>
                          <a:effectLst/>
                          <a:latin typeface="Arial" panose="020B0604020202020204" pitchFamily="34" charset="0"/>
                          <a:ea typeface="Arial" panose="020B0604020202020204" pitchFamily="34" charset="0"/>
                          <a:cs typeface="Times New Roman" panose="02020603050405020304" pitchFamily="18" charset="0"/>
                        </a:rPr>
                        <a:t>YES</a:t>
                      </a:r>
                      <a:endParaRPr lang="en-GB" sz="2100" b="0" i="0" u="none" strike="noStrike">
                        <a:effectLst/>
                        <a:latin typeface="Arial" panose="020B0604020202020204" pitchFamily="34" charset="0"/>
                      </a:endParaRPr>
                    </a:p>
                  </a:txBody>
                  <a:tcPr marL="11250" marR="11250" marT="1125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339966"/>
                    </a:solidFill>
                  </a:tcPr>
                </a:tc>
                <a:tc>
                  <a:txBody>
                    <a:bodyPr/>
                    <a:lstStyle/>
                    <a:p>
                      <a:pPr marR="73152" algn="r" fontAlgn="t">
                        <a:spcBef>
                          <a:spcPts val="280"/>
                        </a:spcBef>
                        <a:spcAft>
                          <a:spcPts val="0"/>
                        </a:spcAft>
                      </a:pPr>
                      <a:r>
                        <a:rPr lang="en-GB" sz="900" b="1" i="0" u="none" strike="noStrike">
                          <a:solidFill>
                            <a:srgbClr val="000000"/>
                          </a:solidFill>
                          <a:effectLst/>
                          <a:latin typeface="Arial" panose="020B0604020202020204" pitchFamily="34" charset="0"/>
                          <a:ea typeface="Arial" panose="020B0604020202020204" pitchFamily="34" charset="0"/>
                          <a:cs typeface="Times New Roman" panose="02020603050405020304" pitchFamily="18" charset="0"/>
                        </a:rPr>
                        <a:t>YES</a:t>
                      </a:r>
                      <a:endParaRPr lang="en-GB" sz="2100" b="0" i="0" u="none" strike="noStrike">
                        <a:effectLst/>
                        <a:latin typeface="Arial" panose="020B0604020202020204" pitchFamily="34" charset="0"/>
                      </a:endParaRPr>
                    </a:p>
                  </a:txBody>
                  <a:tcPr marL="11250" marR="11250" marT="1125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339966"/>
                    </a:solidFill>
                  </a:tcPr>
                </a:tc>
                <a:tc>
                  <a:txBody>
                    <a:bodyPr/>
                    <a:lstStyle/>
                    <a:p>
                      <a:pPr marR="73152" algn="r" fontAlgn="t">
                        <a:spcBef>
                          <a:spcPts val="265"/>
                        </a:spcBef>
                        <a:spcAft>
                          <a:spcPts val="0"/>
                        </a:spcAft>
                      </a:pPr>
                      <a:r>
                        <a:rPr lang="en-GB" sz="900" b="1" i="0" u="none" strike="noStrike">
                          <a:solidFill>
                            <a:srgbClr val="000000"/>
                          </a:solidFill>
                          <a:effectLst/>
                          <a:latin typeface="Arial" panose="020B0604020202020204" pitchFamily="34" charset="0"/>
                          <a:ea typeface="Arial" panose="020B0604020202020204" pitchFamily="34" charset="0"/>
                          <a:cs typeface="Times New Roman" panose="02020603050405020304" pitchFamily="18" charset="0"/>
                        </a:rPr>
                        <a:t>YES</a:t>
                      </a:r>
                      <a:endParaRPr lang="en-GB" sz="2100" b="0" i="0" u="none" strike="noStrike">
                        <a:effectLst/>
                        <a:latin typeface="Arial" panose="020B0604020202020204" pitchFamily="34" charset="0"/>
                      </a:endParaRPr>
                    </a:p>
                  </a:txBody>
                  <a:tcPr marL="11250" marR="11250" marT="1125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339966"/>
                    </a:solidFill>
                  </a:tcPr>
                </a:tc>
                <a:tc>
                  <a:txBody>
                    <a:bodyPr/>
                    <a:lstStyle/>
                    <a:p>
                      <a:pPr marL="64008" marR="64008" algn="ctr" fontAlgn="t">
                        <a:spcBef>
                          <a:spcPts val="265"/>
                        </a:spcBef>
                        <a:spcAft>
                          <a:spcPts val="0"/>
                        </a:spcAft>
                      </a:pPr>
                      <a:r>
                        <a:rPr lang="en-GB" sz="900" b="1" i="0" u="none" strike="noStrike">
                          <a:solidFill>
                            <a:srgbClr val="000000"/>
                          </a:solidFill>
                          <a:effectLst/>
                          <a:latin typeface="Arial" panose="020B0604020202020204" pitchFamily="34" charset="0"/>
                          <a:ea typeface="Arial" panose="020B0604020202020204" pitchFamily="34" charset="0"/>
                          <a:cs typeface="Times New Roman" panose="02020603050405020304" pitchFamily="18" charset="0"/>
                        </a:rPr>
                        <a:t>YES</a:t>
                      </a:r>
                      <a:endParaRPr lang="en-GB" sz="2100" b="0" i="0" u="none" strike="noStrike">
                        <a:effectLst/>
                        <a:latin typeface="Arial" panose="020B0604020202020204" pitchFamily="34" charset="0"/>
                      </a:endParaRPr>
                    </a:p>
                  </a:txBody>
                  <a:tcPr marL="11250" marR="11250" marT="1125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339966"/>
                    </a:solidFill>
                  </a:tcPr>
                </a:tc>
                <a:tc>
                  <a:txBody>
                    <a:bodyPr/>
                    <a:lstStyle/>
                    <a:p>
                      <a:pPr marL="54864" marR="54864" algn="ctr" fontAlgn="t">
                        <a:spcBef>
                          <a:spcPts val="265"/>
                        </a:spcBef>
                        <a:spcAft>
                          <a:spcPts val="0"/>
                        </a:spcAft>
                      </a:pPr>
                      <a:r>
                        <a:rPr lang="en-GB" sz="900" b="1" i="0" u="none" strike="noStrike">
                          <a:solidFill>
                            <a:srgbClr val="000000"/>
                          </a:solidFill>
                          <a:effectLst/>
                          <a:latin typeface="Arial" panose="020B0604020202020204" pitchFamily="34" charset="0"/>
                          <a:ea typeface="Arial" panose="020B0604020202020204" pitchFamily="34" charset="0"/>
                          <a:cs typeface="Times New Roman" panose="02020603050405020304" pitchFamily="18" charset="0"/>
                        </a:rPr>
                        <a:t>YES</a:t>
                      </a:r>
                      <a:endParaRPr lang="en-GB" sz="2100" b="0" i="0" u="none" strike="noStrike">
                        <a:effectLst/>
                        <a:latin typeface="Arial" panose="020B0604020202020204" pitchFamily="34" charset="0"/>
                      </a:endParaRPr>
                    </a:p>
                  </a:txBody>
                  <a:tcPr marL="11250" marR="11250" marT="1125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339966"/>
                    </a:solidFill>
                  </a:tcPr>
                </a:tc>
                <a:tc>
                  <a:txBody>
                    <a:bodyPr/>
                    <a:lstStyle/>
                    <a:p>
                      <a:pPr marR="100584" algn="r" fontAlgn="t">
                        <a:spcBef>
                          <a:spcPts val="280"/>
                        </a:spcBef>
                        <a:spcAft>
                          <a:spcPts val="0"/>
                        </a:spcAft>
                      </a:pPr>
                      <a:r>
                        <a:rPr lang="en-GB" sz="900" b="1" i="0" u="none" strike="noStrike">
                          <a:solidFill>
                            <a:srgbClr val="000000"/>
                          </a:solidFill>
                          <a:effectLst/>
                          <a:latin typeface="Arial" panose="020B0604020202020204" pitchFamily="34" charset="0"/>
                          <a:ea typeface="Arial" panose="020B0604020202020204" pitchFamily="34" charset="0"/>
                          <a:cs typeface="Times New Roman" panose="02020603050405020304" pitchFamily="18" charset="0"/>
                        </a:rPr>
                        <a:t>NO</a:t>
                      </a:r>
                      <a:endParaRPr lang="en-GB" sz="2100" b="0" i="0" u="none" strike="noStrike">
                        <a:effectLst/>
                        <a:latin typeface="Arial" panose="020B0604020202020204" pitchFamily="34" charset="0"/>
                      </a:endParaRPr>
                    </a:p>
                  </a:txBody>
                  <a:tcPr marL="11250" marR="11250" marT="1125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tc>
                  <a:txBody>
                    <a:bodyPr/>
                    <a:lstStyle/>
                    <a:p>
                      <a:pPr marL="100584" algn="l" fontAlgn="t">
                        <a:spcBef>
                          <a:spcPts val="280"/>
                        </a:spcBef>
                        <a:spcAft>
                          <a:spcPts val="0"/>
                        </a:spcAft>
                      </a:pPr>
                      <a:r>
                        <a:rPr lang="en-GB" sz="900" b="1" i="0" u="none" strike="noStrike">
                          <a:solidFill>
                            <a:srgbClr val="000000"/>
                          </a:solidFill>
                          <a:effectLst/>
                          <a:latin typeface="Arial" panose="020B0604020202020204" pitchFamily="34" charset="0"/>
                          <a:ea typeface="Arial" panose="020B0604020202020204" pitchFamily="34" charset="0"/>
                          <a:cs typeface="Times New Roman" panose="02020603050405020304" pitchFamily="18" charset="0"/>
                        </a:rPr>
                        <a:t>NO</a:t>
                      </a:r>
                      <a:endParaRPr lang="en-GB" sz="2100" b="0" i="0" u="none" strike="noStrike">
                        <a:effectLst/>
                        <a:latin typeface="Arial" panose="020B0604020202020204" pitchFamily="34" charset="0"/>
                      </a:endParaRPr>
                    </a:p>
                  </a:txBody>
                  <a:tcPr marL="11250" marR="11250" marT="1125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tc>
                  <a:txBody>
                    <a:bodyPr/>
                    <a:lstStyle/>
                    <a:p>
                      <a:pPr marL="109728" algn="l" fontAlgn="t">
                        <a:spcBef>
                          <a:spcPts val="280"/>
                        </a:spcBef>
                        <a:spcAft>
                          <a:spcPts val="0"/>
                        </a:spcAft>
                      </a:pPr>
                      <a:r>
                        <a:rPr lang="en-GB" sz="900" b="1" i="0" u="none" strike="noStrike">
                          <a:solidFill>
                            <a:srgbClr val="000000"/>
                          </a:solidFill>
                          <a:effectLst/>
                          <a:latin typeface="Arial" panose="020B0604020202020204" pitchFamily="34" charset="0"/>
                          <a:ea typeface="Arial" panose="020B0604020202020204" pitchFamily="34" charset="0"/>
                          <a:cs typeface="Times New Roman" panose="02020603050405020304" pitchFamily="18" charset="0"/>
                        </a:rPr>
                        <a:t>(6)</a:t>
                      </a:r>
                      <a:endParaRPr lang="en-GB" sz="2100" b="0" i="0" u="none" strike="noStrike">
                        <a:effectLst/>
                        <a:latin typeface="Arial" panose="020B0604020202020204" pitchFamily="34" charset="0"/>
                      </a:endParaRPr>
                    </a:p>
                  </a:txBody>
                  <a:tcPr marL="11250" marR="11250" marT="1125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C00"/>
                    </a:solidFill>
                  </a:tcPr>
                </a:tc>
                <a:tc>
                  <a:txBody>
                    <a:bodyPr/>
                    <a:lstStyle/>
                    <a:p>
                      <a:pPr marL="54864" marR="54864" algn="ctr" fontAlgn="t">
                        <a:spcBef>
                          <a:spcPts val="265"/>
                        </a:spcBef>
                        <a:spcAft>
                          <a:spcPts val="0"/>
                        </a:spcAft>
                      </a:pPr>
                      <a:r>
                        <a:rPr lang="en-GB" sz="900" b="1" i="0" u="none" strike="noStrike">
                          <a:solidFill>
                            <a:srgbClr val="000000"/>
                          </a:solidFill>
                          <a:effectLst/>
                          <a:latin typeface="Arial" panose="020B0604020202020204" pitchFamily="34" charset="0"/>
                          <a:ea typeface="Arial" panose="020B0604020202020204" pitchFamily="34" charset="0"/>
                          <a:cs typeface="Times New Roman" panose="02020603050405020304" pitchFamily="18" charset="0"/>
                        </a:rPr>
                        <a:t>YES</a:t>
                      </a:r>
                      <a:endParaRPr lang="en-GB" sz="2100" b="0" i="0" u="none" strike="noStrike">
                        <a:effectLst/>
                        <a:latin typeface="Arial" panose="020B0604020202020204" pitchFamily="34" charset="0"/>
                      </a:endParaRPr>
                    </a:p>
                  </a:txBody>
                  <a:tcPr marL="11250" marR="11250" marT="1125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AF50"/>
                    </a:solidFill>
                  </a:tcPr>
                </a:tc>
                <a:extLst>
                  <a:ext uri="{0D108BD9-81ED-4DB2-BD59-A6C34878D82A}">
                    <a16:rowId xmlns:a16="http://schemas.microsoft.com/office/drawing/2014/main" val="762454322"/>
                  </a:ext>
                </a:extLst>
              </a:tr>
            </a:tbl>
          </a:graphicData>
        </a:graphic>
      </p:graphicFrame>
      <p:sp>
        <p:nvSpPr>
          <p:cNvPr id="8" name="TextBox 7">
            <a:extLst>
              <a:ext uri="{FF2B5EF4-FFF2-40B4-BE49-F238E27FC236}">
                <a16:creationId xmlns:a16="http://schemas.microsoft.com/office/drawing/2014/main" id="{29AECBB8-3ED9-0942-A9D3-B7A57B666D4D}"/>
              </a:ext>
            </a:extLst>
          </p:cNvPr>
          <p:cNvSpPr txBox="1"/>
          <p:nvPr/>
        </p:nvSpPr>
        <p:spPr>
          <a:xfrm>
            <a:off x="627461" y="5771154"/>
            <a:ext cx="8287940" cy="923330"/>
          </a:xfrm>
          <a:prstGeom prst="rect">
            <a:avLst/>
          </a:prstGeom>
          <a:noFill/>
        </p:spPr>
        <p:txBody>
          <a:bodyPr wrap="square" rtlCol="0">
            <a:spAutoFit/>
          </a:bodyPr>
          <a:lstStyle/>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800" b="0" i="0" u="none" strike="noStrike" kern="1200" cap="none" spc="0" normalizeH="0" baseline="0" noProof="0">
                <a:ln>
                  <a:noFill/>
                </a:ln>
                <a:solidFill>
                  <a:prstClr val="black"/>
                </a:solidFill>
                <a:effectLst/>
                <a:uLnTx/>
                <a:uFillTx/>
                <a:latin typeface="Arial" panose="020B0604020202020204"/>
                <a:ea typeface="+mn-ea"/>
                <a:cs typeface="+mn-cs"/>
              </a:rPr>
              <a:t>Ideally each PES should consist of ammunition belonging to a single Compatibility Group (CG).</a:t>
            </a:r>
            <a:endParaRPr kumimoji="0" lang="en-GB" sz="1800" b="0" i="0" u="none" strike="noStrike" kern="1200" cap="none" spc="0" normalizeH="0" baseline="30000" noProof="0">
              <a:ln>
                <a:noFill/>
              </a:ln>
              <a:solidFill>
                <a:prstClr val="black"/>
              </a:solidFill>
              <a:effectLst/>
              <a:uLnTx/>
              <a:uFillTx/>
              <a:latin typeface="Arial" panose="020B0604020202020204"/>
              <a:ea typeface="+mn-ea"/>
              <a:cs typeface="+mn-cs"/>
            </a:endParaRP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800" b="0" i="0" u="none" strike="noStrike" kern="1200" cap="none" spc="0" normalizeH="0" baseline="0" noProof="0">
                <a:ln>
                  <a:noFill/>
                </a:ln>
                <a:solidFill>
                  <a:prstClr val="black"/>
                </a:solidFill>
                <a:effectLst/>
                <a:uLnTx/>
                <a:uFillTx/>
                <a:latin typeface="Arial" panose="020B0604020202020204"/>
                <a:ea typeface="+mn-ea"/>
                <a:cs typeface="+mn-cs"/>
              </a:rPr>
              <a:t>Should CGs have to be mixed then the rules in the above Table apply </a:t>
            </a:r>
            <a:endParaRPr kumimoji="0" lang="en-IE" sz="1800" b="0" i="0" u="none" strike="noStrike" kern="1200" cap="none" spc="0" normalizeH="0" baseline="0" noProof="0">
              <a:ln>
                <a:noFill/>
              </a:ln>
              <a:solidFill>
                <a:prstClr val="black"/>
              </a:solidFill>
              <a:effectLst/>
              <a:uLnTx/>
              <a:uFillTx/>
              <a:latin typeface="Arial" panose="020B0604020202020204"/>
              <a:ea typeface="+mn-ea"/>
              <a:cs typeface="+mn-cs"/>
            </a:endParaRPr>
          </a:p>
        </p:txBody>
      </p:sp>
    </p:spTree>
    <p:extLst>
      <p:ext uri="{BB962C8B-B14F-4D97-AF65-F5344CB8AC3E}">
        <p14:creationId xmlns:p14="http://schemas.microsoft.com/office/powerpoint/2010/main" val="473738905"/>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851A4D-27CE-A248-8BEB-C060F7C0E81F}"/>
              </a:ext>
            </a:extLst>
          </p:cNvPr>
          <p:cNvSpPr>
            <a:spLocks noGrp="1"/>
          </p:cNvSpPr>
          <p:nvPr>
            <p:ph type="title"/>
          </p:nvPr>
        </p:nvSpPr>
        <p:spPr/>
        <p:txBody>
          <a:bodyPr/>
          <a:lstStyle/>
          <a:p>
            <a:pPr algn="ctr"/>
            <a:r>
              <a:rPr lang="en-IE" sz="3200" dirty="0"/>
              <a:t>Ammunition requiring separate storage</a:t>
            </a:r>
          </a:p>
        </p:txBody>
      </p:sp>
      <p:sp>
        <p:nvSpPr>
          <p:cNvPr id="5" name="Content Placeholder 4">
            <a:extLst>
              <a:ext uri="{FF2B5EF4-FFF2-40B4-BE49-F238E27FC236}">
                <a16:creationId xmlns:a16="http://schemas.microsoft.com/office/drawing/2014/main" id="{A2831EDE-80C1-5B4E-90D0-A29925C8D95E}"/>
              </a:ext>
            </a:extLst>
          </p:cNvPr>
          <p:cNvSpPr>
            <a:spLocks noGrp="1"/>
          </p:cNvSpPr>
          <p:nvPr>
            <p:ph sz="half" idx="2"/>
          </p:nvPr>
        </p:nvSpPr>
        <p:spPr/>
        <p:txBody>
          <a:bodyPr/>
          <a:lstStyle/>
          <a:p>
            <a:pPr marL="0" indent="0">
              <a:buNone/>
            </a:pPr>
            <a:r>
              <a:rPr lang="en-GB" sz="2800" dirty="0"/>
              <a:t>In addition to the mixing rules, certain types of ammunition should always be stored in separate PES from other types of ammunition</a:t>
            </a:r>
            <a:r>
              <a:rPr lang="en-IE" sz="2800" dirty="0"/>
              <a:t>:</a:t>
            </a:r>
          </a:p>
          <a:p>
            <a:pPr marL="0" indent="0">
              <a:buNone/>
            </a:pPr>
            <a:endParaRPr lang="en-IE" sz="2400" dirty="0"/>
          </a:p>
          <a:p>
            <a:pPr lvl="0"/>
            <a:r>
              <a:rPr lang="en-GB" sz="2400" dirty="0"/>
              <a:t>White phosphorous (WP)</a:t>
            </a:r>
          </a:p>
          <a:p>
            <a:pPr lvl="0"/>
            <a:r>
              <a:rPr lang="en-GB" sz="2400" dirty="0"/>
              <a:t>Missiles in a propulsive state </a:t>
            </a:r>
          </a:p>
          <a:p>
            <a:pPr lvl="0"/>
            <a:r>
              <a:rPr lang="en-GB" sz="2400" dirty="0"/>
              <a:t>Damaged ammunition</a:t>
            </a:r>
          </a:p>
          <a:p>
            <a:pPr lvl="0"/>
            <a:r>
              <a:rPr lang="en-GB" sz="2400" dirty="0"/>
              <a:t>Ammunition awaiting destruction or demilitarization</a:t>
            </a:r>
            <a:endParaRPr lang="en-IE" sz="2400" dirty="0"/>
          </a:p>
          <a:p>
            <a:pPr lvl="0"/>
            <a:r>
              <a:rPr lang="en-GB" sz="2400" dirty="0"/>
              <a:t>Ammunition that is constrained or banned for use</a:t>
            </a:r>
            <a:endParaRPr lang="en-IE" sz="2400" dirty="0"/>
          </a:p>
          <a:p>
            <a:pPr lvl="0"/>
            <a:r>
              <a:rPr lang="en-GB" sz="2400" dirty="0"/>
              <a:t>Ammunition that has deteriorated and become hazardous. </a:t>
            </a:r>
            <a:endParaRPr lang="en-IE" sz="2400" dirty="0"/>
          </a:p>
          <a:p>
            <a:pPr marL="0" indent="0">
              <a:buNone/>
            </a:pPr>
            <a:endParaRPr lang="en-IE" sz="2400" dirty="0"/>
          </a:p>
        </p:txBody>
      </p:sp>
    </p:spTree>
    <p:extLst>
      <p:ext uri="{BB962C8B-B14F-4D97-AF65-F5344CB8AC3E}">
        <p14:creationId xmlns:p14="http://schemas.microsoft.com/office/powerpoint/2010/main" val="424882974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851A4D-27CE-A248-8BEB-C060F7C0E81F}"/>
              </a:ext>
            </a:extLst>
          </p:cNvPr>
          <p:cNvSpPr>
            <a:spLocks noGrp="1"/>
          </p:cNvSpPr>
          <p:nvPr>
            <p:ph type="title"/>
          </p:nvPr>
        </p:nvSpPr>
        <p:spPr/>
        <p:txBody>
          <a:bodyPr/>
          <a:lstStyle/>
          <a:p>
            <a:pPr algn="ctr"/>
            <a:r>
              <a:rPr lang="en-IE" sz="3200"/>
              <a:t>Important Definitions</a:t>
            </a:r>
          </a:p>
        </p:txBody>
      </p:sp>
      <p:sp>
        <p:nvSpPr>
          <p:cNvPr id="3" name="Content Placeholder 2">
            <a:extLst>
              <a:ext uri="{FF2B5EF4-FFF2-40B4-BE49-F238E27FC236}">
                <a16:creationId xmlns:a16="http://schemas.microsoft.com/office/drawing/2014/main" id="{7A6F29F7-B8F1-3C4C-A4AA-EDF32A5FE26A}"/>
              </a:ext>
            </a:extLst>
          </p:cNvPr>
          <p:cNvSpPr>
            <a:spLocks noGrp="1"/>
          </p:cNvSpPr>
          <p:nvPr>
            <p:ph sz="half" idx="2"/>
          </p:nvPr>
        </p:nvSpPr>
        <p:spPr>
          <a:xfrm>
            <a:off x="629841" y="1314450"/>
            <a:ext cx="7886699" cy="4875213"/>
          </a:xfrm>
        </p:spPr>
        <p:txBody>
          <a:bodyPr/>
          <a:lstStyle/>
          <a:p>
            <a:r>
              <a:rPr lang="en-US" sz="2800" b="1" dirty="0"/>
              <a:t>Inter-Magazine Distances (IMD)</a:t>
            </a:r>
          </a:p>
          <a:p>
            <a:pPr>
              <a:buFont typeface="Courier New" panose="02070309020205020404" pitchFamily="49" charset="0"/>
              <a:buChar char="o"/>
            </a:pPr>
            <a:r>
              <a:rPr lang="en-US" sz="2400" dirty="0"/>
              <a:t>The minimum permissible distance between a building or stack containing explosives to other such buildings or stacks, which will prevent the immediate propagation of explosions or fire from one to the other by missile, flame or blast.</a:t>
            </a:r>
            <a:r>
              <a:rPr lang="en-IE" sz="2400" dirty="0"/>
              <a:t> </a:t>
            </a:r>
            <a:br>
              <a:rPr lang="en-IE" sz="1200" dirty="0"/>
            </a:br>
            <a:endParaRPr lang="en-US" sz="1100" dirty="0"/>
          </a:p>
          <a:p>
            <a:r>
              <a:rPr lang="en-US" sz="2800" b="1" dirty="0"/>
              <a:t>Inhabited Building Distance (IBD)</a:t>
            </a:r>
          </a:p>
          <a:p>
            <a:pPr>
              <a:buFont typeface="Courier New" panose="02070309020205020404" pitchFamily="49" charset="0"/>
              <a:buChar char="o"/>
            </a:pPr>
            <a:r>
              <a:rPr lang="en-US" sz="2400" dirty="0"/>
              <a:t>The minimum permissible distance between potential explosive sites (PES) and non-associated exposed sites (ES) that requires a high degree of protection from an explosion</a:t>
            </a:r>
            <a:r>
              <a:rPr lang="en-IE" sz="2400" dirty="0"/>
              <a:t> </a:t>
            </a:r>
          </a:p>
          <a:p>
            <a:pPr>
              <a:buFont typeface="Courier New" panose="02070309020205020404" pitchFamily="49" charset="0"/>
              <a:buChar char="o"/>
            </a:pPr>
            <a:r>
              <a:rPr lang="en-US" sz="2400" dirty="0"/>
              <a:t>The ES is a building or structure occupied in whole or in part by people (usually civilian)</a:t>
            </a:r>
            <a:r>
              <a:rPr lang="en-IE" sz="2400" dirty="0"/>
              <a:t> </a:t>
            </a:r>
            <a:br>
              <a:rPr lang="en-US" sz="1800" dirty="0"/>
            </a:br>
            <a:endParaRPr lang="en-IE" sz="2400" dirty="0"/>
          </a:p>
        </p:txBody>
      </p:sp>
    </p:spTree>
    <p:extLst>
      <p:ext uri="{BB962C8B-B14F-4D97-AF65-F5344CB8AC3E}">
        <p14:creationId xmlns:p14="http://schemas.microsoft.com/office/powerpoint/2010/main" val="1151876185"/>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851A4D-27CE-A248-8BEB-C060F7C0E81F}"/>
              </a:ext>
            </a:extLst>
          </p:cNvPr>
          <p:cNvSpPr>
            <a:spLocks noGrp="1"/>
          </p:cNvSpPr>
          <p:nvPr>
            <p:ph type="title"/>
          </p:nvPr>
        </p:nvSpPr>
        <p:spPr/>
        <p:txBody>
          <a:bodyPr/>
          <a:lstStyle/>
          <a:p>
            <a:pPr algn="ctr"/>
            <a:r>
              <a:rPr lang="en-IE" sz="3200" dirty="0"/>
              <a:t>Measuring Quantity Distances:</a:t>
            </a:r>
            <a:br>
              <a:rPr lang="en-IE" sz="3200" dirty="0"/>
            </a:br>
            <a:r>
              <a:rPr lang="en-IE" sz="3200" dirty="0"/>
              <a:t>Steps</a:t>
            </a:r>
          </a:p>
        </p:txBody>
      </p:sp>
      <p:sp>
        <p:nvSpPr>
          <p:cNvPr id="3" name="Content Placeholder 2">
            <a:extLst>
              <a:ext uri="{FF2B5EF4-FFF2-40B4-BE49-F238E27FC236}">
                <a16:creationId xmlns:a16="http://schemas.microsoft.com/office/drawing/2014/main" id="{7A6F29F7-B8F1-3C4C-A4AA-EDF32A5FE26A}"/>
              </a:ext>
            </a:extLst>
          </p:cNvPr>
          <p:cNvSpPr>
            <a:spLocks noGrp="1"/>
          </p:cNvSpPr>
          <p:nvPr>
            <p:ph sz="half" idx="2"/>
          </p:nvPr>
        </p:nvSpPr>
        <p:spPr>
          <a:xfrm>
            <a:off x="629841" y="1690689"/>
            <a:ext cx="7886699" cy="4294485"/>
          </a:xfrm>
        </p:spPr>
        <p:txBody>
          <a:bodyPr/>
          <a:lstStyle/>
          <a:p>
            <a:pPr marL="457200" indent="-457200">
              <a:buFont typeface="+mj-lt"/>
              <a:buAutoNum type="arabicPeriod"/>
            </a:pPr>
            <a:r>
              <a:rPr lang="en-IE" sz="2600" dirty="0"/>
              <a:t>Consider each building or stack, in turn, as a PES </a:t>
            </a:r>
          </a:p>
          <a:p>
            <a:pPr marL="457200" indent="-457200">
              <a:buFont typeface="+mj-lt"/>
              <a:buAutoNum type="arabicPeriod"/>
            </a:pPr>
            <a:r>
              <a:rPr lang="en-IE" sz="2600" dirty="0"/>
              <a:t>Refer to the table of each HD that can be stored in the building or stack considered as a PES</a:t>
            </a:r>
          </a:p>
          <a:p>
            <a:pPr marL="457200" indent="-457200">
              <a:buFont typeface="+mj-lt"/>
              <a:buAutoNum type="arabicPeriod"/>
            </a:pPr>
            <a:r>
              <a:rPr lang="en-IE" sz="2600" dirty="0"/>
              <a:t>Determine the QD for each HD as the minimum to be required from the building or stack</a:t>
            </a:r>
          </a:p>
          <a:p>
            <a:pPr marL="457200" indent="-457200">
              <a:buFont typeface="+mj-lt"/>
              <a:buAutoNum type="arabicPeriod"/>
            </a:pPr>
            <a:r>
              <a:rPr lang="en-IE" sz="2600" dirty="0"/>
              <a:t>Record the QD in terms of each HD in each instance as those to be required from the building or stack. Alternatively, calculate the permitted NEQ of each HD based upon the available distances. </a:t>
            </a:r>
          </a:p>
          <a:p>
            <a:endParaRPr lang="en-IE" sz="2800" dirty="0"/>
          </a:p>
        </p:txBody>
      </p:sp>
    </p:spTree>
    <p:extLst>
      <p:ext uri="{BB962C8B-B14F-4D97-AF65-F5344CB8AC3E}">
        <p14:creationId xmlns:p14="http://schemas.microsoft.com/office/powerpoint/2010/main" val="347488688"/>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851A4D-27CE-A248-8BEB-C060F7C0E81F}"/>
              </a:ext>
            </a:extLst>
          </p:cNvPr>
          <p:cNvSpPr>
            <a:spLocks noGrp="1"/>
          </p:cNvSpPr>
          <p:nvPr>
            <p:ph type="title"/>
          </p:nvPr>
        </p:nvSpPr>
        <p:spPr/>
        <p:txBody>
          <a:bodyPr/>
          <a:lstStyle/>
          <a:p>
            <a:pPr algn="ctr"/>
            <a:r>
              <a:rPr lang="en-IE" sz="3200" dirty="0"/>
              <a:t>Calculating Quantity Distances based on NEQ &amp; Distances</a:t>
            </a:r>
          </a:p>
        </p:txBody>
      </p:sp>
      <p:sp>
        <p:nvSpPr>
          <p:cNvPr id="3" name="Content Placeholder 2">
            <a:extLst>
              <a:ext uri="{FF2B5EF4-FFF2-40B4-BE49-F238E27FC236}">
                <a16:creationId xmlns:a16="http://schemas.microsoft.com/office/drawing/2014/main" id="{7A6F29F7-B8F1-3C4C-A4AA-EDF32A5FE26A}"/>
              </a:ext>
            </a:extLst>
          </p:cNvPr>
          <p:cNvSpPr>
            <a:spLocks noGrp="1"/>
          </p:cNvSpPr>
          <p:nvPr>
            <p:ph sz="half" idx="2"/>
          </p:nvPr>
        </p:nvSpPr>
        <p:spPr/>
        <p:txBody>
          <a:bodyPr/>
          <a:lstStyle/>
          <a:p>
            <a:pPr marL="514350" indent="-514350">
              <a:buFont typeface="+mj-lt"/>
              <a:buAutoNum type="arabicPeriod"/>
            </a:pPr>
            <a:r>
              <a:rPr lang="en-IE" sz="3200"/>
              <a:t>What NEQ is permitted at an ESH where the nearest Inhabited Building is 225m?</a:t>
            </a:r>
            <a:br>
              <a:rPr lang="en-IE" sz="3200"/>
            </a:br>
            <a:endParaRPr lang="en-IE" sz="3200"/>
          </a:p>
          <a:p>
            <a:pPr marL="514350" indent="-514350">
              <a:buFont typeface="+mj-lt"/>
              <a:buAutoNum type="arabicPeriod"/>
            </a:pPr>
            <a:r>
              <a:rPr lang="en-IE" sz="3200"/>
              <a:t>What is the permissible distance to a Hospital from an ESH containing 1,125kg NEQ</a:t>
            </a:r>
          </a:p>
          <a:p>
            <a:pPr marL="0" indent="0" algn="ctr">
              <a:buNone/>
            </a:pPr>
            <a:endParaRPr lang="en-IE" sz="3200"/>
          </a:p>
        </p:txBody>
      </p:sp>
    </p:spTree>
    <p:extLst>
      <p:ext uri="{BB962C8B-B14F-4D97-AF65-F5344CB8AC3E}">
        <p14:creationId xmlns:p14="http://schemas.microsoft.com/office/powerpoint/2010/main" val="63595344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851A4D-27CE-A248-8BEB-C060F7C0E81F}"/>
              </a:ext>
            </a:extLst>
          </p:cNvPr>
          <p:cNvSpPr>
            <a:spLocks noGrp="1"/>
          </p:cNvSpPr>
          <p:nvPr>
            <p:ph type="title"/>
          </p:nvPr>
        </p:nvSpPr>
        <p:spPr/>
        <p:txBody>
          <a:bodyPr/>
          <a:lstStyle/>
          <a:p>
            <a:pPr algn="ctr"/>
            <a:r>
              <a:rPr lang="en-IE" sz="3200" dirty="0"/>
              <a:t>Important Definitions</a:t>
            </a:r>
          </a:p>
        </p:txBody>
      </p:sp>
      <p:sp>
        <p:nvSpPr>
          <p:cNvPr id="3" name="Content Placeholder 2">
            <a:extLst>
              <a:ext uri="{FF2B5EF4-FFF2-40B4-BE49-F238E27FC236}">
                <a16:creationId xmlns:a16="http://schemas.microsoft.com/office/drawing/2014/main" id="{7A6F29F7-B8F1-3C4C-A4AA-EDF32A5FE26A}"/>
              </a:ext>
            </a:extLst>
          </p:cNvPr>
          <p:cNvSpPr>
            <a:spLocks noGrp="1"/>
          </p:cNvSpPr>
          <p:nvPr>
            <p:ph sz="half" idx="2"/>
          </p:nvPr>
        </p:nvSpPr>
        <p:spPr>
          <a:xfrm>
            <a:off x="628650" y="1123951"/>
            <a:ext cx="7886699" cy="4861224"/>
          </a:xfrm>
        </p:spPr>
        <p:txBody>
          <a:bodyPr/>
          <a:lstStyle/>
          <a:p>
            <a:r>
              <a:rPr lang="en-US" sz="3200" b="1" dirty="0"/>
              <a:t>Vulnerable Building Distance (VBD)</a:t>
            </a:r>
          </a:p>
          <a:p>
            <a:pPr marL="454025" lvl="1" indent="-436563"/>
            <a:r>
              <a:rPr lang="en-US" sz="2200" dirty="0"/>
              <a:t>The minimum permissible distance between a potential explosion site (PES) and a vulnerable building</a:t>
            </a:r>
            <a:endParaRPr lang="en-IE" sz="2200" dirty="0"/>
          </a:p>
          <a:p>
            <a:pPr marL="454025" lvl="1" indent="-436563"/>
            <a:r>
              <a:rPr lang="en-US" sz="2200" dirty="0"/>
              <a:t>A Vulnerable Building is an exposed site (ES) deemed to be vulnerable by nature of its construction or function and therefore sited at greater than normal OQD.</a:t>
            </a:r>
            <a:endParaRPr lang="en-IE" sz="2200" dirty="0"/>
          </a:p>
          <a:p>
            <a:pPr lvl="1"/>
            <a:endParaRPr lang="en-IE" sz="2200" b="1" dirty="0"/>
          </a:p>
          <a:p>
            <a:pPr marL="457200" lvl="1" indent="-439738">
              <a:buNone/>
            </a:pPr>
            <a:r>
              <a:rPr lang="en-US" sz="2200" b="1" dirty="0"/>
              <a:t>Examples are:</a:t>
            </a:r>
          </a:p>
          <a:p>
            <a:pPr marL="457200" lvl="2" indent="-439738"/>
            <a:r>
              <a:rPr lang="en-US" sz="2200" dirty="0"/>
              <a:t>Multi-story buildings with a large expanse of exposed glass facing the PES, </a:t>
            </a:r>
          </a:p>
          <a:p>
            <a:pPr marL="457200" lvl="2" indent="-439738"/>
            <a:r>
              <a:rPr lang="en-US" sz="2200" dirty="0"/>
              <a:t>Hospitals</a:t>
            </a:r>
          </a:p>
          <a:p>
            <a:pPr marL="457200" lvl="2" indent="-439738"/>
            <a:r>
              <a:rPr lang="en-US" sz="2200" dirty="0"/>
              <a:t>Places of high concentrations of people such as schools and churches</a:t>
            </a:r>
          </a:p>
          <a:p>
            <a:pPr marL="457200" lvl="2" indent="-439738"/>
            <a:r>
              <a:rPr lang="en-US" sz="2200" dirty="0"/>
              <a:t>Warehouse type structures that use curtain-wall construction techniques.</a:t>
            </a:r>
            <a:br>
              <a:rPr lang="en-US" sz="2200" dirty="0"/>
            </a:br>
            <a:endParaRPr lang="en-IE" sz="2200" dirty="0"/>
          </a:p>
        </p:txBody>
      </p:sp>
    </p:spTree>
    <p:extLst>
      <p:ext uri="{BB962C8B-B14F-4D97-AF65-F5344CB8AC3E}">
        <p14:creationId xmlns:p14="http://schemas.microsoft.com/office/powerpoint/2010/main" val="418504677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851A4D-27CE-A248-8BEB-C060F7C0E81F}"/>
              </a:ext>
            </a:extLst>
          </p:cNvPr>
          <p:cNvSpPr>
            <a:spLocks noGrp="1"/>
          </p:cNvSpPr>
          <p:nvPr>
            <p:ph type="title"/>
          </p:nvPr>
        </p:nvSpPr>
        <p:spPr/>
        <p:txBody>
          <a:bodyPr/>
          <a:lstStyle/>
          <a:p>
            <a:pPr algn="ctr"/>
            <a:r>
              <a:rPr lang="en-IE" sz="3200" dirty="0"/>
              <a:t>Important Definitions</a:t>
            </a:r>
          </a:p>
        </p:txBody>
      </p:sp>
      <p:sp>
        <p:nvSpPr>
          <p:cNvPr id="3" name="Content Placeholder 2">
            <a:extLst>
              <a:ext uri="{FF2B5EF4-FFF2-40B4-BE49-F238E27FC236}">
                <a16:creationId xmlns:a16="http://schemas.microsoft.com/office/drawing/2014/main" id="{7A6F29F7-B8F1-3C4C-A4AA-EDF32A5FE26A}"/>
              </a:ext>
            </a:extLst>
          </p:cNvPr>
          <p:cNvSpPr>
            <a:spLocks noGrp="1"/>
          </p:cNvSpPr>
          <p:nvPr>
            <p:ph sz="half" idx="2"/>
          </p:nvPr>
        </p:nvSpPr>
        <p:spPr>
          <a:xfrm>
            <a:off x="628650" y="1066799"/>
            <a:ext cx="7886699" cy="4918375"/>
          </a:xfrm>
        </p:spPr>
        <p:txBody>
          <a:bodyPr/>
          <a:lstStyle/>
          <a:p>
            <a:r>
              <a:rPr lang="en-US" sz="3200" b="1" dirty="0"/>
              <a:t>Public Traffic Route Distance (PTRD)</a:t>
            </a:r>
          </a:p>
          <a:p>
            <a:pPr lvl="1">
              <a:buFont typeface="Courier New" panose="02070309020205020404" pitchFamily="49" charset="0"/>
              <a:buChar char="o"/>
            </a:pPr>
            <a:r>
              <a:rPr lang="en-US" sz="2200" dirty="0"/>
              <a:t>The minimum permissible distance between a potential explosion site (PES) and public traffic routes, which is such that the ignition or explosion of explosives at the PES will not cause intolerable danger to the occupants of vehicles at an exposed site (ES).</a:t>
            </a:r>
          </a:p>
          <a:p>
            <a:pPr lvl="1">
              <a:buFont typeface="Courier New" panose="02070309020205020404" pitchFamily="49" charset="0"/>
              <a:buChar char="o"/>
            </a:pPr>
            <a:r>
              <a:rPr lang="en-US" sz="2200" dirty="0"/>
              <a:t>A Public Traffic Route a road used for general public traffic; a railway outside the explosives area that is used for public passenger traffic; a waterway, such as a river having tidal water and a canal, used by passenger vessels</a:t>
            </a:r>
            <a:r>
              <a:rPr lang="en-IE" sz="2200" dirty="0"/>
              <a:t> </a:t>
            </a:r>
          </a:p>
          <a:p>
            <a:pPr lvl="1"/>
            <a:endParaRPr lang="en-IE" sz="2200" dirty="0"/>
          </a:p>
          <a:p>
            <a:r>
              <a:rPr lang="en-US" sz="3200" b="1" dirty="0"/>
              <a:t>Magazine</a:t>
            </a:r>
          </a:p>
          <a:p>
            <a:pPr lvl="1">
              <a:buFont typeface="Courier New" panose="02070309020205020404" pitchFamily="49" charset="0"/>
              <a:buChar char="o"/>
            </a:pPr>
            <a:r>
              <a:rPr lang="en-US" sz="2200" dirty="0"/>
              <a:t>Any building, structure, or container approved for the storage of explosive materials.</a:t>
            </a:r>
            <a:endParaRPr lang="en-IE" sz="2200" dirty="0"/>
          </a:p>
        </p:txBody>
      </p:sp>
    </p:spTree>
    <p:extLst>
      <p:ext uri="{BB962C8B-B14F-4D97-AF65-F5344CB8AC3E}">
        <p14:creationId xmlns:p14="http://schemas.microsoft.com/office/powerpoint/2010/main" val="146531612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851A4D-27CE-A248-8BEB-C060F7C0E81F}"/>
              </a:ext>
            </a:extLst>
          </p:cNvPr>
          <p:cNvSpPr>
            <a:spLocks noGrp="1"/>
          </p:cNvSpPr>
          <p:nvPr>
            <p:ph type="title"/>
          </p:nvPr>
        </p:nvSpPr>
        <p:spPr/>
        <p:txBody>
          <a:bodyPr/>
          <a:lstStyle/>
          <a:p>
            <a:pPr algn="ctr"/>
            <a:r>
              <a:rPr lang="en-IE" sz="3200" dirty="0"/>
              <a:t>Important Definitions</a:t>
            </a:r>
          </a:p>
        </p:txBody>
      </p:sp>
      <p:sp>
        <p:nvSpPr>
          <p:cNvPr id="3" name="Content Placeholder 2">
            <a:extLst>
              <a:ext uri="{FF2B5EF4-FFF2-40B4-BE49-F238E27FC236}">
                <a16:creationId xmlns:a16="http://schemas.microsoft.com/office/drawing/2014/main" id="{7A6F29F7-B8F1-3C4C-A4AA-EDF32A5FE26A}"/>
              </a:ext>
            </a:extLst>
          </p:cNvPr>
          <p:cNvSpPr>
            <a:spLocks noGrp="1"/>
          </p:cNvSpPr>
          <p:nvPr>
            <p:ph sz="half" idx="2"/>
          </p:nvPr>
        </p:nvSpPr>
        <p:spPr>
          <a:xfrm>
            <a:off x="627459" y="1027907"/>
            <a:ext cx="7886699" cy="4294485"/>
          </a:xfrm>
        </p:spPr>
        <p:txBody>
          <a:bodyPr/>
          <a:lstStyle/>
          <a:p>
            <a:r>
              <a:rPr lang="en-US" sz="1800" b="1" dirty="0"/>
              <a:t>Heavy Walled Building</a:t>
            </a:r>
          </a:p>
          <a:p>
            <a:pPr lvl="1"/>
            <a:r>
              <a:rPr lang="en-US" sz="1800" dirty="0"/>
              <a:t>A building of non-combustible construction used for explosive storage with walls of at least 450 mm reinforced concrete (RC), or 700 mm brick, or equivalent penetration resistance of other materials, with or without a protective roof. The door is normally strengthened if it faces another potential explosion site (PES).</a:t>
            </a:r>
            <a:r>
              <a:rPr lang="en-IE" sz="1800" dirty="0"/>
              <a:t> </a:t>
            </a:r>
            <a:br>
              <a:rPr lang="en-IE" sz="1800" dirty="0"/>
            </a:br>
            <a:endParaRPr lang="en-US" sz="1800" dirty="0"/>
          </a:p>
          <a:p>
            <a:r>
              <a:rPr lang="en-US" sz="1800" b="1" dirty="0"/>
              <a:t>Earth Covered Magazine</a:t>
            </a:r>
          </a:p>
          <a:p>
            <a:pPr lvl="1"/>
            <a:r>
              <a:rPr lang="en-US" sz="1800" dirty="0"/>
              <a:t>A magazine, normally built at ground level, with earth-covered roof, sides and rear, and constructed in corrugated steel or reinforced concrete.</a:t>
            </a:r>
            <a:endParaRPr lang="en-IE" sz="1800" dirty="0"/>
          </a:p>
          <a:p>
            <a:pPr lvl="1"/>
            <a:r>
              <a:rPr lang="en-US" sz="1800" dirty="0"/>
              <a:t>Formerly called an ‘</a:t>
            </a:r>
            <a:r>
              <a:rPr lang="en-US" sz="1800" u="sng" dirty="0"/>
              <a:t>igloo’</a:t>
            </a:r>
            <a:r>
              <a:rPr lang="en-IE" sz="1800" u="sng" dirty="0"/>
              <a:t> </a:t>
            </a:r>
          </a:p>
          <a:p>
            <a:pPr lvl="1"/>
            <a:endParaRPr lang="en-IE" sz="1800" u="sng" dirty="0"/>
          </a:p>
          <a:p>
            <a:r>
              <a:rPr lang="en-US" sz="1800" b="1" dirty="0"/>
              <a:t>Container storage</a:t>
            </a:r>
          </a:p>
          <a:p>
            <a:pPr lvl="1"/>
            <a:r>
              <a:rPr lang="en-US" sz="1800" dirty="0"/>
              <a:t>Any container being used as storage e.g. an ISO or similar container shall be treated as an open stack when being used for storage of explosives. Barricades may be required</a:t>
            </a:r>
            <a:endParaRPr lang="en-IE" sz="1800" dirty="0"/>
          </a:p>
        </p:txBody>
      </p:sp>
    </p:spTree>
    <p:extLst>
      <p:ext uri="{BB962C8B-B14F-4D97-AF65-F5344CB8AC3E}">
        <p14:creationId xmlns:p14="http://schemas.microsoft.com/office/powerpoint/2010/main" val="288550611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851A4D-27CE-A248-8BEB-C060F7C0E81F}"/>
              </a:ext>
            </a:extLst>
          </p:cNvPr>
          <p:cNvSpPr>
            <a:spLocks noGrp="1"/>
          </p:cNvSpPr>
          <p:nvPr>
            <p:ph type="title"/>
          </p:nvPr>
        </p:nvSpPr>
        <p:spPr/>
        <p:txBody>
          <a:bodyPr/>
          <a:lstStyle/>
          <a:p>
            <a:pPr algn="ctr"/>
            <a:r>
              <a:rPr lang="en-IE" sz="3200" dirty="0"/>
              <a:t>Summary of Terms</a:t>
            </a:r>
          </a:p>
        </p:txBody>
      </p:sp>
      <p:graphicFrame>
        <p:nvGraphicFramePr>
          <p:cNvPr id="4" name="Content Placeholder 3">
            <a:extLst>
              <a:ext uri="{FF2B5EF4-FFF2-40B4-BE49-F238E27FC236}">
                <a16:creationId xmlns:a16="http://schemas.microsoft.com/office/drawing/2014/main" id="{BDD71E8A-8CF0-1A45-A850-66CAEFB9A366}"/>
              </a:ext>
            </a:extLst>
          </p:cNvPr>
          <p:cNvGraphicFramePr>
            <a:graphicFrameLocks noGrp="1"/>
          </p:cNvGraphicFramePr>
          <p:nvPr>
            <p:ph sz="half" idx="2"/>
            <p:extLst>
              <p:ext uri="{D42A27DB-BD31-4B8C-83A1-F6EECF244321}">
                <p14:modId xmlns:p14="http://schemas.microsoft.com/office/powerpoint/2010/main" val="53895832"/>
              </p:ext>
            </p:extLst>
          </p:nvPr>
        </p:nvGraphicFramePr>
        <p:xfrm>
          <a:off x="628650" y="1975502"/>
          <a:ext cx="7886700" cy="2886320"/>
        </p:xfrm>
        <a:graphic>
          <a:graphicData uri="http://schemas.openxmlformats.org/drawingml/2006/table">
            <a:tbl>
              <a:tblPr firstRow="1" firstCol="1" lastRow="1" lastCol="1" bandRow="1" bandCol="1">
                <a:noFill/>
                <a:tableStyleId>{5C22544A-7EE6-4342-B048-85BDC9FD1C3A}</a:tableStyleId>
              </a:tblPr>
              <a:tblGrid>
                <a:gridCol w="2145721">
                  <a:extLst>
                    <a:ext uri="{9D8B030D-6E8A-4147-A177-3AD203B41FA5}">
                      <a16:colId xmlns:a16="http://schemas.microsoft.com/office/drawing/2014/main" val="2591925663"/>
                    </a:ext>
                  </a:extLst>
                </a:gridCol>
                <a:gridCol w="2752605">
                  <a:extLst>
                    <a:ext uri="{9D8B030D-6E8A-4147-A177-3AD203B41FA5}">
                      <a16:colId xmlns:a16="http://schemas.microsoft.com/office/drawing/2014/main" val="2239251676"/>
                    </a:ext>
                  </a:extLst>
                </a:gridCol>
                <a:gridCol w="2988374">
                  <a:extLst>
                    <a:ext uri="{9D8B030D-6E8A-4147-A177-3AD203B41FA5}">
                      <a16:colId xmlns:a16="http://schemas.microsoft.com/office/drawing/2014/main" val="1706036465"/>
                    </a:ext>
                  </a:extLst>
                </a:gridCol>
              </a:tblGrid>
              <a:tr h="383512">
                <a:tc>
                  <a:txBody>
                    <a:bodyPr/>
                    <a:lstStyle/>
                    <a:p>
                      <a:pPr marL="201925" marR="669290" algn="ctr">
                        <a:spcBef>
                          <a:spcPts val="235"/>
                        </a:spcBef>
                        <a:spcAft>
                          <a:spcPts val="0"/>
                        </a:spcAft>
                      </a:pPr>
                      <a:r>
                        <a:rPr lang="en-US" sz="1600" b="1">
                          <a:solidFill>
                            <a:schemeClr val="bg1"/>
                          </a:solidFill>
                          <a:effectLst/>
                          <a:latin typeface="Arial" panose="020B0604020202020204" pitchFamily="34" charset="0"/>
                          <a:ea typeface="Arial" panose="020B0604020202020204" pitchFamily="34" charset="0"/>
                          <a:cs typeface="Times New Roman" panose="02020603050405020304" pitchFamily="18" charset="0"/>
                        </a:rPr>
                        <a:t>QD</a:t>
                      </a:r>
                      <a:r>
                        <a:rPr lang="en-US" sz="1600" b="1" spc="-15">
                          <a:solidFill>
                            <a:schemeClr val="bg1"/>
                          </a:solidFill>
                          <a:effectLst/>
                          <a:latin typeface="Arial" panose="020B0604020202020204" pitchFamily="34" charset="0"/>
                          <a:ea typeface="Arial" panose="020B0604020202020204" pitchFamily="34" charset="0"/>
                          <a:cs typeface="Times New Roman" panose="02020603050405020304" pitchFamily="18" charset="0"/>
                        </a:rPr>
                        <a:t> </a:t>
                      </a:r>
                      <a:r>
                        <a:rPr lang="en-US" sz="1600" b="1">
                          <a:solidFill>
                            <a:schemeClr val="bg1"/>
                          </a:solidFill>
                          <a:effectLst/>
                          <a:latin typeface="Arial" panose="020B0604020202020204" pitchFamily="34" charset="0"/>
                          <a:ea typeface="Arial" panose="020B0604020202020204" pitchFamily="34" charset="0"/>
                          <a:cs typeface="Times New Roman" panose="02020603050405020304" pitchFamily="18" charset="0"/>
                        </a:rPr>
                        <a:t>Type</a:t>
                      </a:r>
                      <a:endParaRPr lang="en-IE" sz="1600">
                        <a:solidFill>
                          <a:schemeClr val="bg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lnL w="38100" cap="flat" cmpd="sng" algn="ctr">
                      <a:noFill/>
                      <a:prstDash val="solid"/>
                    </a:lnL>
                    <a:lnR w="38100" cap="flat" cmpd="sng" algn="ctr">
                      <a:solidFill>
                        <a:srgbClr val="FFFFFF"/>
                      </a:solidFill>
                      <a:prstDash val="solid"/>
                    </a:lnR>
                    <a:lnT w="38100" cap="flat" cmpd="sng" algn="ctr">
                      <a:noFill/>
                      <a:prstDash val="solid"/>
                    </a:lnT>
                    <a:lnB w="38100" cap="flat" cmpd="sng" algn="ctr">
                      <a:solidFill>
                        <a:srgbClr val="FFFFFF"/>
                      </a:solidFill>
                      <a:prstDash val="solid"/>
                      <a:round/>
                      <a:headEnd type="none" w="med" len="med"/>
                      <a:tailEnd type="none" w="med" len="med"/>
                    </a:lnB>
                    <a:solidFill>
                      <a:srgbClr val="4F81BD">
                        <a:alpha val="69804"/>
                      </a:srgbClr>
                    </a:solidFill>
                  </a:tcPr>
                </a:tc>
                <a:tc>
                  <a:txBody>
                    <a:bodyPr/>
                    <a:lstStyle/>
                    <a:p>
                      <a:pPr marL="237600" algn="ctr">
                        <a:spcBef>
                          <a:spcPts val="235"/>
                        </a:spcBef>
                        <a:spcAft>
                          <a:spcPts val="0"/>
                        </a:spcAft>
                      </a:pPr>
                      <a:r>
                        <a:rPr lang="en-US" sz="1600" b="1">
                          <a:solidFill>
                            <a:schemeClr val="bg1"/>
                          </a:solidFill>
                          <a:effectLst/>
                          <a:latin typeface="Arial" panose="020B0604020202020204" pitchFamily="34" charset="0"/>
                          <a:ea typeface="Arial" panose="020B0604020202020204" pitchFamily="34" charset="0"/>
                          <a:cs typeface="Times New Roman" panose="02020603050405020304" pitchFamily="18" charset="0"/>
                        </a:rPr>
                        <a:t>Applicability</a:t>
                      </a:r>
                      <a:endParaRPr lang="en-IE" sz="1600">
                        <a:solidFill>
                          <a:schemeClr val="bg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noFill/>
                      <a:prstDash val="solid"/>
                    </a:lnT>
                    <a:lnB w="38100" cap="flat" cmpd="sng" algn="ctr">
                      <a:solidFill>
                        <a:srgbClr val="FFFFFF"/>
                      </a:solidFill>
                      <a:prstDash val="solid"/>
                      <a:round/>
                      <a:headEnd type="none" w="med" len="med"/>
                      <a:tailEnd type="none" w="med" len="med"/>
                    </a:lnB>
                    <a:solidFill>
                      <a:srgbClr val="4F81BD">
                        <a:alpha val="69804"/>
                      </a:srgbClr>
                    </a:solidFill>
                  </a:tcPr>
                </a:tc>
                <a:tc>
                  <a:txBody>
                    <a:bodyPr/>
                    <a:lstStyle/>
                    <a:p>
                      <a:pPr marL="237600" algn="ctr">
                        <a:spcBef>
                          <a:spcPts val="235"/>
                        </a:spcBef>
                        <a:spcAft>
                          <a:spcPts val="0"/>
                        </a:spcAft>
                      </a:pPr>
                      <a:r>
                        <a:rPr lang="en-US" sz="1600" b="1">
                          <a:solidFill>
                            <a:schemeClr val="bg1"/>
                          </a:solidFill>
                          <a:effectLst/>
                          <a:latin typeface="Arial" panose="020B0604020202020204" pitchFamily="34" charset="0"/>
                          <a:ea typeface="Arial" panose="020B0604020202020204" pitchFamily="34" charset="0"/>
                          <a:cs typeface="Times New Roman" panose="02020603050405020304" pitchFamily="18" charset="0"/>
                        </a:rPr>
                        <a:t>QD</a:t>
                      </a:r>
                      <a:r>
                        <a:rPr lang="en-US" sz="1600" b="1" spc="-20">
                          <a:solidFill>
                            <a:schemeClr val="bg1"/>
                          </a:solidFill>
                          <a:effectLst/>
                          <a:latin typeface="Arial" panose="020B0604020202020204" pitchFamily="34" charset="0"/>
                          <a:ea typeface="Arial" panose="020B0604020202020204" pitchFamily="34" charset="0"/>
                          <a:cs typeface="Times New Roman" panose="02020603050405020304" pitchFamily="18" charset="0"/>
                        </a:rPr>
                        <a:t> </a:t>
                      </a:r>
                      <a:r>
                        <a:rPr lang="en-US" sz="1600" b="1">
                          <a:solidFill>
                            <a:schemeClr val="bg1"/>
                          </a:solidFill>
                          <a:effectLst/>
                          <a:latin typeface="Arial" panose="020B0604020202020204" pitchFamily="34" charset="0"/>
                          <a:ea typeface="Arial" panose="020B0604020202020204" pitchFamily="34" charset="0"/>
                          <a:cs typeface="Times New Roman" panose="02020603050405020304" pitchFamily="18" charset="0"/>
                        </a:rPr>
                        <a:t>Sub-Types</a:t>
                      </a:r>
                      <a:endParaRPr lang="en-IE" sz="1600">
                        <a:solidFill>
                          <a:schemeClr val="bg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lnL w="38100" cap="flat" cmpd="sng" algn="ctr">
                      <a:solidFill>
                        <a:srgbClr val="FFFFFF"/>
                      </a:solidFill>
                      <a:prstDash val="solid"/>
                      <a:round/>
                      <a:headEnd type="none" w="med" len="med"/>
                      <a:tailEnd type="none" w="med" len="med"/>
                    </a:lnL>
                    <a:lnR w="38100" cap="flat" cmpd="sng" algn="ctr">
                      <a:noFill/>
                      <a:prstDash val="solid"/>
                    </a:lnR>
                    <a:lnT w="38100" cap="flat" cmpd="sng" algn="ctr">
                      <a:noFill/>
                      <a:prstDash val="solid"/>
                    </a:lnT>
                    <a:lnB w="38100" cap="flat" cmpd="sng" algn="ctr">
                      <a:solidFill>
                        <a:srgbClr val="FFFFFF"/>
                      </a:solidFill>
                      <a:prstDash val="solid"/>
                      <a:round/>
                      <a:headEnd type="none" w="med" len="med"/>
                      <a:tailEnd type="none" w="med" len="med"/>
                    </a:lnB>
                    <a:solidFill>
                      <a:srgbClr val="4F81BD">
                        <a:alpha val="69804"/>
                      </a:srgbClr>
                    </a:solidFill>
                  </a:tcPr>
                </a:tc>
                <a:extLst>
                  <a:ext uri="{0D108BD9-81ED-4DB2-BD59-A6C34878D82A}">
                    <a16:rowId xmlns:a16="http://schemas.microsoft.com/office/drawing/2014/main" val="707542554"/>
                  </a:ext>
                </a:extLst>
              </a:tr>
              <a:tr h="383512">
                <a:tc rowSpan="2">
                  <a:txBody>
                    <a:bodyPr/>
                    <a:lstStyle/>
                    <a:p>
                      <a:pPr marL="67945">
                        <a:spcBef>
                          <a:spcPts val="235"/>
                        </a:spcBef>
                        <a:spcAft>
                          <a:spcPts val="0"/>
                        </a:spcAft>
                      </a:pPr>
                      <a:r>
                        <a:rPr lang="en-US" sz="1600" b="1">
                          <a:solidFill>
                            <a:schemeClr val="tx1"/>
                          </a:solidFill>
                          <a:effectLst/>
                          <a:latin typeface="Arial" panose="020B0604020202020204" pitchFamily="34" charset="0"/>
                          <a:ea typeface="Arial" panose="020B0604020202020204" pitchFamily="34" charset="0"/>
                          <a:cs typeface="Times New Roman" panose="02020603050405020304" pitchFamily="18" charset="0"/>
                        </a:rPr>
                        <a:t>Inside</a:t>
                      </a:r>
                      <a:r>
                        <a:rPr lang="en-US" sz="1600" b="1" spc="-10">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600" b="1">
                          <a:solidFill>
                            <a:schemeClr val="tx1"/>
                          </a:solidFill>
                          <a:effectLst/>
                          <a:latin typeface="Arial" panose="020B0604020202020204" pitchFamily="34" charset="0"/>
                          <a:ea typeface="Arial" panose="020B0604020202020204" pitchFamily="34" charset="0"/>
                          <a:cs typeface="Times New Roman" panose="02020603050405020304" pitchFamily="18" charset="0"/>
                        </a:rPr>
                        <a:t>Quantity</a:t>
                      </a:r>
                      <a:r>
                        <a:rPr lang="en-US" sz="1600" b="1" spc="-10">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600" b="1">
                          <a:solidFill>
                            <a:schemeClr val="tx1"/>
                          </a:solidFill>
                          <a:effectLst/>
                          <a:latin typeface="Arial" panose="020B0604020202020204" pitchFamily="34" charset="0"/>
                          <a:ea typeface="Arial" panose="020B0604020202020204" pitchFamily="34" charset="0"/>
                          <a:cs typeface="Times New Roman" panose="02020603050405020304" pitchFamily="18" charset="0"/>
                        </a:rPr>
                        <a:t>Distance</a:t>
                      </a:r>
                      <a:r>
                        <a:rPr lang="en-US" sz="1600" b="1" spc="-15">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600" b="1">
                          <a:solidFill>
                            <a:schemeClr val="tx1"/>
                          </a:solidFill>
                          <a:effectLst/>
                          <a:latin typeface="Arial" panose="020B0604020202020204" pitchFamily="34" charset="0"/>
                          <a:ea typeface="Arial" panose="020B0604020202020204" pitchFamily="34" charset="0"/>
                          <a:cs typeface="Times New Roman" panose="02020603050405020304" pitchFamily="18" charset="0"/>
                        </a:rPr>
                        <a:t>(IQD)</a:t>
                      </a:r>
                      <a:endParaRPr lang="en-IE" sz="1600" b="1">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lnL w="38100" cap="flat" cmpd="sng" algn="ctr">
                      <a:noFill/>
                      <a:prstDash val="solid"/>
                    </a:lnL>
                    <a:lnR w="12700" cap="flat" cmpd="sng" algn="ctr">
                      <a:solidFill>
                        <a:schemeClr val="tx1"/>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rowSpan="2">
                  <a:txBody>
                    <a:bodyPr/>
                    <a:lstStyle/>
                    <a:p>
                      <a:pPr marL="87630" marR="138430">
                        <a:spcBef>
                          <a:spcPts val="235"/>
                        </a:spcBef>
                        <a:spcAft>
                          <a:spcPts val="0"/>
                        </a:spcAft>
                      </a:pPr>
                      <a:r>
                        <a:rPr lang="en-US" sz="16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Only usually inside the designated</a:t>
                      </a:r>
                      <a:r>
                        <a:rPr lang="en-US" sz="1600" b="0" spc="-235">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6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explosives area.</a:t>
                      </a:r>
                      <a:endParaRPr lang="en-IE" sz="1600" b="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89535" marR="386715">
                        <a:spcBef>
                          <a:spcPts val="235"/>
                        </a:spcBef>
                        <a:spcAft>
                          <a:spcPts val="0"/>
                        </a:spcAft>
                      </a:pPr>
                      <a:r>
                        <a:rPr lang="en-US" sz="16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(Ammunition) Process</a:t>
                      </a:r>
                      <a:r>
                        <a:rPr lang="en-US" sz="1600" b="0" spc="5">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6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Building</a:t>
                      </a:r>
                      <a:r>
                        <a:rPr lang="en-US" sz="1600" b="0" spc="-35">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6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Distance</a:t>
                      </a:r>
                      <a:r>
                        <a:rPr lang="en-US" sz="1600" b="0" spc="-40">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6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(PBD)</a:t>
                      </a:r>
                      <a:endParaRPr lang="en-IE" sz="1600" b="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38100" cap="flat" cmpd="sng" algn="ctr">
                      <a:noFill/>
                      <a:prstDash val="solid"/>
                    </a:lnR>
                    <a:lnT w="381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077355833"/>
                  </a:ext>
                </a:extLst>
              </a:tr>
              <a:tr h="552088">
                <a:tc vMerge="1">
                  <a:txBody>
                    <a:bodyPr/>
                    <a:lstStyle/>
                    <a:p>
                      <a:endParaRPr lang="en-IE"/>
                    </a:p>
                  </a:txBody>
                  <a:tcPr>
                    <a:lnL w="38100" cap="flat" cmpd="sng" algn="ctr">
                      <a:noFill/>
                      <a:prstDash val="soli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vMerge="1">
                  <a:txBody>
                    <a:bodyPr/>
                    <a:lstStyle/>
                    <a:p>
                      <a:endParaRPr lang="en-IE"/>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89535" marR="364490">
                        <a:spcBef>
                          <a:spcPts val="235"/>
                        </a:spcBef>
                        <a:spcAft>
                          <a:spcPts val="0"/>
                        </a:spcAft>
                      </a:pPr>
                      <a:r>
                        <a:rPr lang="en-US" sz="16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Inter-Magazine Distance</a:t>
                      </a:r>
                      <a:r>
                        <a:rPr lang="en-US" sz="1600" b="0" spc="-235">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6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(IMD)</a:t>
                      </a:r>
                      <a:endParaRPr lang="en-IE" sz="1600" b="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38100" cap="flat" cmpd="sng" algn="ctr">
                      <a:noFill/>
                      <a:prstDash val="soli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910871897"/>
                  </a:ext>
                </a:extLst>
              </a:tr>
              <a:tr h="383512">
                <a:tc rowSpan="3">
                  <a:txBody>
                    <a:bodyPr/>
                    <a:lstStyle/>
                    <a:p>
                      <a:pPr marL="67945" marR="277495">
                        <a:spcBef>
                          <a:spcPts val="235"/>
                        </a:spcBef>
                        <a:spcAft>
                          <a:spcPts val="0"/>
                        </a:spcAft>
                      </a:pPr>
                      <a:r>
                        <a:rPr lang="en-US" sz="1600" b="1">
                          <a:solidFill>
                            <a:schemeClr val="tx1"/>
                          </a:solidFill>
                          <a:effectLst/>
                          <a:latin typeface="Arial" panose="020B0604020202020204" pitchFamily="34" charset="0"/>
                          <a:ea typeface="Arial" panose="020B0604020202020204" pitchFamily="34" charset="0"/>
                          <a:cs typeface="Times New Roman" panose="02020603050405020304" pitchFamily="18" charset="0"/>
                        </a:rPr>
                        <a:t>Outside</a:t>
                      </a:r>
                      <a:r>
                        <a:rPr lang="en-US" sz="1600" b="1" spc="-50">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600" b="1">
                          <a:solidFill>
                            <a:schemeClr val="tx1"/>
                          </a:solidFill>
                          <a:effectLst/>
                          <a:latin typeface="Arial" panose="020B0604020202020204" pitchFamily="34" charset="0"/>
                          <a:ea typeface="Arial" panose="020B0604020202020204" pitchFamily="34" charset="0"/>
                          <a:cs typeface="Times New Roman" panose="02020603050405020304" pitchFamily="18" charset="0"/>
                        </a:rPr>
                        <a:t>Quantity</a:t>
                      </a:r>
                      <a:r>
                        <a:rPr lang="en-US" sz="1600" b="1" spc="-45">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600" b="1">
                          <a:solidFill>
                            <a:schemeClr val="tx1"/>
                          </a:solidFill>
                          <a:effectLst/>
                          <a:latin typeface="Arial" panose="020B0604020202020204" pitchFamily="34" charset="0"/>
                          <a:ea typeface="Arial" panose="020B0604020202020204" pitchFamily="34" charset="0"/>
                          <a:cs typeface="Times New Roman" panose="02020603050405020304" pitchFamily="18" charset="0"/>
                        </a:rPr>
                        <a:t>Distances</a:t>
                      </a:r>
                      <a:r>
                        <a:rPr lang="en-US" sz="1600" b="1" spc="-260">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600" b="1">
                          <a:solidFill>
                            <a:schemeClr val="tx1"/>
                          </a:solidFill>
                          <a:effectLst/>
                          <a:latin typeface="Arial" panose="020B0604020202020204" pitchFamily="34" charset="0"/>
                          <a:ea typeface="Arial" panose="020B0604020202020204" pitchFamily="34" charset="0"/>
                          <a:cs typeface="Times New Roman" panose="02020603050405020304" pitchFamily="18" charset="0"/>
                        </a:rPr>
                        <a:t>(OQD)</a:t>
                      </a:r>
                      <a:endParaRPr lang="en-IE" sz="1600" b="1">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lnL w="38100" cap="flat" cmpd="sng" algn="ctr">
                      <a:noFill/>
                      <a:prstDash val="soli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rowSpan="3">
                  <a:txBody>
                    <a:bodyPr/>
                    <a:lstStyle/>
                    <a:p>
                      <a:pPr marL="87630" marR="455930">
                        <a:spcBef>
                          <a:spcPts val="235"/>
                        </a:spcBef>
                        <a:spcAft>
                          <a:spcPts val="0"/>
                        </a:spcAft>
                      </a:pPr>
                      <a:r>
                        <a:rPr lang="en-US" sz="16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Only outside the designated</a:t>
                      </a:r>
                      <a:r>
                        <a:rPr lang="en-US" sz="1600" b="0" spc="-235">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6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explosives area</a:t>
                      </a:r>
                      <a:endParaRPr lang="en-IE" sz="1600" b="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89535" marR="129540">
                        <a:spcBef>
                          <a:spcPts val="235"/>
                        </a:spcBef>
                        <a:spcAft>
                          <a:spcPts val="0"/>
                        </a:spcAft>
                      </a:pPr>
                      <a:r>
                        <a:rPr lang="en-US" sz="16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Public Traffic Route Distance</a:t>
                      </a:r>
                      <a:r>
                        <a:rPr lang="en-US" sz="1600" b="0" spc="-240">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6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(PTRD)</a:t>
                      </a:r>
                      <a:endParaRPr lang="en-IE" sz="1600" b="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38100" cap="flat" cmpd="sng" algn="ctr">
                      <a:noFill/>
                      <a:prstDash val="soli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892721591"/>
                  </a:ext>
                </a:extLst>
              </a:tr>
              <a:tr h="383512">
                <a:tc vMerge="1">
                  <a:txBody>
                    <a:bodyPr/>
                    <a:lstStyle/>
                    <a:p>
                      <a:endParaRPr lang="en-IE"/>
                    </a:p>
                  </a:txBody>
                  <a:tcPr>
                    <a:lnL w="38100" cap="flat" cmpd="sng" algn="ctr">
                      <a:noFill/>
                      <a:prstDash val="soli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vMerge="1">
                  <a:txBody>
                    <a:bodyPr/>
                    <a:lstStyle/>
                    <a:p>
                      <a:endParaRPr lang="en-IE"/>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89535" marR="217805">
                        <a:spcBef>
                          <a:spcPts val="235"/>
                        </a:spcBef>
                        <a:spcAft>
                          <a:spcPts val="0"/>
                        </a:spcAft>
                      </a:pPr>
                      <a:r>
                        <a:rPr lang="en-US" sz="16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Inhabited Building Distance</a:t>
                      </a:r>
                      <a:r>
                        <a:rPr lang="en-US" sz="1600" b="0" spc="-240">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6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(IBD)</a:t>
                      </a:r>
                      <a:endParaRPr lang="en-IE" sz="1600" b="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38100" cap="flat" cmpd="sng" algn="ctr">
                      <a:noFill/>
                      <a:prstDash val="soli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077830810"/>
                  </a:ext>
                </a:extLst>
              </a:tr>
              <a:tr h="383512">
                <a:tc vMerge="1">
                  <a:txBody>
                    <a:bodyPr/>
                    <a:lstStyle/>
                    <a:p>
                      <a:endParaRPr lang="en-IE"/>
                    </a:p>
                  </a:txBody>
                  <a:tcPr>
                    <a:lnL w="38100" cap="flat" cmpd="sng" algn="ctr">
                      <a:noFill/>
                      <a:prstDash val="soli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vMerge="1">
                  <a:txBody>
                    <a:bodyPr/>
                    <a:lstStyle/>
                    <a:p>
                      <a:endParaRPr lang="en-IE"/>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89535" marR="141605">
                        <a:spcBef>
                          <a:spcPts val="245"/>
                        </a:spcBef>
                        <a:spcAft>
                          <a:spcPts val="0"/>
                        </a:spcAft>
                      </a:pPr>
                      <a:r>
                        <a:rPr lang="en-US" sz="16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Vulnerable Building Distance</a:t>
                      </a:r>
                      <a:r>
                        <a:rPr lang="en-US" sz="1600" b="0" spc="-240">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6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(VBD)</a:t>
                      </a:r>
                      <a:endParaRPr lang="en-IE" sz="1600" b="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38100" cap="flat" cmpd="sng" algn="ctr">
                      <a:noFill/>
                      <a:prstDash val="soli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827049122"/>
                  </a:ext>
                </a:extLst>
              </a:tr>
            </a:tbl>
          </a:graphicData>
        </a:graphic>
      </p:graphicFrame>
    </p:spTree>
    <p:extLst>
      <p:ext uri="{BB962C8B-B14F-4D97-AF65-F5344CB8AC3E}">
        <p14:creationId xmlns:p14="http://schemas.microsoft.com/office/powerpoint/2010/main" val="234368596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D8A4B071-FDED-F945-8A9E-E70CC473A48D}"/>
              </a:ext>
            </a:extLst>
          </p:cNvPr>
          <p:cNvSpPr>
            <a:spLocks noGrp="1"/>
          </p:cNvSpPr>
          <p:nvPr>
            <p:ph sz="half" idx="2"/>
          </p:nvPr>
        </p:nvSpPr>
        <p:spPr>
          <a:xfrm>
            <a:off x="629841" y="1365956"/>
            <a:ext cx="7886699" cy="4823707"/>
          </a:xfrm>
        </p:spPr>
        <p:txBody>
          <a:bodyPr lIns="91440" tIns="45720" rIns="91440" bIns="45720" anchor="t"/>
          <a:lstStyle/>
          <a:p>
            <a:pPr marL="0" indent="0" algn="ctr">
              <a:buNone/>
            </a:pPr>
            <a:r>
              <a:rPr lang="en-IE" dirty="0"/>
              <a:t>In what ways can you measure the Inside Quantity Distances and the Outside Quantity Distances ?</a:t>
            </a:r>
            <a:endParaRPr lang="en-US" dirty="0">
              <a:cs typeface="Arial" panose="020B0604020202020204"/>
            </a:endParaRPr>
          </a:p>
        </p:txBody>
      </p:sp>
      <p:pic>
        <p:nvPicPr>
          <p:cNvPr id="6" name="Picture 5" descr="Shape&#10;&#10;Description automatically generated with low confidence">
            <a:extLst>
              <a:ext uri="{FF2B5EF4-FFF2-40B4-BE49-F238E27FC236}">
                <a16:creationId xmlns:a16="http://schemas.microsoft.com/office/drawing/2014/main" id="{879AF92F-4AEA-3049-8710-8275DC6E7313}"/>
              </a:ext>
            </a:extLst>
          </p:cNvPr>
          <p:cNvPicPr>
            <a:picLocks noChangeAspect="1"/>
          </p:cNvPicPr>
          <p:nvPr/>
        </p:nvPicPr>
        <p:blipFill rotWithShape="1">
          <a:blip r:embed="rId3"/>
          <a:srcRect l="28582" t="31111" r="25090" b="31193"/>
          <a:stretch/>
        </p:blipFill>
        <p:spPr>
          <a:xfrm>
            <a:off x="3448756" y="3698109"/>
            <a:ext cx="2246488" cy="2585155"/>
          </a:xfrm>
          <a:prstGeom prst="rect">
            <a:avLst/>
          </a:prstGeom>
        </p:spPr>
      </p:pic>
    </p:spTree>
    <p:extLst>
      <p:ext uri="{BB962C8B-B14F-4D97-AF65-F5344CB8AC3E}">
        <p14:creationId xmlns:p14="http://schemas.microsoft.com/office/powerpoint/2010/main" val="423138012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851A4D-27CE-A248-8BEB-C060F7C0E81F}"/>
              </a:ext>
            </a:extLst>
          </p:cNvPr>
          <p:cNvSpPr>
            <a:spLocks noGrp="1"/>
          </p:cNvSpPr>
          <p:nvPr>
            <p:ph type="title"/>
          </p:nvPr>
        </p:nvSpPr>
        <p:spPr/>
        <p:txBody>
          <a:bodyPr/>
          <a:lstStyle/>
          <a:p>
            <a:pPr algn="ctr"/>
            <a:r>
              <a:rPr lang="en-IE" sz="3200" dirty="0"/>
              <a:t>Measuring Quantity Distances</a:t>
            </a:r>
          </a:p>
        </p:txBody>
      </p:sp>
      <p:sp>
        <p:nvSpPr>
          <p:cNvPr id="3" name="Content Placeholder 2">
            <a:extLst>
              <a:ext uri="{FF2B5EF4-FFF2-40B4-BE49-F238E27FC236}">
                <a16:creationId xmlns:a16="http://schemas.microsoft.com/office/drawing/2014/main" id="{7A6F29F7-B8F1-3C4C-A4AA-EDF32A5FE26A}"/>
              </a:ext>
            </a:extLst>
          </p:cNvPr>
          <p:cNvSpPr>
            <a:spLocks noGrp="1"/>
          </p:cNvSpPr>
          <p:nvPr>
            <p:ph sz="half" idx="2"/>
          </p:nvPr>
        </p:nvSpPr>
        <p:spPr>
          <a:xfrm>
            <a:off x="628650" y="1168284"/>
            <a:ext cx="7886699" cy="4875213"/>
          </a:xfrm>
        </p:spPr>
        <p:txBody>
          <a:bodyPr/>
          <a:lstStyle/>
          <a:p>
            <a:pPr marL="358775" indent="-358775"/>
            <a:r>
              <a:rPr lang="en-IE" sz="2800" b="1" dirty="0"/>
              <a:t>QD shall be accurately measured:</a:t>
            </a:r>
          </a:p>
          <a:p>
            <a:pPr marL="0" indent="0">
              <a:buNone/>
            </a:pPr>
            <a:endParaRPr lang="en-IE" sz="2800" b="1" dirty="0"/>
          </a:p>
          <a:p>
            <a:pPr marL="719138" lvl="1" indent="-360363">
              <a:buFont typeface="Courier New" panose="02070309020205020404" pitchFamily="49" charset="0"/>
              <a:buChar char="o"/>
            </a:pPr>
            <a:r>
              <a:rPr lang="en-IE" sz="2800" dirty="0"/>
              <a:t>From the nearest point of the PES, or hard-standing of an open stack PES, </a:t>
            </a:r>
          </a:p>
          <a:p>
            <a:pPr marL="719138" lvl="1" indent="-360363">
              <a:buFont typeface="Courier New" panose="02070309020205020404" pitchFamily="49" charset="0"/>
              <a:buChar char="o"/>
            </a:pPr>
            <a:r>
              <a:rPr lang="en-IE" sz="2800" dirty="0"/>
              <a:t>To the nearest point of the ES or hard-standing of an open stack ES. </a:t>
            </a:r>
          </a:p>
          <a:p>
            <a:pPr lvl="1"/>
            <a:endParaRPr lang="en-IE" sz="2800" dirty="0"/>
          </a:p>
          <a:p>
            <a:pPr marL="320675" indent="-320675"/>
            <a:r>
              <a:rPr lang="en-IE" sz="2800" dirty="0"/>
              <a:t>Distances are measured along a straight line without regard for barricades or earth cover. </a:t>
            </a:r>
          </a:p>
          <a:p>
            <a:endParaRPr lang="en-IE" dirty="0"/>
          </a:p>
        </p:txBody>
      </p:sp>
      <p:pic>
        <p:nvPicPr>
          <p:cNvPr id="6" name="Picture 5">
            <a:extLst>
              <a:ext uri="{FF2B5EF4-FFF2-40B4-BE49-F238E27FC236}">
                <a16:creationId xmlns:a16="http://schemas.microsoft.com/office/drawing/2014/main" id="{E07CE336-D0B7-4A1E-9494-3AAFD98E6D5F}"/>
              </a:ext>
            </a:extLst>
          </p:cNvPr>
          <p:cNvPicPr>
            <a:picLocks noChangeAspect="1"/>
          </p:cNvPicPr>
          <p:nvPr/>
        </p:nvPicPr>
        <p:blipFill>
          <a:blip r:embed="rId3"/>
          <a:stretch>
            <a:fillRect/>
          </a:stretch>
        </p:blipFill>
        <p:spPr>
          <a:xfrm>
            <a:off x="1692822" y="5248072"/>
            <a:ext cx="1521046" cy="1325563"/>
          </a:xfrm>
          <a:prstGeom prst="rect">
            <a:avLst/>
          </a:prstGeom>
        </p:spPr>
      </p:pic>
      <p:sp>
        <p:nvSpPr>
          <p:cNvPr id="7" name="TextBox 6">
            <a:extLst>
              <a:ext uri="{FF2B5EF4-FFF2-40B4-BE49-F238E27FC236}">
                <a16:creationId xmlns:a16="http://schemas.microsoft.com/office/drawing/2014/main" id="{B90CBE43-CBA5-4456-BDF1-5AF96DAE1EDD}"/>
              </a:ext>
            </a:extLst>
          </p:cNvPr>
          <p:cNvSpPr txBox="1"/>
          <p:nvPr/>
        </p:nvSpPr>
        <p:spPr>
          <a:xfrm>
            <a:off x="480016" y="5506720"/>
            <a:ext cx="1361440" cy="650240"/>
          </a:xfrm>
          <a:prstGeom prst="rect">
            <a:avLst/>
          </a:prstGeom>
          <a:noFill/>
        </p:spPr>
        <p:txBody>
          <a:bodyPr wrap="square" rtlCol="0">
            <a:spAutoFit/>
          </a:bodyPr>
          <a:lstStyle/>
          <a:p>
            <a:r>
              <a:rPr lang="fr-CH" dirty="0"/>
              <a:t>ECM for 1.1 &amp; 1.3</a:t>
            </a:r>
            <a:endParaRPr lang="en-GB" dirty="0"/>
          </a:p>
        </p:txBody>
      </p:sp>
      <p:pic>
        <p:nvPicPr>
          <p:cNvPr id="9" name="Picture 8">
            <a:extLst>
              <a:ext uri="{FF2B5EF4-FFF2-40B4-BE49-F238E27FC236}">
                <a16:creationId xmlns:a16="http://schemas.microsoft.com/office/drawing/2014/main" id="{5637D2D7-4FC5-4082-837E-68CAF7CB129E}"/>
              </a:ext>
            </a:extLst>
          </p:cNvPr>
          <p:cNvPicPr>
            <a:picLocks noChangeAspect="1"/>
          </p:cNvPicPr>
          <p:nvPr/>
        </p:nvPicPr>
        <p:blipFill>
          <a:blip r:embed="rId4"/>
          <a:stretch>
            <a:fillRect/>
          </a:stretch>
        </p:blipFill>
        <p:spPr>
          <a:xfrm>
            <a:off x="5794705" y="5248072"/>
            <a:ext cx="1147025" cy="1325564"/>
          </a:xfrm>
          <a:prstGeom prst="rect">
            <a:avLst/>
          </a:prstGeom>
        </p:spPr>
      </p:pic>
      <p:sp>
        <p:nvSpPr>
          <p:cNvPr id="10" name="TextBox 9">
            <a:extLst>
              <a:ext uri="{FF2B5EF4-FFF2-40B4-BE49-F238E27FC236}">
                <a16:creationId xmlns:a16="http://schemas.microsoft.com/office/drawing/2014/main" id="{1DBC1935-3B6E-408E-AC47-FB4FBC183E20}"/>
              </a:ext>
            </a:extLst>
          </p:cNvPr>
          <p:cNvSpPr txBox="1"/>
          <p:nvPr/>
        </p:nvSpPr>
        <p:spPr>
          <a:xfrm>
            <a:off x="7167117" y="5510629"/>
            <a:ext cx="1361440" cy="646331"/>
          </a:xfrm>
          <a:prstGeom prst="rect">
            <a:avLst/>
          </a:prstGeom>
          <a:noFill/>
        </p:spPr>
        <p:txBody>
          <a:bodyPr wrap="square" rtlCol="0">
            <a:spAutoFit/>
          </a:bodyPr>
          <a:lstStyle/>
          <a:p>
            <a:r>
              <a:rPr lang="fr-CH" dirty="0"/>
              <a:t>ECM for 1.2</a:t>
            </a:r>
            <a:endParaRPr lang="en-GB" dirty="0"/>
          </a:p>
        </p:txBody>
      </p:sp>
    </p:spTree>
    <p:extLst>
      <p:ext uri="{BB962C8B-B14F-4D97-AF65-F5344CB8AC3E}">
        <p14:creationId xmlns:p14="http://schemas.microsoft.com/office/powerpoint/2010/main" val="330865841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B0C31D-ED94-459B-9A36-0610E7FE13CA}"/>
              </a:ext>
            </a:extLst>
          </p:cNvPr>
          <p:cNvSpPr>
            <a:spLocks noGrp="1"/>
          </p:cNvSpPr>
          <p:nvPr>
            <p:ph type="title"/>
          </p:nvPr>
        </p:nvSpPr>
        <p:spPr/>
        <p:txBody>
          <a:bodyPr/>
          <a:lstStyle/>
          <a:p>
            <a:r>
              <a:rPr lang="fr-CH" dirty="0"/>
              <a:t>Which distance do </a:t>
            </a:r>
            <a:r>
              <a:rPr lang="fr-CH" dirty="0" err="1"/>
              <a:t>we</a:t>
            </a:r>
            <a:r>
              <a:rPr lang="fr-CH" dirty="0"/>
              <a:t> use?</a:t>
            </a:r>
            <a:endParaRPr lang="en-GB" dirty="0"/>
          </a:p>
        </p:txBody>
      </p:sp>
      <p:pic>
        <p:nvPicPr>
          <p:cNvPr id="5" name="Content Placeholder 4">
            <a:extLst>
              <a:ext uri="{FF2B5EF4-FFF2-40B4-BE49-F238E27FC236}">
                <a16:creationId xmlns:a16="http://schemas.microsoft.com/office/drawing/2014/main" id="{AA9C6A4F-6983-42E8-94D6-92DFFA5E7FDF}"/>
              </a:ext>
            </a:extLst>
          </p:cNvPr>
          <p:cNvPicPr>
            <a:picLocks noGrp="1" noChangeAspect="1"/>
          </p:cNvPicPr>
          <p:nvPr>
            <p:ph sz="half" idx="2"/>
          </p:nvPr>
        </p:nvPicPr>
        <p:blipFill>
          <a:blip r:embed="rId3"/>
          <a:stretch>
            <a:fillRect/>
          </a:stretch>
        </p:blipFill>
        <p:spPr>
          <a:xfrm>
            <a:off x="627459" y="1564640"/>
            <a:ext cx="7754214" cy="4928234"/>
          </a:xfrm>
        </p:spPr>
      </p:pic>
    </p:spTree>
    <p:extLst>
      <p:ext uri="{BB962C8B-B14F-4D97-AF65-F5344CB8AC3E}">
        <p14:creationId xmlns:p14="http://schemas.microsoft.com/office/powerpoint/2010/main" val="216523776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040A92-CDF8-D046-80A4-6269CC51B41A}"/>
              </a:ext>
            </a:extLst>
          </p:cNvPr>
          <p:cNvSpPr>
            <a:spLocks noGrp="1"/>
          </p:cNvSpPr>
          <p:nvPr>
            <p:ph type="title"/>
          </p:nvPr>
        </p:nvSpPr>
        <p:spPr/>
        <p:txBody>
          <a:bodyPr/>
          <a:lstStyle/>
          <a:p>
            <a:r>
              <a:rPr lang="en-GB">
                <a:solidFill>
                  <a:srgbClr val="FFFFFF"/>
                </a:solidFill>
                <a:ea typeface="Century Gothic"/>
                <a:cs typeface="Century Gothic"/>
                <a:sym typeface="Century Gothic"/>
              </a:rPr>
              <a:t>Objective</a:t>
            </a:r>
            <a:endParaRPr lang="en-IE"/>
          </a:p>
        </p:txBody>
      </p:sp>
      <p:sp>
        <p:nvSpPr>
          <p:cNvPr id="3" name="Text Placeholder 2">
            <a:extLst>
              <a:ext uri="{FF2B5EF4-FFF2-40B4-BE49-F238E27FC236}">
                <a16:creationId xmlns:a16="http://schemas.microsoft.com/office/drawing/2014/main" id="{29CC48FF-456F-F344-8C70-0444A7CAD80F}"/>
              </a:ext>
            </a:extLst>
          </p:cNvPr>
          <p:cNvSpPr>
            <a:spLocks noGrp="1"/>
          </p:cNvSpPr>
          <p:nvPr>
            <p:ph type="body" sz="quarter" idx="10"/>
          </p:nvPr>
        </p:nvSpPr>
        <p:spPr/>
        <p:txBody>
          <a:bodyPr/>
          <a:lstStyle/>
          <a:p>
            <a:endParaRPr lang="en-GB"/>
          </a:p>
          <a:p>
            <a:endParaRPr lang="en-GB"/>
          </a:p>
          <a:p>
            <a:r>
              <a:rPr lang="en-GB"/>
              <a:t>Compile an explosive safety case to qualify an ammunition storage licence.</a:t>
            </a:r>
            <a:r>
              <a:rPr lang="en-IE"/>
              <a:t> </a:t>
            </a:r>
          </a:p>
        </p:txBody>
      </p:sp>
    </p:spTree>
    <p:extLst>
      <p:ext uri="{BB962C8B-B14F-4D97-AF65-F5344CB8AC3E}">
        <p14:creationId xmlns:p14="http://schemas.microsoft.com/office/powerpoint/2010/main" val="339177572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98529A-3872-45BA-97AD-BA25136136E0}"/>
              </a:ext>
            </a:extLst>
          </p:cNvPr>
          <p:cNvSpPr>
            <a:spLocks noGrp="1"/>
          </p:cNvSpPr>
          <p:nvPr>
            <p:ph type="title"/>
          </p:nvPr>
        </p:nvSpPr>
        <p:spPr/>
        <p:txBody>
          <a:bodyPr/>
          <a:lstStyle/>
          <a:p>
            <a:r>
              <a:rPr lang="fr-CH" dirty="0"/>
              <a:t>Multiple </a:t>
            </a:r>
            <a:r>
              <a:rPr lang="fr-CH" dirty="0" err="1"/>
              <a:t>Quantity</a:t>
            </a:r>
            <a:r>
              <a:rPr lang="fr-CH" dirty="0"/>
              <a:t> Distances</a:t>
            </a:r>
            <a:endParaRPr lang="en-GB" dirty="0"/>
          </a:p>
        </p:txBody>
      </p:sp>
      <p:pic>
        <p:nvPicPr>
          <p:cNvPr id="5" name="Content Placeholder 4">
            <a:extLst>
              <a:ext uri="{FF2B5EF4-FFF2-40B4-BE49-F238E27FC236}">
                <a16:creationId xmlns:a16="http://schemas.microsoft.com/office/drawing/2014/main" id="{9F47BC6E-9FC6-4752-A221-B7F2F008768E}"/>
              </a:ext>
            </a:extLst>
          </p:cNvPr>
          <p:cNvPicPr>
            <a:picLocks noGrp="1" noChangeAspect="1"/>
          </p:cNvPicPr>
          <p:nvPr>
            <p:ph sz="half" idx="2"/>
          </p:nvPr>
        </p:nvPicPr>
        <p:blipFill>
          <a:blip r:embed="rId3"/>
          <a:stretch>
            <a:fillRect/>
          </a:stretch>
        </p:blipFill>
        <p:spPr>
          <a:xfrm>
            <a:off x="627459" y="1229360"/>
            <a:ext cx="7998091" cy="4960303"/>
          </a:xfrm>
        </p:spPr>
      </p:pic>
    </p:spTree>
    <p:extLst>
      <p:ext uri="{BB962C8B-B14F-4D97-AF65-F5344CB8AC3E}">
        <p14:creationId xmlns:p14="http://schemas.microsoft.com/office/powerpoint/2010/main" val="192947804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8">
            <a:extLst>
              <a:ext uri="{FF2B5EF4-FFF2-40B4-BE49-F238E27FC236}">
                <a16:creationId xmlns:a16="http://schemas.microsoft.com/office/drawing/2014/main" id="{F8371B56-73B1-4418-935A-48E82DF2CE13}"/>
              </a:ext>
            </a:extLst>
          </p:cNvPr>
          <p:cNvPicPr>
            <a:picLocks noGrp="1" noChangeAspect="1"/>
          </p:cNvPicPr>
          <p:nvPr>
            <p:ph sz="half" idx="2"/>
          </p:nvPr>
        </p:nvPicPr>
        <p:blipFill>
          <a:blip r:embed="rId3"/>
          <a:stretch>
            <a:fillRect/>
          </a:stretch>
        </p:blipFill>
        <p:spPr>
          <a:xfrm>
            <a:off x="1341120" y="339842"/>
            <a:ext cx="6065854" cy="6294638"/>
          </a:xfrm>
        </p:spPr>
      </p:pic>
    </p:spTree>
    <p:extLst>
      <p:ext uri="{BB962C8B-B14F-4D97-AF65-F5344CB8AC3E}">
        <p14:creationId xmlns:p14="http://schemas.microsoft.com/office/powerpoint/2010/main" val="146559634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33B125-AC3E-4C93-B316-F39469A160B7}"/>
              </a:ext>
            </a:extLst>
          </p:cNvPr>
          <p:cNvSpPr>
            <a:spLocks noGrp="1"/>
          </p:cNvSpPr>
          <p:nvPr>
            <p:ph type="title"/>
          </p:nvPr>
        </p:nvSpPr>
        <p:spPr>
          <a:xfrm>
            <a:off x="172641" y="212726"/>
            <a:ext cx="7886700" cy="1325563"/>
          </a:xfrm>
        </p:spPr>
        <p:txBody>
          <a:bodyPr/>
          <a:lstStyle/>
          <a:p>
            <a:r>
              <a:rPr lang="fr-CH" dirty="0"/>
              <a:t>Using ELL Tool </a:t>
            </a:r>
            <a:endParaRPr lang="en-GB" dirty="0"/>
          </a:p>
        </p:txBody>
      </p:sp>
      <p:pic>
        <p:nvPicPr>
          <p:cNvPr id="5" name="Picture 4">
            <a:extLst>
              <a:ext uri="{FF2B5EF4-FFF2-40B4-BE49-F238E27FC236}">
                <a16:creationId xmlns:a16="http://schemas.microsoft.com/office/drawing/2014/main" id="{1E2BA2A0-763F-43A2-B91E-D2C9B6FCB874}"/>
              </a:ext>
            </a:extLst>
          </p:cNvPr>
          <p:cNvPicPr>
            <a:picLocks noChangeAspect="1"/>
          </p:cNvPicPr>
          <p:nvPr/>
        </p:nvPicPr>
        <p:blipFill>
          <a:blip r:embed="rId3"/>
          <a:stretch>
            <a:fillRect/>
          </a:stretch>
        </p:blipFill>
        <p:spPr>
          <a:xfrm>
            <a:off x="2306320" y="877040"/>
            <a:ext cx="4531360" cy="2065055"/>
          </a:xfrm>
          <a:prstGeom prst="rect">
            <a:avLst/>
          </a:prstGeom>
        </p:spPr>
      </p:pic>
      <p:pic>
        <p:nvPicPr>
          <p:cNvPr id="7" name="Picture 6">
            <a:extLst>
              <a:ext uri="{FF2B5EF4-FFF2-40B4-BE49-F238E27FC236}">
                <a16:creationId xmlns:a16="http://schemas.microsoft.com/office/drawing/2014/main" id="{B218084F-AABC-421E-86EC-68FB46AE65A3}"/>
              </a:ext>
            </a:extLst>
          </p:cNvPr>
          <p:cNvPicPr>
            <a:picLocks noChangeAspect="1"/>
          </p:cNvPicPr>
          <p:nvPr/>
        </p:nvPicPr>
        <p:blipFill>
          <a:blip r:embed="rId4"/>
          <a:stretch>
            <a:fillRect/>
          </a:stretch>
        </p:blipFill>
        <p:spPr>
          <a:xfrm>
            <a:off x="2306320" y="3032881"/>
            <a:ext cx="4531360" cy="1766050"/>
          </a:xfrm>
          <a:prstGeom prst="rect">
            <a:avLst/>
          </a:prstGeom>
        </p:spPr>
      </p:pic>
      <p:pic>
        <p:nvPicPr>
          <p:cNvPr id="9" name="Picture 8">
            <a:extLst>
              <a:ext uri="{FF2B5EF4-FFF2-40B4-BE49-F238E27FC236}">
                <a16:creationId xmlns:a16="http://schemas.microsoft.com/office/drawing/2014/main" id="{0B3572BC-EB53-4C74-B77E-8A75A7138725}"/>
              </a:ext>
            </a:extLst>
          </p:cNvPr>
          <p:cNvPicPr>
            <a:picLocks noChangeAspect="1"/>
          </p:cNvPicPr>
          <p:nvPr/>
        </p:nvPicPr>
        <p:blipFill>
          <a:blip r:embed="rId5"/>
          <a:stretch>
            <a:fillRect/>
          </a:stretch>
        </p:blipFill>
        <p:spPr>
          <a:xfrm>
            <a:off x="2306320" y="4898703"/>
            <a:ext cx="4531360" cy="1746571"/>
          </a:xfrm>
          <a:prstGeom prst="rect">
            <a:avLst/>
          </a:prstGeom>
        </p:spPr>
      </p:pic>
    </p:spTree>
    <p:extLst>
      <p:ext uri="{BB962C8B-B14F-4D97-AF65-F5344CB8AC3E}">
        <p14:creationId xmlns:p14="http://schemas.microsoft.com/office/powerpoint/2010/main" val="259229607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77ECEC-15C6-45CF-968D-EA9D69AFD2A8}"/>
              </a:ext>
            </a:extLst>
          </p:cNvPr>
          <p:cNvSpPr>
            <a:spLocks noGrp="1"/>
          </p:cNvSpPr>
          <p:nvPr>
            <p:ph type="title"/>
          </p:nvPr>
        </p:nvSpPr>
        <p:spPr/>
        <p:txBody>
          <a:bodyPr/>
          <a:lstStyle/>
          <a:p>
            <a:endParaRPr lang="en-GB"/>
          </a:p>
        </p:txBody>
      </p:sp>
      <p:pic>
        <p:nvPicPr>
          <p:cNvPr id="5" name="Content Placeholder 4">
            <a:extLst>
              <a:ext uri="{FF2B5EF4-FFF2-40B4-BE49-F238E27FC236}">
                <a16:creationId xmlns:a16="http://schemas.microsoft.com/office/drawing/2014/main" id="{F4FFA130-AC19-4D16-9577-08DA221D54EB}"/>
              </a:ext>
            </a:extLst>
          </p:cNvPr>
          <p:cNvPicPr>
            <a:picLocks noGrp="1" noChangeAspect="1"/>
          </p:cNvPicPr>
          <p:nvPr>
            <p:ph sz="half" idx="2"/>
          </p:nvPr>
        </p:nvPicPr>
        <p:blipFill>
          <a:blip r:embed="rId3"/>
          <a:stretch>
            <a:fillRect/>
          </a:stretch>
        </p:blipFill>
        <p:spPr>
          <a:xfrm>
            <a:off x="526731" y="1027907"/>
            <a:ext cx="8090537" cy="5173657"/>
          </a:xfrm>
        </p:spPr>
      </p:pic>
    </p:spTree>
    <p:extLst>
      <p:ext uri="{BB962C8B-B14F-4D97-AF65-F5344CB8AC3E}">
        <p14:creationId xmlns:p14="http://schemas.microsoft.com/office/powerpoint/2010/main" val="235102700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851A4D-27CE-A248-8BEB-C060F7C0E81F}"/>
              </a:ext>
            </a:extLst>
          </p:cNvPr>
          <p:cNvSpPr>
            <a:spLocks noGrp="1"/>
          </p:cNvSpPr>
          <p:nvPr>
            <p:ph type="title"/>
          </p:nvPr>
        </p:nvSpPr>
        <p:spPr/>
        <p:txBody>
          <a:bodyPr lIns="91440" tIns="45720" rIns="91440" bIns="45720" anchor="t"/>
          <a:lstStyle/>
          <a:p>
            <a:pPr algn="ctr"/>
            <a:r>
              <a:rPr lang="en-IE" sz="3200" dirty="0"/>
              <a:t>Aggregation Rules</a:t>
            </a:r>
            <a:br>
              <a:rPr lang="en-IE" sz="3200" dirty="0"/>
            </a:br>
            <a:r>
              <a:rPr lang="en-IE" sz="3200" dirty="0"/>
              <a:t>IATG 2.20 &amp; 04.10 Temporary Storage</a:t>
            </a:r>
          </a:p>
        </p:txBody>
      </p:sp>
      <p:sp>
        <p:nvSpPr>
          <p:cNvPr id="7" name="TextBox 6">
            <a:extLst>
              <a:ext uri="{FF2B5EF4-FFF2-40B4-BE49-F238E27FC236}">
                <a16:creationId xmlns:a16="http://schemas.microsoft.com/office/drawing/2014/main" id="{AE4D0DAD-3F7D-A943-9EA2-04A07CEBE55E}"/>
              </a:ext>
            </a:extLst>
          </p:cNvPr>
          <p:cNvSpPr txBox="1"/>
          <p:nvPr/>
        </p:nvSpPr>
        <p:spPr>
          <a:xfrm>
            <a:off x="926250" y="6329655"/>
            <a:ext cx="7590290" cy="369332"/>
          </a:xfrm>
          <a:prstGeom prst="rect">
            <a:avLst/>
          </a:prstGeom>
          <a:noFill/>
        </p:spPr>
        <p:txBody>
          <a:bodyPr wrap="square" rtlCol="0">
            <a:spAutoFit/>
          </a:bodyPr>
          <a:lstStyle/>
          <a:p>
            <a:r>
              <a:rPr lang="en-IE"/>
              <a:t>*Where the Quantity Distances of IATG 02.20 can be met</a:t>
            </a:r>
          </a:p>
        </p:txBody>
      </p:sp>
      <p:pic>
        <p:nvPicPr>
          <p:cNvPr id="4" name="Picture 3">
            <a:extLst>
              <a:ext uri="{FF2B5EF4-FFF2-40B4-BE49-F238E27FC236}">
                <a16:creationId xmlns:a16="http://schemas.microsoft.com/office/drawing/2014/main" id="{D59D0438-23AF-4F0D-9330-B55A7895A28A}"/>
              </a:ext>
            </a:extLst>
          </p:cNvPr>
          <p:cNvPicPr>
            <a:picLocks noChangeAspect="1"/>
          </p:cNvPicPr>
          <p:nvPr/>
        </p:nvPicPr>
        <p:blipFill>
          <a:blip r:embed="rId3"/>
          <a:stretch>
            <a:fillRect/>
          </a:stretch>
        </p:blipFill>
        <p:spPr>
          <a:xfrm>
            <a:off x="365826" y="1690689"/>
            <a:ext cx="8246396" cy="4043804"/>
          </a:xfrm>
          <a:prstGeom prst="rect">
            <a:avLst/>
          </a:prstGeom>
        </p:spPr>
      </p:pic>
    </p:spTree>
    <p:extLst>
      <p:ext uri="{BB962C8B-B14F-4D97-AF65-F5344CB8AC3E}">
        <p14:creationId xmlns:p14="http://schemas.microsoft.com/office/powerpoint/2010/main" val="240616371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851A4D-27CE-A248-8BEB-C060F7C0E81F}"/>
              </a:ext>
            </a:extLst>
          </p:cNvPr>
          <p:cNvSpPr>
            <a:spLocks noGrp="1"/>
          </p:cNvSpPr>
          <p:nvPr>
            <p:ph type="title"/>
          </p:nvPr>
        </p:nvSpPr>
        <p:spPr/>
        <p:txBody>
          <a:bodyPr/>
          <a:lstStyle/>
          <a:p>
            <a:pPr algn="ctr"/>
            <a:r>
              <a:rPr lang="en-IE" sz="3200" dirty="0"/>
              <a:t>Aggregation Rules</a:t>
            </a:r>
            <a:br>
              <a:rPr lang="en-IE" sz="3200" dirty="0"/>
            </a:br>
            <a:r>
              <a:rPr lang="en-IE" sz="3200" dirty="0"/>
              <a:t>IATG 4.10 Temporary Storage</a:t>
            </a:r>
          </a:p>
        </p:txBody>
      </p:sp>
      <p:sp>
        <p:nvSpPr>
          <p:cNvPr id="5" name="Content Placeholder 4">
            <a:extLst>
              <a:ext uri="{FF2B5EF4-FFF2-40B4-BE49-F238E27FC236}">
                <a16:creationId xmlns:a16="http://schemas.microsoft.com/office/drawing/2014/main" id="{A2831EDE-80C1-5B4E-90D0-A29925C8D95E}"/>
              </a:ext>
            </a:extLst>
          </p:cNvPr>
          <p:cNvSpPr>
            <a:spLocks noGrp="1"/>
          </p:cNvSpPr>
          <p:nvPr>
            <p:ph sz="half" idx="2"/>
          </p:nvPr>
        </p:nvSpPr>
        <p:spPr/>
        <p:txBody>
          <a:bodyPr/>
          <a:lstStyle/>
          <a:p>
            <a:r>
              <a:rPr lang="en-GB" sz="3200" dirty="0"/>
              <a:t>Aggregation rules should only be applied if the Quantity Distances used are in accordance with IATG 02.20</a:t>
            </a:r>
            <a:r>
              <a:rPr lang="en-IE" sz="3200" dirty="0"/>
              <a:t> </a:t>
            </a:r>
            <a:br>
              <a:rPr lang="en-IE" sz="3200" dirty="0"/>
            </a:br>
            <a:endParaRPr lang="en-IE" sz="3200" dirty="0"/>
          </a:p>
          <a:p>
            <a:r>
              <a:rPr lang="en-GB" sz="3200" dirty="0"/>
              <a:t>Aggregation rules </a:t>
            </a:r>
            <a:r>
              <a:rPr lang="en-GB" sz="3200" u="sng" dirty="0"/>
              <a:t>shall not be applied </a:t>
            </a:r>
            <a:r>
              <a:rPr lang="en-GB" sz="3200" dirty="0"/>
              <a:t>if the reduced Quantity Distances as per IATG 04.10 are used, as these reduced QD require that </a:t>
            </a:r>
            <a:r>
              <a:rPr lang="en-GB" sz="3200" dirty="0">
                <a:solidFill>
                  <a:srgbClr val="FF0000"/>
                </a:solidFill>
              </a:rPr>
              <a:t>all ammunition, with the exception of HD 1.4, is considered to be of HD 1.1.</a:t>
            </a:r>
            <a:endParaRPr lang="en-IE" sz="3200" dirty="0">
              <a:solidFill>
                <a:srgbClr val="FF0000"/>
              </a:solidFill>
            </a:endParaRPr>
          </a:p>
          <a:p>
            <a:endParaRPr lang="en-IE" sz="2400" dirty="0"/>
          </a:p>
        </p:txBody>
      </p:sp>
    </p:spTree>
    <p:extLst>
      <p:ext uri="{BB962C8B-B14F-4D97-AF65-F5344CB8AC3E}">
        <p14:creationId xmlns:p14="http://schemas.microsoft.com/office/powerpoint/2010/main" val="15420197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851A4D-27CE-A248-8BEB-C060F7C0E81F}"/>
              </a:ext>
            </a:extLst>
          </p:cNvPr>
          <p:cNvSpPr>
            <a:spLocks noGrp="1"/>
          </p:cNvSpPr>
          <p:nvPr>
            <p:ph type="title"/>
          </p:nvPr>
        </p:nvSpPr>
        <p:spPr/>
        <p:txBody>
          <a:bodyPr/>
          <a:lstStyle/>
          <a:p>
            <a:pPr algn="ctr"/>
            <a:r>
              <a:rPr lang="en-IE" sz="3200" dirty="0"/>
              <a:t>Calculating Quantity Distance based on NEQ</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7A6F29F7-B8F1-3C4C-A4AA-EDF32A5FE26A}"/>
                  </a:ext>
                </a:extLst>
              </p:cNvPr>
              <p:cNvSpPr>
                <a:spLocks noGrp="1"/>
              </p:cNvSpPr>
              <p:nvPr>
                <p:ph sz="half" idx="2"/>
              </p:nvPr>
            </p:nvSpPr>
            <p:spPr/>
            <p:txBody>
              <a:bodyPr/>
              <a:lstStyle/>
              <a:p>
                <a:pPr marL="0" indent="0" algn="ctr">
                  <a:buNone/>
                </a:pPr>
                <a:r>
                  <a:rPr lang="en-IE" sz="3200" i="1"/>
                  <a:t>Hopkinson-</a:t>
                </a:r>
                <a:r>
                  <a:rPr lang="en-IE" sz="3200" i="1" err="1"/>
                  <a:t>Cranz</a:t>
                </a:r>
                <a:r>
                  <a:rPr lang="en-IE" sz="3200" i="1"/>
                  <a:t> Scaling Law</a:t>
                </a:r>
              </a:p>
              <a:p>
                <a:pPr marL="0" indent="0" algn="ctr">
                  <a:buNone/>
                </a:pPr>
                <a:endParaRPr lang="en-IE" sz="3200"/>
              </a:p>
              <a:p>
                <a:pPr marL="0" indent="0">
                  <a:buNone/>
                </a:pPr>
                <a14:m>
                  <m:oMathPara xmlns:m="http://schemas.openxmlformats.org/officeDocument/2006/math">
                    <m:oMathParaPr>
                      <m:jc m:val="center"/>
                    </m:oMathParaPr>
                    <m:oMath xmlns:m="http://schemas.openxmlformats.org/officeDocument/2006/math">
                      <m:r>
                        <a:rPr lang="en-US" b="0" i="1" smtClean="0">
                          <a:latin typeface="Cambria Math" panose="02040503050406030204" pitchFamily="18" charset="0"/>
                        </a:rPr>
                        <m:t>𝑅</m:t>
                      </m:r>
                      <m:r>
                        <a:rPr lang="en-US" b="0" i="1" smtClean="0">
                          <a:latin typeface="Cambria Math" panose="02040503050406030204" pitchFamily="18" charset="0"/>
                        </a:rPr>
                        <m:t>=</m:t>
                      </m:r>
                      <m:r>
                        <a:rPr lang="en-US" b="0" i="1" smtClean="0">
                          <a:latin typeface="Cambria Math" panose="02040503050406030204" pitchFamily="18" charset="0"/>
                        </a:rPr>
                        <m:t>𝑄</m:t>
                      </m:r>
                      <m:sSup>
                        <m:sSupPr>
                          <m:ctrlPr>
                            <a:rPr lang="en-US" b="0" i="1" smtClean="0">
                              <a:latin typeface="Cambria Math" panose="02040503050406030204" pitchFamily="18" charset="0"/>
                            </a:rPr>
                          </m:ctrlPr>
                        </m:sSupPr>
                        <m:e>
                          <m:r>
                            <a:rPr lang="en-US" b="0" i="1" smtClean="0">
                              <a:latin typeface="Cambria Math" panose="02040503050406030204" pitchFamily="18" charset="0"/>
                            </a:rPr>
                            <m:t>𝑊</m:t>
                          </m:r>
                        </m:e>
                        <m:sup>
                          <m:f>
                            <m:fPr>
                              <m:ctrlPr>
                                <a:rPr lang="en-US" b="0" i="1" smtClean="0">
                                  <a:latin typeface="Cambria Math" panose="02040503050406030204" pitchFamily="18" charset="0"/>
                                </a:rPr>
                              </m:ctrlPr>
                            </m:fPr>
                            <m:num>
                              <m:r>
                                <a:rPr lang="en-US" b="0" i="1" smtClean="0">
                                  <a:latin typeface="Cambria Math" panose="02040503050406030204" pitchFamily="18" charset="0"/>
                                </a:rPr>
                                <m:t>1</m:t>
                              </m:r>
                            </m:num>
                            <m:den>
                              <m:r>
                                <a:rPr lang="en-US" b="0" i="1" smtClean="0">
                                  <a:latin typeface="Cambria Math" panose="02040503050406030204" pitchFamily="18" charset="0"/>
                                </a:rPr>
                                <m:t>3</m:t>
                              </m:r>
                            </m:den>
                          </m:f>
                        </m:sup>
                      </m:sSup>
                    </m:oMath>
                  </m:oMathPara>
                </a14:m>
                <a:endParaRPr lang="en-IE"/>
              </a:p>
            </p:txBody>
          </p:sp>
        </mc:Choice>
        <mc:Fallback xmlns="">
          <p:sp>
            <p:nvSpPr>
              <p:cNvPr id="3" name="Content Placeholder 2">
                <a:extLst>
                  <a:ext uri="{FF2B5EF4-FFF2-40B4-BE49-F238E27FC236}">
                    <a16:creationId xmlns:a16="http://schemas.microsoft.com/office/drawing/2014/main" id="{7A6F29F7-B8F1-3C4C-A4AA-EDF32A5FE26A}"/>
                  </a:ext>
                </a:extLst>
              </p:cNvPr>
              <p:cNvSpPr>
                <a:spLocks noGrp="1" noRot="1" noChangeAspect="1" noMove="1" noResize="1" noEditPoints="1" noAdjustHandles="1" noChangeArrowheads="1" noChangeShapeType="1" noTextEdit="1"/>
              </p:cNvSpPr>
              <p:nvPr>
                <p:ph sz="half" idx="2"/>
              </p:nvPr>
            </p:nvSpPr>
            <p:spPr>
              <a:blipFill>
                <a:blip r:embed="rId3"/>
                <a:stretch>
                  <a:fillRect t="-2950"/>
                </a:stretch>
              </a:blipFill>
            </p:spPr>
            <p:txBody>
              <a:bodyPr/>
              <a:lstStyle/>
              <a:p>
                <a:r>
                  <a:rPr lang="en-AF">
                    <a:noFill/>
                  </a:rPr>
                  <a:t> </a:t>
                </a:r>
              </a:p>
            </p:txBody>
          </p:sp>
        </mc:Fallback>
      </mc:AlternateContent>
      <mc:AlternateContent xmlns:mc="http://schemas.openxmlformats.org/markup-compatibility/2006" xmlns:a14="http://schemas.microsoft.com/office/drawing/2010/main">
        <mc:Choice Requires="a14">
          <p:sp>
            <p:nvSpPr>
              <p:cNvPr id="4" name="TextBox 3">
                <a:extLst>
                  <a:ext uri="{FF2B5EF4-FFF2-40B4-BE49-F238E27FC236}">
                    <a16:creationId xmlns:a16="http://schemas.microsoft.com/office/drawing/2014/main" id="{73E1A8D0-F372-6D4A-BC90-F360DB1BF349}"/>
                  </a:ext>
                </a:extLst>
              </p:cNvPr>
              <p:cNvSpPr txBox="1"/>
              <p:nvPr/>
            </p:nvSpPr>
            <p:spPr>
              <a:xfrm>
                <a:off x="1700212" y="4171950"/>
                <a:ext cx="2532425" cy="430887"/>
              </a:xfrm>
              <a:prstGeom prst="rect">
                <a:avLst/>
              </a:prstGeom>
              <a:noFill/>
            </p:spPr>
            <p:txBody>
              <a:bodyPr wrap="none" lIns="0" tIns="0" rIns="0" bIns="0" rtlCol="0">
                <a:spAutoFit/>
              </a:bodyPr>
              <a:lstStyle/>
              <a:p>
                <a:pPr/>
                <a14:m>
                  <m:oMathPara xmlns:m="http://schemas.openxmlformats.org/officeDocument/2006/math">
                    <m:oMathParaPr>
                      <m:jc m:val="left"/>
                    </m:oMathParaPr>
                    <m:oMath xmlns:m="http://schemas.openxmlformats.org/officeDocument/2006/math">
                      <m:r>
                        <a:rPr lang="en-US" sz="2800" b="0" i="1" smtClean="0">
                          <a:latin typeface="Cambria Math" panose="02040503050406030204" pitchFamily="18" charset="0"/>
                        </a:rPr>
                        <m:t>𝑅</m:t>
                      </m:r>
                      <m:r>
                        <a:rPr lang="en-US" sz="2800" b="0" i="1" smtClean="0">
                          <a:latin typeface="Cambria Math" panose="02040503050406030204" pitchFamily="18" charset="0"/>
                        </a:rPr>
                        <m:t>=</m:t>
                      </m:r>
                      <m:r>
                        <a:rPr lang="en-US" sz="2800" b="0" i="1" smtClean="0">
                          <a:latin typeface="Cambria Math" panose="02040503050406030204" pitchFamily="18" charset="0"/>
                        </a:rPr>
                        <m:t>𝑅𝑎𝑛𝑔𝑒</m:t>
                      </m:r>
                      <m:r>
                        <a:rPr lang="en-US" sz="2800" b="0" i="1" smtClean="0">
                          <a:latin typeface="Cambria Math" panose="02040503050406030204" pitchFamily="18" charset="0"/>
                        </a:rPr>
                        <m:t> (</m:t>
                      </m:r>
                      <m:r>
                        <a:rPr lang="en-US" sz="2800" b="0" i="1" smtClean="0">
                          <a:latin typeface="Cambria Math" panose="02040503050406030204" pitchFamily="18" charset="0"/>
                        </a:rPr>
                        <m:t>𝑚</m:t>
                      </m:r>
                      <m:r>
                        <a:rPr lang="en-US" sz="2800" b="0" i="1" smtClean="0">
                          <a:latin typeface="Cambria Math" panose="02040503050406030204" pitchFamily="18" charset="0"/>
                        </a:rPr>
                        <m:t>)</m:t>
                      </m:r>
                    </m:oMath>
                  </m:oMathPara>
                </a14:m>
                <a:endParaRPr lang="en-IE" sz="2800"/>
              </a:p>
            </p:txBody>
          </p:sp>
        </mc:Choice>
        <mc:Fallback xmlns="">
          <p:sp>
            <p:nvSpPr>
              <p:cNvPr id="4" name="TextBox 3">
                <a:extLst>
                  <a:ext uri="{FF2B5EF4-FFF2-40B4-BE49-F238E27FC236}">
                    <a16:creationId xmlns:a16="http://schemas.microsoft.com/office/drawing/2014/main" id="{73E1A8D0-F372-6D4A-BC90-F360DB1BF349}"/>
                  </a:ext>
                </a:extLst>
              </p:cNvPr>
              <p:cNvSpPr txBox="1">
                <a:spLocks noRot="1" noChangeAspect="1" noMove="1" noResize="1" noEditPoints="1" noAdjustHandles="1" noChangeArrowheads="1" noChangeShapeType="1" noTextEdit="1"/>
              </p:cNvSpPr>
              <p:nvPr/>
            </p:nvSpPr>
            <p:spPr>
              <a:xfrm>
                <a:off x="1700212" y="4171950"/>
                <a:ext cx="2532425" cy="430887"/>
              </a:xfrm>
              <a:prstGeom prst="rect">
                <a:avLst/>
              </a:prstGeom>
              <a:blipFill>
                <a:blip r:embed="rId4"/>
                <a:stretch>
                  <a:fillRect l="-4478" t="-5714" r="-1493" b="-37143"/>
                </a:stretch>
              </a:blipFill>
            </p:spPr>
            <p:txBody>
              <a:bodyPr/>
              <a:lstStyle/>
              <a:p>
                <a:r>
                  <a:rPr lang="en-AF">
                    <a:noFill/>
                  </a:rPr>
                  <a:t> </a:t>
                </a:r>
              </a:p>
            </p:txBody>
          </p:sp>
        </mc:Fallback>
      </mc:AlternateContent>
      <mc:AlternateContent xmlns:mc="http://schemas.openxmlformats.org/markup-compatibility/2006" xmlns:a14="http://schemas.microsoft.com/office/drawing/2010/main">
        <mc:Choice Requires="a14">
          <p:sp>
            <p:nvSpPr>
              <p:cNvPr id="6" name="TextBox 5">
                <a:extLst>
                  <a:ext uri="{FF2B5EF4-FFF2-40B4-BE49-F238E27FC236}">
                    <a16:creationId xmlns:a16="http://schemas.microsoft.com/office/drawing/2014/main" id="{1EE66600-6817-DD42-AC99-7991DB36B33B}"/>
                  </a:ext>
                </a:extLst>
              </p:cNvPr>
              <p:cNvSpPr txBox="1"/>
              <p:nvPr/>
            </p:nvSpPr>
            <p:spPr>
              <a:xfrm>
                <a:off x="1700211" y="4602837"/>
                <a:ext cx="5243615" cy="861774"/>
              </a:xfrm>
              <a:prstGeom prst="rect">
                <a:avLst/>
              </a:prstGeom>
              <a:noFill/>
            </p:spPr>
            <p:txBody>
              <a:bodyPr wrap="none" lIns="0" tIns="0" rIns="0" bIns="0" rtlCol="0">
                <a:spAutoFit/>
              </a:bodyPr>
              <a:lstStyle/>
              <a:p>
                <a:r>
                  <a:rPr lang="en-US" sz="2800">
                    <a:latin typeface="Cambria Math" panose="02040503050406030204" pitchFamily="18" charset="0"/>
                    <a:ea typeface="Cambria Math" panose="02040503050406030204" pitchFamily="18" charset="0"/>
                  </a:rPr>
                  <a:t>Q</a:t>
                </a:r>
                <a14:m>
                  <m:oMath xmlns:m="http://schemas.openxmlformats.org/officeDocument/2006/math">
                    <m:r>
                      <a:rPr lang="en-US" sz="2800" b="0" i="0" smtClean="0">
                        <a:latin typeface="Cambria Math" panose="02040503050406030204" pitchFamily="18" charset="0"/>
                      </a:rPr>
                      <m:t> </m:t>
                    </m:r>
                    <m:r>
                      <a:rPr lang="en-US" sz="2800" b="0" i="1" smtClean="0">
                        <a:latin typeface="Cambria Math" panose="02040503050406030204" pitchFamily="18" charset="0"/>
                      </a:rPr>
                      <m:t>=</m:t>
                    </m:r>
                    <m:r>
                      <a:rPr lang="en-US" sz="2800" b="0" i="1" smtClean="0">
                        <a:latin typeface="Cambria Math" panose="02040503050406030204" pitchFamily="18" charset="0"/>
                      </a:rPr>
                      <m:t>𝐶𝑜𝑛𝑠𝑡𝑎𝑛𝑡</m:t>
                    </m:r>
                    <m:r>
                      <a:rPr lang="en-US" sz="2800" b="0" i="1" smtClean="0">
                        <a:latin typeface="Cambria Math" panose="02040503050406030204" pitchFamily="18" charset="0"/>
                      </a:rPr>
                      <m:t> </m:t>
                    </m:r>
                    <m:r>
                      <a:rPr lang="en-US" sz="2800" b="0" i="1" smtClean="0">
                        <a:latin typeface="Cambria Math" panose="02040503050406030204" pitchFamily="18" charset="0"/>
                      </a:rPr>
                      <m:t>𝑜𝑓</m:t>
                    </m:r>
                    <m:r>
                      <a:rPr lang="en-US" sz="2800" b="0" i="1" smtClean="0">
                        <a:latin typeface="Cambria Math" panose="02040503050406030204" pitchFamily="18" charset="0"/>
                      </a:rPr>
                      <m:t> </m:t>
                    </m:r>
                    <m:r>
                      <a:rPr lang="en-US" sz="2800" b="0" i="1" smtClean="0">
                        <a:latin typeface="Cambria Math" panose="02040503050406030204" pitchFamily="18" charset="0"/>
                      </a:rPr>
                      <m:t>𝑃𝑟𝑜𝑝𝑜𝑟𝑡𝑖𝑜𝑛𝑎𝑙𝑖𝑡𝑦</m:t>
                    </m:r>
                  </m:oMath>
                </a14:m>
                <a:br>
                  <a:rPr lang="en-US" sz="2800"/>
                </a:br>
                <a:r>
                  <a:rPr lang="en-US" sz="2800"/>
                  <a:t>      </a:t>
                </a:r>
                <a:r>
                  <a:rPr lang="en-US"/>
                  <a:t>(Based on Blast Overpressure)</a:t>
                </a:r>
              </a:p>
            </p:txBody>
          </p:sp>
        </mc:Choice>
        <mc:Fallback xmlns="">
          <p:sp>
            <p:nvSpPr>
              <p:cNvPr id="6" name="TextBox 5">
                <a:extLst>
                  <a:ext uri="{FF2B5EF4-FFF2-40B4-BE49-F238E27FC236}">
                    <a16:creationId xmlns:a16="http://schemas.microsoft.com/office/drawing/2014/main" id="{1EE66600-6817-DD42-AC99-7991DB36B33B}"/>
                  </a:ext>
                </a:extLst>
              </p:cNvPr>
              <p:cNvSpPr txBox="1">
                <a:spLocks noRot="1" noChangeAspect="1" noMove="1" noResize="1" noEditPoints="1" noAdjustHandles="1" noChangeArrowheads="1" noChangeShapeType="1" noTextEdit="1"/>
              </p:cNvSpPr>
              <p:nvPr/>
            </p:nvSpPr>
            <p:spPr>
              <a:xfrm>
                <a:off x="1700211" y="4602837"/>
                <a:ext cx="5243615" cy="861774"/>
              </a:xfrm>
              <a:prstGeom prst="rect">
                <a:avLst/>
              </a:prstGeom>
              <a:blipFill>
                <a:blip r:embed="rId5"/>
                <a:stretch>
                  <a:fillRect l="-4106" t="-13043" r="-2899" b="-11594"/>
                </a:stretch>
              </a:blipFill>
            </p:spPr>
            <p:txBody>
              <a:bodyPr/>
              <a:lstStyle/>
              <a:p>
                <a:r>
                  <a:rPr lang="en-AF">
                    <a:noFill/>
                  </a:rPr>
                  <a:t> </a:t>
                </a:r>
              </a:p>
            </p:txBody>
          </p:sp>
        </mc:Fallback>
      </mc:AlternateContent>
      <mc:AlternateContent xmlns:mc="http://schemas.openxmlformats.org/markup-compatibility/2006" xmlns:a14="http://schemas.microsoft.com/office/drawing/2010/main">
        <mc:Choice Requires="a14">
          <p:sp>
            <p:nvSpPr>
              <p:cNvPr id="7" name="TextBox 6">
                <a:extLst>
                  <a:ext uri="{FF2B5EF4-FFF2-40B4-BE49-F238E27FC236}">
                    <a16:creationId xmlns:a16="http://schemas.microsoft.com/office/drawing/2014/main" id="{3DD026F9-B9EC-2049-A960-074D07AA42A0}"/>
                  </a:ext>
                </a:extLst>
              </p:cNvPr>
              <p:cNvSpPr txBox="1"/>
              <p:nvPr/>
            </p:nvSpPr>
            <p:spPr>
              <a:xfrm>
                <a:off x="1700210" y="5449222"/>
                <a:ext cx="4516429" cy="430887"/>
              </a:xfrm>
              <a:prstGeom prst="rect">
                <a:avLst/>
              </a:prstGeom>
              <a:noFill/>
            </p:spPr>
            <p:txBody>
              <a:bodyPr wrap="none" lIns="0" tIns="0" rIns="0" bIns="0" rtlCol="0">
                <a:spAutoFit/>
              </a:bodyPr>
              <a:lstStyle/>
              <a:p>
                <a:r>
                  <a:rPr lang="en-US" sz="2800" b="0" i="1">
                    <a:latin typeface="Cambria Math" panose="02040503050406030204" pitchFamily="18" charset="0"/>
                    <a:ea typeface="Cambria Math" panose="02040503050406030204" pitchFamily="18" charset="0"/>
                  </a:rPr>
                  <a:t>W  </a:t>
                </a:r>
                <a14:m>
                  <m:oMath xmlns:m="http://schemas.openxmlformats.org/officeDocument/2006/math">
                    <m:r>
                      <a:rPr lang="en-US" sz="2800" b="0" i="1" smtClean="0">
                        <a:latin typeface="Cambria Math" panose="02040503050406030204" pitchFamily="18" charset="0"/>
                        <a:ea typeface="Cambria Math" panose="02040503050406030204" pitchFamily="18" charset="0"/>
                      </a:rPr>
                      <m:t>=</m:t>
                    </m:r>
                    <m:r>
                      <a:rPr lang="en-US" sz="2800" b="0" i="1" smtClean="0">
                        <a:latin typeface="Cambria Math" panose="02040503050406030204" pitchFamily="18" charset="0"/>
                      </a:rPr>
                      <m:t>𝐸𝑥𝑝𝑙𝑜𝑠𝑖𝑣𝑒</m:t>
                    </m:r>
                    <m:r>
                      <a:rPr lang="en-US" sz="2800" b="0" i="1" smtClean="0">
                        <a:latin typeface="Cambria Math" panose="02040503050406030204" pitchFamily="18" charset="0"/>
                      </a:rPr>
                      <m:t> </m:t>
                    </m:r>
                    <m:r>
                      <a:rPr lang="en-US" sz="2800" b="0" i="1" smtClean="0">
                        <a:latin typeface="Cambria Math" panose="02040503050406030204" pitchFamily="18" charset="0"/>
                      </a:rPr>
                      <m:t>𝑊𝑒𝑖𝑔h𝑡</m:t>
                    </m:r>
                    <m:r>
                      <a:rPr lang="en-US" sz="2800" b="0" i="1" smtClean="0">
                        <a:latin typeface="Cambria Math" panose="02040503050406030204" pitchFamily="18" charset="0"/>
                      </a:rPr>
                      <m:t> (</m:t>
                    </m:r>
                    <m:r>
                      <a:rPr lang="en-US" sz="2800" b="0" i="1" smtClean="0">
                        <a:latin typeface="Cambria Math" panose="02040503050406030204" pitchFamily="18" charset="0"/>
                      </a:rPr>
                      <m:t>𝑘𝑔</m:t>
                    </m:r>
                    <m:r>
                      <a:rPr lang="en-US" sz="2800" b="0" i="1" smtClean="0">
                        <a:latin typeface="Cambria Math" panose="02040503050406030204" pitchFamily="18" charset="0"/>
                      </a:rPr>
                      <m:t>)</m:t>
                    </m:r>
                  </m:oMath>
                </a14:m>
                <a:endParaRPr lang="en-IE" sz="2800"/>
              </a:p>
            </p:txBody>
          </p:sp>
        </mc:Choice>
        <mc:Fallback xmlns="">
          <p:sp>
            <p:nvSpPr>
              <p:cNvPr id="7" name="TextBox 6">
                <a:extLst>
                  <a:ext uri="{FF2B5EF4-FFF2-40B4-BE49-F238E27FC236}">
                    <a16:creationId xmlns:a16="http://schemas.microsoft.com/office/drawing/2014/main" id="{3DD026F9-B9EC-2049-A960-074D07AA42A0}"/>
                  </a:ext>
                </a:extLst>
              </p:cNvPr>
              <p:cNvSpPr txBox="1">
                <a:spLocks noRot="1" noChangeAspect="1" noMove="1" noResize="1" noEditPoints="1" noAdjustHandles="1" noChangeArrowheads="1" noChangeShapeType="1" noTextEdit="1"/>
              </p:cNvSpPr>
              <p:nvPr/>
            </p:nvSpPr>
            <p:spPr>
              <a:xfrm>
                <a:off x="1700210" y="5449222"/>
                <a:ext cx="4516429" cy="430887"/>
              </a:xfrm>
              <a:prstGeom prst="rect">
                <a:avLst/>
              </a:prstGeom>
              <a:blipFill>
                <a:blip r:embed="rId6"/>
                <a:stretch>
                  <a:fillRect l="-4762" t="-25714" r="-2801" b="-45714"/>
                </a:stretch>
              </a:blipFill>
            </p:spPr>
            <p:txBody>
              <a:bodyPr/>
              <a:lstStyle/>
              <a:p>
                <a:r>
                  <a:rPr lang="en-AF">
                    <a:noFill/>
                  </a:rPr>
                  <a:t> </a:t>
                </a:r>
              </a:p>
            </p:txBody>
          </p:sp>
        </mc:Fallback>
      </mc:AlternateContent>
    </p:spTree>
    <p:extLst>
      <p:ext uri="{BB962C8B-B14F-4D97-AF65-F5344CB8AC3E}">
        <p14:creationId xmlns:p14="http://schemas.microsoft.com/office/powerpoint/2010/main" val="282494988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851A4D-27CE-A248-8BEB-C060F7C0E81F}"/>
              </a:ext>
            </a:extLst>
          </p:cNvPr>
          <p:cNvSpPr>
            <a:spLocks noGrp="1"/>
          </p:cNvSpPr>
          <p:nvPr>
            <p:ph type="title"/>
          </p:nvPr>
        </p:nvSpPr>
        <p:spPr/>
        <p:txBody>
          <a:bodyPr/>
          <a:lstStyle/>
          <a:p>
            <a:pPr algn="ctr"/>
            <a:r>
              <a:rPr lang="en-IE" sz="3200" dirty="0"/>
              <a:t>Understanding the “Q” Coefficient</a:t>
            </a:r>
          </a:p>
        </p:txBody>
      </p:sp>
      <p:sp>
        <p:nvSpPr>
          <p:cNvPr id="3" name="Content Placeholder 2">
            <a:extLst>
              <a:ext uri="{FF2B5EF4-FFF2-40B4-BE49-F238E27FC236}">
                <a16:creationId xmlns:a16="http://schemas.microsoft.com/office/drawing/2014/main" id="{7A6F29F7-B8F1-3C4C-A4AA-EDF32A5FE26A}"/>
              </a:ext>
            </a:extLst>
          </p:cNvPr>
          <p:cNvSpPr>
            <a:spLocks noGrp="1"/>
          </p:cNvSpPr>
          <p:nvPr>
            <p:ph sz="half" idx="2"/>
          </p:nvPr>
        </p:nvSpPr>
        <p:spPr>
          <a:xfrm>
            <a:off x="627459" y="1731120"/>
            <a:ext cx="7886699" cy="4294485"/>
          </a:xfrm>
        </p:spPr>
        <p:txBody>
          <a:bodyPr/>
          <a:lstStyle/>
          <a:p>
            <a:pPr marL="0" indent="0">
              <a:buNone/>
            </a:pPr>
            <a:r>
              <a:rPr lang="en-IE" sz="2400"/>
              <a:t>The “Q” figures used are based on trials and best practice.</a:t>
            </a:r>
          </a:p>
        </p:txBody>
      </p:sp>
      <p:graphicFrame>
        <p:nvGraphicFramePr>
          <p:cNvPr id="4" name="Content Placeholder 3">
            <a:extLst>
              <a:ext uri="{FF2B5EF4-FFF2-40B4-BE49-F238E27FC236}">
                <a16:creationId xmlns:a16="http://schemas.microsoft.com/office/drawing/2014/main" id="{22E4B603-69D3-6A45-B7E4-EE03144AD07E}"/>
              </a:ext>
            </a:extLst>
          </p:cNvPr>
          <p:cNvGraphicFramePr>
            <a:graphicFrameLocks/>
          </p:cNvGraphicFramePr>
          <p:nvPr>
            <p:extLst>
              <p:ext uri="{D42A27DB-BD31-4B8C-83A1-F6EECF244321}">
                <p14:modId xmlns:p14="http://schemas.microsoft.com/office/powerpoint/2010/main" val="855663850"/>
              </p:ext>
            </p:extLst>
          </p:nvPr>
        </p:nvGraphicFramePr>
        <p:xfrm>
          <a:off x="628650" y="2554306"/>
          <a:ext cx="7886699" cy="3996349"/>
        </p:xfrm>
        <a:graphic>
          <a:graphicData uri="http://schemas.openxmlformats.org/drawingml/2006/table">
            <a:tbl>
              <a:tblPr firstRow="1" firstCol="1" lastRow="1" lastCol="1" bandRow="1" bandCol="1">
                <a:noFill/>
                <a:tableStyleId>{5C22544A-7EE6-4342-B048-85BDC9FD1C3A}</a:tableStyleId>
              </a:tblPr>
              <a:tblGrid>
                <a:gridCol w="1372790">
                  <a:extLst>
                    <a:ext uri="{9D8B030D-6E8A-4147-A177-3AD203B41FA5}">
                      <a16:colId xmlns:a16="http://schemas.microsoft.com/office/drawing/2014/main" val="2591925663"/>
                    </a:ext>
                  </a:extLst>
                </a:gridCol>
                <a:gridCol w="2286000">
                  <a:extLst>
                    <a:ext uri="{9D8B030D-6E8A-4147-A177-3AD203B41FA5}">
                      <a16:colId xmlns:a16="http://schemas.microsoft.com/office/drawing/2014/main" val="3404093173"/>
                    </a:ext>
                  </a:extLst>
                </a:gridCol>
                <a:gridCol w="4227909">
                  <a:extLst>
                    <a:ext uri="{9D8B030D-6E8A-4147-A177-3AD203B41FA5}">
                      <a16:colId xmlns:a16="http://schemas.microsoft.com/office/drawing/2014/main" val="855656116"/>
                    </a:ext>
                  </a:extLst>
                </a:gridCol>
              </a:tblGrid>
              <a:tr h="633710">
                <a:tc>
                  <a:txBody>
                    <a:bodyPr/>
                    <a:lstStyle/>
                    <a:p>
                      <a:pPr algn="ctr"/>
                      <a:r>
                        <a:rPr lang="en-IE" sz="1600" b="1">
                          <a:effectLst/>
                          <a:latin typeface="Arial" panose="020B0604020202020204" pitchFamily="34" charset="0"/>
                        </a:rPr>
                        <a:t>Q </a:t>
                      </a:r>
                      <a:endParaRPr lang="en-IE" sz="1600">
                        <a:effectLst/>
                        <a:latin typeface="Arial" panose="020B0604020202020204" pitchFamily="34" charset="0"/>
                      </a:endParaRPr>
                    </a:p>
                  </a:txBody>
                  <a:tcPr marL="47625" marR="47625" marT="0" marB="0" anchor="ctr">
                    <a:lnL w="38100" cap="flat" cmpd="sng" algn="ctr">
                      <a:noFill/>
                      <a:prstDash val="solid"/>
                    </a:lnL>
                    <a:lnR w="38100" cap="flat" cmpd="sng" algn="ctr">
                      <a:solidFill>
                        <a:srgbClr val="FFFFFF"/>
                      </a:solidFill>
                      <a:prstDash val="solid"/>
                    </a:lnR>
                    <a:lnT w="38100" cap="flat" cmpd="sng" algn="ctr">
                      <a:noFill/>
                      <a:prstDash val="solid"/>
                    </a:lnT>
                    <a:lnB w="38100" cap="flat" cmpd="sng" algn="ctr">
                      <a:solidFill>
                        <a:srgbClr val="FFFFFF"/>
                      </a:solidFill>
                      <a:prstDash val="solid"/>
                      <a:round/>
                      <a:headEnd type="none" w="med" len="med"/>
                      <a:tailEnd type="none" w="med" len="med"/>
                    </a:lnB>
                    <a:solidFill>
                      <a:srgbClr val="4F81BD">
                        <a:alpha val="69804"/>
                      </a:srgbClr>
                    </a:solidFill>
                  </a:tcPr>
                </a:tc>
                <a:tc>
                  <a:txBody>
                    <a:bodyPr/>
                    <a:lstStyle/>
                    <a:p>
                      <a:pPr algn="ctr"/>
                      <a:r>
                        <a:rPr lang="en-IE" sz="1600" b="1">
                          <a:effectLst/>
                          <a:latin typeface="Arial" panose="020B0604020202020204" pitchFamily="34" charset="0"/>
                        </a:rPr>
                        <a:t>QD </a:t>
                      </a:r>
                      <a:endParaRPr lang="en-IE" sz="1600">
                        <a:effectLst/>
                        <a:latin typeface="Arial" panose="020B0604020202020204" pitchFamily="34" charset="0"/>
                      </a:endParaRPr>
                    </a:p>
                  </a:txBody>
                  <a:tcPr marL="47625" marR="47625" marT="0" marB="0"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noFill/>
                      <a:prstDash val="solid"/>
                    </a:lnT>
                    <a:lnB w="38100" cap="flat" cmpd="sng" algn="ctr">
                      <a:solidFill>
                        <a:srgbClr val="FFFFFF"/>
                      </a:solidFill>
                      <a:prstDash val="solid"/>
                      <a:round/>
                      <a:headEnd type="none" w="med" len="med"/>
                      <a:tailEnd type="none" w="med" len="med"/>
                    </a:lnB>
                    <a:solidFill>
                      <a:srgbClr val="4F81BD">
                        <a:alpha val="69804"/>
                      </a:srgbClr>
                    </a:solidFill>
                  </a:tcPr>
                </a:tc>
                <a:tc>
                  <a:txBody>
                    <a:bodyPr/>
                    <a:lstStyle/>
                    <a:p>
                      <a:pPr algn="ctr"/>
                      <a:r>
                        <a:rPr lang="en-IE" sz="1600" b="1">
                          <a:effectLst/>
                          <a:latin typeface="Arial" panose="020B0604020202020204" pitchFamily="34" charset="0"/>
                        </a:rPr>
                        <a:t>Purpose </a:t>
                      </a:r>
                      <a:endParaRPr lang="en-IE" sz="1600">
                        <a:effectLst/>
                        <a:latin typeface="Arial" panose="020B0604020202020204" pitchFamily="34" charset="0"/>
                      </a:endParaRPr>
                    </a:p>
                  </a:txBody>
                  <a:tcPr marL="47625" marR="47625" marT="0" marB="0"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noFill/>
                      <a:prstDash val="solid"/>
                    </a:lnT>
                    <a:lnB w="38100" cap="flat" cmpd="sng" algn="ctr">
                      <a:solidFill>
                        <a:srgbClr val="FFFFFF"/>
                      </a:solidFill>
                      <a:prstDash val="solid"/>
                      <a:round/>
                      <a:headEnd type="none" w="med" len="med"/>
                      <a:tailEnd type="none" w="med" len="med"/>
                    </a:lnB>
                    <a:solidFill>
                      <a:srgbClr val="4F81BD">
                        <a:alpha val="69804"/>
                      </a:srgbClr>
                    </a:solidFill>
                  </a:tcPr>
                </a:tc>
                <a:extLst>
                  <a:ext uri="{0D108BD9-81ED-4DB2-BD59-A6C34878D82A}">
                    <a16:rowId xmlns:a16="http://schemas.microsoft.com/office/drawing/2014/main" val="707542554"/>
                  </a:ext>
                </a:extLst>
              </a:tr>
              <a:tr h="584211">
                <a:tc>
                  <a:txBody>
                    <a:bodyPr/>
                    <a:lstStyle/>
                    <a:p>
                      <a:pPr algn="ctr"/>
                      <a:r>
                        <a:rPr lang="en-IE" sz="1600" b="1">
                          <a:solidFill>
                            <a:schemeClr val="tx1"/>
                          </a:solidFill>
                          <a:effectLst/>
                          <a:latin typeface="Arial" panose="020B0604020202020204" pitchFamily="34" charset="0"/>
                        </a:rPr>
                        <a:t>3,6 (IMD) </a:t>
                      </a:r>
                    </a:p>
                    <a:p>
                      <a:pPr algn="ctr"/>
                      <a:endParaRPr lang="en-IE" sz="1600" b="1">
                        <a:solidFill>
                          <a:schemeClr val="tx1"/>
                        </a:solidFill>
                        <a:effectLst/>
                        <a:latin typeface="Arial" panose="020B0604020202020204" pitchFamily="34" charset="0"/>
                      </a:endParaRPr>
                    </a:p>
                    <a:p>
                      <a:pPr algn="ctr"/>
                      <a:r>
                        <a:rPr lang="en-IE" sz="1600" b="1">
                          <a:solidFill>
                            <a:schemeClr val="tx1"/>
                          </a:solidFill>
                          <a:effectLst/>
                          <a:latin typeface="Arial" panose="020B0604020202020204" pitchFamily="34" charset="0"/>
                        </a:rPr>
                        <a:t>8.0 (PBD) </a:t>
                      </a:r>
                    </a:p>
                  </a:txBody>
                  <a:tcPr marL="47625" marR="47625" marT="0" marB="0" anchor="ctr">
                    <a:lnL w="38100" cap="flat" cmpd="sng" algn="ctr">
                      <a:noFill/>
                      <a:prstDash val="solid"/>
                    </a:lnL>
                    <a:lnR w="12700" cap="flat" cmpd="sng" algn="ctr">
                      <a:solidFill>
                        <a:schemeClr val="tx1"/>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IE" sz="1600" b="1">
                          <a:solidFill>
                            <a:schemeClr val="tx1"/>
                          </a:solidFill>
                          <a:effectLst/>
                          <a:latin typeface="Arial" panose="020B0604020202020204" pitchFamily="34" charset="0"/>
                        </a:rPr>
                        <a:t>Inside Quantity Distance (IQD) </a:t>
                      </a:r>
                    </a:p>
                  </a:txBody>
                  <a:tcPr marL="47625" marR="476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IE" sz="1600" b="0">
                          <a:solidFill>
                            <a:schemeClr val="tx1"/>
                          </a:solidFill>
                          <a:effectLst/>
                          <a:latin typeface="Arial" panose="020B0604020202020204" pitchFamily="34" charset="0"/>
                        </a:rPr>
                        <a:t>Used to predict minimum separation distances that should be observed between PES and ES that contain explosives (which are in effect also PES), and between PES and ammunition process buildings (APB). </a:t>
                      </a:r>
                    </a:p>
                  </a:txBody>
                  <a:tcPr marL="47625" marR="476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077355833"/>
                  </a:ext>
                </a:extLst>
              </a:tr>
              <a:tr h="714375">
                <a:tc>
                  <a:txBody>
                    <a:bodyPr/>
                    <a:lstStyle/>
                    <a:p>
                      <a:pPr algn="ctr"/>
                      <a:r>
                        <a:rPr lang="en-IE" sz="1600" b="1">
                          <a:solidFill>
                            <a:schemeClr val="tx1"/>
                          </a:solidFill>
                          <a:effectLst/>
                          <a:latin typeface="Arial" panose="020B0604020202020204" pitchFamily="34" charset="0"/>
                        </a:rPr>
                        <a:t>14.8 </a:t>
                      </a:r>
                    </a:p>
                  </a:txBody>
                  <a:tcPr marL="47625" marR="47625" marT="0" marB="0" anchor="ctr">
                    <a:lnL w="38100" cap="flat" cmpd="sng" algn="ctr">
                      <a:noFill/>
                      <a:prstDash val="soli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IE" sz="1600" b="1">
                          <a:solidFill>
                            <a:schemeClr val="tx1"/>
                          </a:solidFill>
                          <a:effectLst/>
                          <a:latin typeface="Arial" panose="020B0604020202020204" pitchFamily="34" charset="0"/>
                        </a:rPr>
                        <a:t>Public Traffic Route Distance (PTRD) </a:t>
                      </a:r>
                    </a:p>
                  </a:txBody>
                  <a:tcPr marL="47625" marR="476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IE" sz="1600" b="0">
                          <a:solidFill>
                            <a:schemeClr val="tx1"/>
                          </a:solidFill>
                          <a:effectLst/>
                          <a:latin typeface="Arial" panose="020B0604020202020204" pitchFamily="34" charset="0"/>
                        </a:rPr>
                        <a:t>Used to predict minimum separation distances between a PES and a public traffic route with civilian access. </a:t>
                      </a:r>
                    </a:p>
                  </a:txBody>
                  <a:tcPr marL="47625" marR="476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892721591"/>
                  </a:ext>
                </a:extLst>
              </a:tr>
              <a:tr h="628650">
                <a:tc>
                  <a:txBody>
                    <a:bodyPr/>
                    <a:lstStyle/>
                    <a:p>
                      <a:pPr algn="ctr"/>
                      <a:r>
                        <a:rPr lang="en-IE" sz="1600" b="1">
                          <a:solidFill>
                            <a:schemeClr val="tx1"/>
                          </a:solidFill>
                          <a:effectLst/>
                          <a:latin typeface="Arial" panose="020B0604020202020204" pitchFamily="34" charset="0"/>
                        </a:rPr>
                        <a:t>22.2 </a:t>
                      </a:r>
                    </a:p>
                  </a:txBody>
                  <a:tcPr marL="47625" marR="47625" marT="0" marB="0" anchor="ctr">
                    <a:lnL w="38100" cap="flat" cmpd="sng" algn="ctr">
                      <a:noFill/>
                      <a:prstDash val="soli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IE" sz="1600" b="1">
                          <a:solidFill>
                            <a:schemeClr val="tx1"/>
                          </a:solidFill>
                          <a:effectLst/>
                          <a:latin typeface="Arial" panose="020B0604020202020204" pitchFamily="34" charset="0"/>
                        </a:rPr>
                        <a:t>Inhabited Building Distance (IBD) </a:t>
                      </a:r>
                    </a:p>
                  </a:txBody>
                  <a:tcPr marL="47625" marR="476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IE" sz="1600" b="0">
                          <a:solidFill>
                            <a:schemeClr val="tx1"/>
                          </a:solidFill>
                          <a:effectLst/>
                          <a:latin typeface="Arial" panose="020B0604020202020204" pitchFamily="34" charset="0"/>
                        </a:rPr>
                        <a:t>Used to predict minimum separation distances between a PES and a building inhabited by civilians. </a:t>
                      </a:r>
                    </a:p>
                  </a:txBody>
                  <a:tcPr marL="47625" marR="476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770226239"/>
                  </a:ext>
                </a:extLst>
              </a:tr>
              <a:tr h="680399">
                <a:tc>
                  <a:txBody>
                    <a:bodyPr/>
                    <a:lstStyle/>
                    <a:p>
                      <a:pPr algn="ctr"/>
                      <a:r>
                        <a:rPr lang="en-IE" sz="1600" b="1">
                          <a:solidFill>
                            <a:schemeClr val="tx1"/>
                          </a:solidFill>
                          <a:effectLst/>
                          <a:latin typeface="Arial" panose="020B0604020202020204" pitchFamily="34" charset="0"/>
                        </a:rPr>
                        <a:t>44.4 </a:t>
                      </a:r>
                    </a:p>
                  </a:txBody>
                  <a:tcPr marL="47625" marR="47625" marT="0" marB="0" anchor="ctr">
                    <a:lnL w="38100" cap="flat" cmpd="sng" algn="ctr">
                      <a:noFill/>
                      <a:prstDash val="soli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IE" sz="1600" b="1">
                          <a:solidFill>
                            <a:schemeClr val="tx1"/>
                          </a:solidFill>
                          <a:effectLst/>
                          <a:latin typeface="Arial" panose="020B0604020202020204" pitchFamily="34" charset="0"/>
                        </a:rPr>
                        <a:t>Vulnerable Building Distance (VBD) </a:t>
                      </a:r>
                    </a:p>
                  </a:txBody>
                  <a:tcPr marL="47625" marR="476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IE" sz="1600" b="0">
                          <a:solidFill>
                            <a:schemeClr val="tx1"/>
                          </a:solidFill>
                          <a:effectLst/>
                          <a:latin typeface="Arial" panose="020B0604020202020204" pitchFamily="34" charset="0"/>
                        </a:rPr>
                        <a:t>Used to predict minimum separation distances </a:t>
                      </a:r>
                    </a:p>
                  </a:txBody>
                  <a:tcPr marL="47625" marR="476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052690940"/>
                  </a:ext>
                </a:extLst>
              </a:tr>
            </a:tbl>
          </a:graphicData>
        </a:graphic>
      </p:graphicFrame>
      <p:sp>
        <p:nvSpPr>
          <p:cNvPr id="5" name="Rectangle 4">
            <a:extLst>
              <a:ext uri="{FF2B5EF4-FFF2-40B4-BE49-F238E27FC236}">
                <a16:creationId xmlns:a16="http://schemas.microsoft.com/office/drawing/2014/main" id="{CAC93DB7-7296-2741-93AF-5EF02420CCA5}"/>
              </a:ext>
            </a:extLst>
          </p:cNvPr>
          <p:cNvSpPr/>
          <p:nvPr/>
        </p:nvSpPr>
        <p:spPr>
          <a:xfrm>
            <a:off x="627459" y="2554307"/>
            <a:ext cx="1358503" cy="3996348"/>
          </a:xfrm>
          <a:prstGeom prst="rect">
            <a:avLst/>
          </a:prstGeom>
          <a:noFill/>
          <a:ln w="603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Tree>
    <p:extLst>
      <p:ext uri="{BB962C8B-B14F-4D97-AF65-F5344CB8AC3E}">
        <p14:creationId xmlns:p14="http://schemas.microsoft.com/office/powerpoint/2010/main" val="325435536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851A4D-27CE-A248-8BEB-C060F7C0E81F}"/>
              </a:ext>
            </a:extLst>
          </p:cNvPr>
          <p:cNvSpPr>
            <a:spLocks noGrp="1"/>
          </p:cNvSpPr>
          <p:nvPr>
            <p:ph type="title"/>
          </p:nvPr>
        </p:nvSpPr>
        <p:spPr/>
        <p:txBody>
          <a:bodyPr/>
          <a:lstStyle/>
          <a:p>
            <a:pPr algn="ctr"/>
            <a:r>
              <a:rPr lang="en-IE" sz="3200" dirty="0"/>
              <a:t>Public Traffic Route Distances:</a:t>
            </a:r>
            <a:br>
              <a:rPr lang="en-IE" sz="3200" dirty="0"/>
            </a:br>
            <a:r>
              <a:rPr lang="en-IE" sz="3200" dirty="0"/>
              <a:t>Traffic Density over 24 hrs</a:t>
            </a:r>
          </a:p>
        </p:txBody>
      </p:sp>
      <p:graphicFrame>
        <p:nvGraphicFramePr>
          <p:cNvPr id="4" name="Content Placeholder 3">
            <a:extLst>
              <a:ext uri="{FF2B5EF4-FFF2-40B4-BE49-F238E27FC236}">
                <a16:creationId xmlns:a16="http://schemas.microsoft.com/office/drawing/2014/main" id="{60975D9B-9F5D-DB4E-919C-27FE6C5F480B}"/>
              </a:ext>
            </a:extLst>
          </p:cNvPr>
          <p:cNvGraphicFramePr>
            <a:graphicFrameLocks/>
          </p:cNvGraphicFramePr>
          <p:nvPr>
            <p:extLst>
              <p:ext uri="{D42A27DB-BD31-4B8C-83A1-F6EECF244321}">
                <p14:modId xmlns:p14="http://schemas.microsoft.com/office/powerpoint/2010/main" val="2368723422"/>
              </p:ext>
            </p:extLst>
          </p:nvPr>
        </p:nvGraphicFramePr>
        <p:xfrm>
          <a:off x="628650" y="2018684"/>
          <a:ext cx="7886699" cy="4474190"/>
        </p:xfrm>
        <a:graphic>
          <a:graphicData uri="http://schemas.openxmlformats.org/drawingml/2006/table">
            <a:tbl>
              <a:tblPr firstRow="1" firstCol="1" lastRow="1" lastCol="1" bandRow="1" bandCol="1">
                <a:noFill/>
                <a:tableStyleId>{5C22544A-7EE6-4342-B048-85BDC9FD1C3A}</a:tableStyleId>
              </a:tblPr>
              <a:tblGrid>
                <a:gridCol w="1372790">
                  <a:extLst>
                    <a:ext uri="{9D8B030D-6E8A-4147-A177-3AD203B41FA5}">
                      <a16:colId xmlns:a16="http://schemas.microsoft.com/office/drawing/2014/main" val="2591925663"/>
                    </a:ext>
                  </a:extLst>
                </a:gridCol>
                <a:gridCol w="4714875">
                  <a:extLst>
                    <a:ext uri="{9D8B030D-6E8A-4147-A177-3AD203B41FA5}">
                      <a16:colId xmlns:a16="http://schemas.microsoft.com/office/drawing/2014/main" val="3404093173"/>
                    </a:ext>
                  </a:extLst>
                </a:gridCol>
                <a:gridCol w="1799034">
                  <a:extLst>
                    <a:ext uri="{9D8B030D-6E8A-4147-A177-3AD203B41FA5}">
                      <a16:colId xmlns:a16="http://schemas.microsoft.com/office/drawing/2014/main" val="855656116"/>
                    </a:ext>
                  </a:extLst>
                </a:gridCol>
              </a:tblGrid>
              <a:tr h="633710">
                <a:tc>
                  <a:txBody>
                    <a:bodyPr/>
                    <a:lstStyle/>
                    <a:p>
                      <a:pPr algn="ctr"/>
                      <a:r>
                        <a:rPr lang="en-IE" sz="1800" b="1">
                          <a:effectLst/>
                          <a:latin typeface="Arial" panose="020B0604020202020204" pitchFamily="34" charset="0"/>
                        </a:rPr>
                        <a:t>Density </a:t>
                      </a:r>
                      <a:endParaRPr lang="en-IE" sz="1800">
                        <a:effectLst/>
                        <a:latin typeface="Arial" panose="020B0604020202020204" pitchFamily="34" charset="0"/>
                      </a:endParaRPr>
                    </a:p>
                  </a:txBody>
                  <a:tcPr marL="47625" marR="47625" marT="0" marB="0" anchor="ctr">
                    <a:lnL w="38100" cap="flat" cmpd="sng" algn="ctr">
                      <a:noFill/>
                      <a:prstDash val="solid"/>
                    </a:lnL>
                    <a:lnR w="38100" cap="flat" cmpd="sng" algn="ctr">
                      <a:solidFill>
                        <a:srgbClr val="FFFFFF"/>
                      </a:solidFill>
                      <a:prstDash val="solid"/>
                    </a:lnR>
                    <a:lnT w="38100" cap="flat" cmpd="sng" algn="ctr">
                      <a:noFill/>
                      <a:prstDash val="solid"/>
                    </a:lnT>
                    <a:lnB w="38100" cap="flat" cmpd="sng" algn="ctr">
                      <a:solidFill>
                        <a:srgbClr val="FFFFFF"/>
                      </a:solidFill>
                      <a:prstDash val="solid"/>
                      <a:round/>
                      <a:headEnd type="none" w="med" len="med"/>
                      <a:tailEnd type="none" w="med" len="med"/>
                    </a:lnB>
                    <a:solidFill>
                      <a:srgbClr val="4F81BD">
                        <a:alpha val="69804"/>
                      </a:srgbClr>
                    </a:solidFill>
                  </a:tcPr>
                </a:tc>
                <a:tc>
                  <a:txBody>
                    <a:bodyPr/>
                    <a:lstStyle/>
                    <a:p>
                      <a:pPr algn="ctr"/>
                      <a:r>
                        <a:rPr lang="en-IE" sz="1800" b="1">
                          <a:effectLst/>
                          <a:latin typeface="Arial" panose="020B0604020202020204" pitchFamily="34" charset="0"/>
                        </a:rPr>
                        <a:t>Criteria (per day) </a:t>
                      </a:r>
                      <a:endParaRPr lang="en-IE" sz="1800">
                        <a:effectLst/>
                        <a:latin typeface="Arial" panose="020B0604020202020204" pitchFamily="34" charset="0"/>
                      </a:endParaRPr>
                    </a:p>
                  </a:txBody>
                  <a:tcPr marL="47625" marR="47625" marT="0" marB="0"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noFill/>
                      <a:prstDash val="solid"/>
                    </a:lnT>
                    <a:lnB w="38100" cap="flat" cmpd="sng" algn="ctr">
                      <a:solidFill>
                        <a:srgbClr val="FFFFFF"/>
                      </a:solidFill>
                      <a:prstDash val="solid"/>
                      <a:round/>
                      <a:headEnd type="none" w="med" len="med"/>
                      <a:tailEnd type="none" w="med" len="med"/>
                    </a:lnB>
                    <a:solidFill>
                      <a:srgbClr val="4F81BD">
                        <a:alpha val="69804"/>
                      </a:srgbClr>
                    </a:solidFill>
                  </a:tcPr>
                </a:tc>
                <a:tc>
                  <a:txBody>
                    <a:bodyPr/>
                    <a:lstStyle/>
                    <a:p>
                      <a:pPr algn="ctr"/>
                      <a:r>
                        <a:rPr lang="en-IE" sz="1800" b="1">
                          <a:effectLst/>
                          <a:latin typeface="Arial" panose="020B0604020202020204" pitchFamily="34" charset="0"/>
                        </a:rPr>
                        <a:t>Appropriate QD </a:t>
                      </a:r>
                      <a:endParaRPr lang="en-IE" sz="1800">
                        <a:effectLst/>
                        <a:latin typeface="Arial" panose="020B0604020202020204" pitchFamily="34" charset="0"/>
                      </a:endParaRPr>
                    </a:p>
                  </a:txBody>
                  <a:tcPr marL="47625" marR="47625" marT="0" marB="0"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noFill/>
                      <a:prstDash val="solid"/>
                    </a:lnT>
                    <a:lnB w="38100" cap="flat" cmpd="sng" algn="ctr">
                      <a:solidFill>
                        <a:srgbClr val="FFFFFF"/>
                      </a:solidFill>
                      <a:prstDash val="solid"/>
                      <a:round/>
                      <a:headEnd type="none" w="med" len="med"/>
                      <a:tailEnd type="none" w="med" len="med"/>
                    </a:lnB>
                    <a:solidFill>
                      <a:srgbClr val="4F81BD">
                        <a:alpha val="69804"/>
                      </a:srgbClr>
                    </a:solidFill>
                  </a:tcPr>
                </a:tc>
                <a:extLst>
                  <a:ext uri="{0D108BD9-81ED-4DB2-BD59-A6C34878D82A}">
                    <a16:rowId xmlns:a16="http://schemas.microsoft.com/office/drawing/2014/main" val="707542554"/>
                  </a:ext>
                </a:extLst>
              </a:tr>
              <a:tr h="584211">
                <a:tc>
                  <a:txBody>
                    <a:bodyPr/>
                    <a:lstStyle/>
                    <a:p>
                      <a:pPr algn="ctr"/>
                      <a:r>
                        <a:rPr lang="en-IE" sz="1400">
                          <a:solidFill>
                            <a:schemeClr val="tx1"/>
                          </a:solidFill>
                          <a:effectLst/>
                          <a:latin typeface="Arial" panose="020B0604020202020204" pitchFamily="34" charset="0"/>
                        </a:rPr>
                        <a:t>High Density Usage </a:t>
                      </a:r>
                    </a:p>
                  </a:txBody>
                  <a:tcPr marL="47625" marR="47625" marT="0" marB="0" anchor="ctr">
                    <a:lnL w="38100" cap="flat" cmpd="sng" algn="ctr">
                      <a:noFill/>
                      <a:prstDash val="solid"/>
                    </a:lnL>
                    <a:lnR w="12700" cap="flat" cmpd="sng" algn="ctr">
                      <a:solidFill>
                        <a:schemeClr val="tx1"/>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IE" sz="1400">
                          <a:solidFill>
                            <a:schemeClr val="tx1"/>
                          </a:solidFill>
                          <a:effectLst/>
                          <a:latin typeface="+mj-lt"/>
                        </a:rPr>
                        <a:t>Roads - 5000 or more vehicles </a:t>
                      </a:r>
                    </a:p>
                    <a:p>
                      <a:pPr algn="ctr"/>
                      <a:r>
                        <a:rPr lang="en-IE" sz="1400">
                          <a:solidFill>
                            <a:schemeClr val="tx1"/>
                          </a:solidFill>
                          <a:effectLst/>
                          <a:latin typeface="+mj-lt"/>
                        </a:rPr>
                        <a:t>Railways - 5000 or more rail passengers </a:t>
                      </a:r>
                    </a:p>
                    <a:p>
                      <a:pPr algn="ctr"/>
                      <a:r>
                        <a:rPr lang="en-IE" sz="1400">
                          <a:solidFill>
                            <a:schemeClr val="tx1"/>
                          </a:solidFill>
                          <a:effectLst/>
                          <a:latin typeface="+mj-lt"/>
                        </a:rPr>
                        <a:t>Waterways – 1800 or more users </a:t>
                      </a:r>
                    </a:p>
                    <a:p>
                      <a:pPr algn="ctr"/>
                      <a:r>
                        <a:rPr lang="en-IE" sz="1400">
                          <a:solidFill>
                            <a:schemeClr val="tx1"/>
                          </a:solidFill>
                          <a:effectLst/>
                          <a:latin typeface="+mj-lt"/>
                        </a:rPr>
                        <a:t>Public Rights of Way or </a:t>
                      </a:r>
                    </a:p>
                    <a:p>
                      <a:pPr algn="ctr"/>
                      <a:r>
                        <a:rPr lang="en-IE" sz="1400">
                          <a:solidFill>
                            <a:schemeClr val="tx1"/>
                          </a:solidFill>
                          <a:effectLst/>
                          <a:latin typeface="+mj-lt"/>
                        </a:rPr>
                        <a:t>Recreational Facilities – 900 or more users </a:t>
                      </a:r>
                    </a:p>
                  </a:txBody>
                  <a:tcPr marL="47625" marR="476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IE" sz="1400">
                          <a:solidFill>
                            <a:schemeClr val="tx1"/>
                          </a:solidFill>
                          <a:effectLst/>
                          <a:latin typeface="Arial" panose="020B0604020202020204" pitchFamily="34" charset="0"/>
                        </a:rPr>
                        <a:t>100% of IBD </a:t>
                      </a:r>
                    </a:p>
                  </a:txBody>
                  <a:tcPr marL="47625" marR="476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077355833"/>
                  </a:ext>
                </a:extLst>
              </a:tr>
              <a:tr h="714375">
                <a:tc>
                  <a:txBody>
                    <a:bodyPr/>
                    <a:lstStyle/>
                    <a:p>
                      <a:pPr algn="ctr"/>
                      <a:r>
                        <a:rPr lang="en-IE" sz="1400">
                          <a:solidFill>
                            <a:schemeClr val="tx1"/>
                          </a:solidFill>
                          <a:effectLst/>
                          <a:latin typeface="Arial" panose="020B0604020202020204" pitchFamily="34" charset="0"/>
                        </a:rPr>
                        <a:t>Medium Density Usage (the PTRD) </a:t>
                      </a:r>
                    </a:p>
                  </a:txBody>
                  <a:tcPr marL="47625" marR="47625" marT="0" marB="0" anchor="ctr">
                    <a:lnL w="38100" cap="flat" cmpd="sng" algn="ctr">
                      <a:noFill/>
                      <a:prstDash val="soli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IE" sz="1400">
                          <a:solidFill>
                            <a:schemeClr val="tx1"/>
                          </a:solidFill>
                          <a:effectLst/>
                          <a:latin typeface="+mj-lt"/>
                        </a:rPr>
                        <a:t>Roads - 1000 or more but less than </a:t>
                      </a:r>
                    </a:p>
                    <a:p>
                      <a:pPr algn="ctr"/>
                      <a:r>
                        <a:rPr lang="en-IE" sz="1400">
                          <a:solidFill>
                            <a:schemeClr val="tx1"/>
                          </a:solidFill>
                          <a:effectLst/>
                          <a:latin typeface="+mj-lt"/>
                        </a:rPr>
                        <a:t>5000 vehicles </a:t>
                      </a:r>
                    </a:p>
                    <a:p>
                      <a:pPr algn="ctr"/>
                      <a:r>
                        <a:rPr lang="en-IE" sz="1400">
                          <a:solidFill>
                            <a:schemeClr val="tx1"/>
                          </a:solidFill>
                          <a:effectLst/>
                          <a:latin typeface="+mj-lt"/>
                        </a:rPr>
                        <a:t>Railways – 1000 or more but less than 5000 passengers </a:t>
                      </a:r>
                    </a:p>
                    <a:p>
                      <a:pPr algn="ctr"/>
                      <a:r>
                        <a:rPr lang="en-IE" sz="1400">
                          <a:solidFill>
                            <a:schemeClr val="tx1"/>
                          </a:solidFill>
                          <a:effectLst/>
                          <a:latin typeface="+mj-lt"/>
                        </a:rPr>
                        <a:t>Waterways – 400 or more but less than 1800 users </a:t>
                      </a:r>
                    </a:p>
                    <a:p>
                      <a:pPr algn="ctr"/>
                      <a:r>
                        <a:rPr lang="en-IE" sz="1400">
                          <a:solidFill>
                            <a:schemeClr val="tx1"/>
                          </a:solidFill>
                          <a:effectLst/>
                          <a:latin typeface="+mj-lt"/>
                        </a:rPr>
                        <a:t>Public Rights of Way or </a:t>
                      </a:r>
                    </a:p>
                    <a:p>
                      <a:pPr algn="ctr"/>
                      <a:r>
                        <a:rPr lang="en-IE" sz="1400">
                          <a:solidFill>
                            <a:schemeClr val="tx1"/>
                          </a:solidFill>
                          <a:effectLst/>
                          <a:latin typeface="+mj-lt"/>
                        </a:rPr>
                        <a:t>Recreational Facilities – 200 or more but less than 900 users </a:t>
                      </a:r>
                    </a:p>
                  </a:txBody>
                  <a:tcPr marL="47625" marR="476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IE" sz="1400">
                          <a:solidFill>
                            <a:schemeClr val="tx1"/>
                          </a:solidFill>
                          <a:effectLst/>
                          <a:latin typeface="Arial" panose="020B0604020202020204" pitchFamily="34" charset="0"/>
                        </a:rPr>
                        <a:t>67% of IBD </a:t>
                      </a:r>
                    </a:p>
                  </a:txBody>
                  <a:tcPr marL="47625" marR="476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892721591"/>
                  </a:ext>
                </a:extLst>
              </a:tr>
              <a:tr h="0">
                <a:tc>
                  <a:txBody>
                    <a:bodyPr/>
                    <a:lstStyle/>
                    <a:p>
                      <a:pPr algn="ctr"/>
                      <a:r>
                        <a:rPr lang="en-IE" sz="1400">
                          <a:solidFill>
                            <a:schemeClr val="tx1"/>
                          </a:solidFill>
                          <a:effectLst/>
                          <a:latin typeface="Arial" panose="020B0604020202020204" pitchFamily="34" charset="0"/>
                        </a:rPr>
                        <a:t>Low Density Usage </a:t>
                      </a:r>
                    </a:p>
                  </a:txBody>
                  <a:tcPr marL="47625" marR="47625" marT="0" marB="0" anchor="ctr">
                    <a:lnL w="38100" cap="flat" cmpd="sng" algn="ctr">
                      <a:noFill/>
                      <a:prstDash val="soli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IE" sz="1400" b="0" kern="1200">
                          <a:solidFill>
                            <a:schemeClr val="tx1"/>
                          </a:solidFill>
                          <a:effectLst/>
                          <a:latin typeface="+mj-lt"/>
                          <a:ea typeface="+mn-ea"/>
                          <a:cs typeface="+mn-cs"/>
                        </a:rPr>
                        <a:t>Roads - Less than 1000 vehicles </a:t>
                      </a:r>
                    </a:p>
                    <a:p>
                      <a:pPr algn="ctr"/>
                      <a:r>
                        <a:rPr lang="en-IE" sz="1400" b="0" kern="1200">
                          <a:solidFill>
                            <a:schemeClr val="tx1"/>
                          </a:solidFill>
                          <a:effectLst/>
                          <a:latin typeface="+mj-lt"/>
                          <a:ea typeface="+mn-ea"/>
                          <a:cs typeface="+mn-cs"/>
                        </a:rPr>
                        <a:t>Railways – Less than 1000 passengers </a:t>
                      </a:r>
                    </a:p>
                    <a:p>
                      <a:pPr algn="ctr"/>
                      <a:r>
                        <a:rPr lang="en-IE" sz="1400" b="0" kern="1200">
                          <a:solidFill>
                            <a:schemeClr val="tx1"/>
                          </a:solidFill>
                          <a:effectLst/>
                          <a:latin typeface="+mj-lt"/>
                          <a:ea typeface="+mn-ea"/>
                          <a:cs typeface="+mn-cs"/>
                        </a:rPr>
                        <a:t>Waterways – Less than 400 users </a:t>
                      </a:r>
                    </a:p>
                    <a:p>
                      <a:pPr algn="ctr"/>
                      <a:r>
                        <a:rPr lang="en-IE" sz="1400" b="0" kern="1200">
                          <a:solidFill>
                            <a:schemeClr val="tx1"/>
                          </a:solidFill>
                          <a:effectLst/>
                          <a:latin typeface="+mj-lt"/>
                          <a:ea typeface="+mn-ea"/>
                          <a:cs typeface="+mn-cs"/>
                        </a:rPr>
                        <a:t>Public Rights of Way or </a:t>
                      </a:r>
                    </a:p>
                    <a:p>
                      <a:pPr algn="ctr"/>
                      <a:r>
                        <a:rPr lang="en-IE" sz="1400" b="0" kern="1200">
                          <a:solidFill>
                            <a:schemeClr val="tx1"/>
                          </a:solidFill>
                          <a:effectLst/>
                          <a:latin typeface="+mj-lt"/>
                          <a:ea typeface="+mn-ea"/>
                          <a:cs typeface="+mn-cs"/>
                        </a:rPr>
                        <a:t>Recreational Facilities – Less than </a:t>
                      </a:r>
                    </a:p>
                    <a:p>
                      <a:pPr algn="ctr"/>
                      <a:r>
                        <a:rPr lang="en-IE" sz="1400" b="0" kern="1200">
                          <a:solidFill>
                            <a:schemeClr val="tx1"/>
                          </a:solidFill>
                          <a:effectLst/>
                          <a:latin typeface="+mj-lt"/>
                          <a:ea typeface="+mn-ea"/>
                          <a:cs typeface="+mn-cs"/>
                        </a:rPr>
                        <a:t>200 users </a:t>
                      </a:r>
                    </a:p>
                  </a:txBody>
                  <a:tcPr marL="47625" marR="476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IE" sz="1400">
                          <a:solidFill>
                            <a:schemeClr val="tx1"/>
                          </a:solidFill>
                          <a:effectLst/>
                          <a:latin typeface="Arial" panose="020B0604020202020204" pitchFamily="34" charset="0"/>
                        </a:rPr>
                        <a:t>50% of IBD </a:t>
                      </a:r>
                    </a:p>
                  </a:txBody>
                  <a:tcPr marL="47625" marR="476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770226239"/>
                  </a:ext>
                </a:extLst>
              </a:tr>
            </a:tbl>
          </a:graphicData>
        </a:graphic>
      </p:graphicFrame>
    </p:spTree>
    <p:extLst>
      <p:ext uri="{BB962C8B-B14F-4D97-AF65-F5344CB8AC3E}">
        <p14:creationId xmlns:p14="http://schemas.microsoft.com/office/powerpoint/2010/main" val="399972611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851A4D-27CE-A248-8BEB-C060F7C0E81F}"/>
              </a:ext>
            </a:extLst>
          </p:cNvPr>
          <p:cNvSpPr>
            <a:spLocks noGrp="1"/>
          </p:cNvSpPr>
          <p:nvPr>
            <p:ph type="title"/>
          </p:nvPr>
        </p:nvSpPr>
        <p:spPr/>
        <p:txBody>
          <a:bodyPr/>
          <a:lstStyle/>
          <a:p>
            <a:pPr algn="ctr"/>
            <a:r>
              <a:rPr lang="en-IE" sz="3200" dirty="0"/>
              <a:t>QD Criteria and examples based on IATG 02.20</a:t>
            </a:r>
          </a:p>
        </p:txBody>
      </p:sp>
      <p:graphicFrame>
        <p:nvGraphicFramePr>
          <p:cNvPr id="4" name="Content Placeholder 3">
            <a:extLst>
              <a:ext uri="{FF2B5EF4-FFF2-40B4-BE49-F238E27FC236}">
                <a16:creationId xmlns:a16="http://schemas.microsoft.com/office/drawing/2014/main" id="{60975D9B-9F5D-DB4E-919C-27FE6C5F480B}"/>
              </a:ext>
            </a:extLst>
          </p:cNvPr>
          <p:cNvGraphicFramePr>
            <a:graphicFrameLocks/>
          </p:cNvGraphicFramePr>
          <p:nvPr>
            <p:extLst>
              <p:ext uri="{D42A27DB-BD31-4B8C-83A1-F6EECF244321}">
                <p14:modId xmlns:p14="http://schemas.microsoft.com/office/powerpoint/2010/main" val="1515729516"/>
              </p:ext>
            </p:extLst>
          </p:nvPr>
        </p:nvGraphicFramePr>
        <p:xfrm>
          <a:off x="627459" y="1497631"/>
          <a:ext cx="7886698" cy="5037754"/>
        </p:xfrm>
        <a:graphic>
          <a:graphicData uri="http://schemas.openxmlformats.org/drawingml/2006/table">
            <a:tbl>
              <a:tblPr firstRow="1" firstCol="1" lastRow="1" lastCol="1" bandRow="1" bandCol="1">
                <a:noFill/>
                <a:tableStyleId>{5C22544A-7EE6-4342-B048-85BDC9FD1C3A}</a:tableStyleId>
              </a:tblPr>
              <a:tblGrid>
                <a:gridCol w="1271587">
                  <a:extLst>
                    <a:ext uri="{9D8B030D-6E8A-4147-A177-3AD203B41FA5}">
                      <a16:colId xmlns:a16="http://schemas.microsoft.com/office/drawing/2014/main" val="2591925663"/>
                    </a:ext>
                  </a:extLst>
                </a:gridCol>
                <a:gridCol w="1628775">
                  <a:extLst>
                    <a:ext uri="{9D8B030D-6E8A-4147-A177-3AD203B41FA5}">
                      <a16:colId xmlns:a16="http://schemas.microsoft.com/office/drawing/2014/main" val="3404093173"/>
                    </a:ext>
                  </a:extLst>
                </a:gridCol>
                <a:gridCol w="2371725">
                  <a:extLst>
                    <a:ext uri="{9D8B030D-6E8A-4147-A177-3AD203B41FA5}">
                      <a16:colId xmlns:a16="http://schemas.microsoft.com/office/drawing/2014/main" val="855656116"/>
                    </a:ext>
                  </a:extLst>
                </a:gridCol>
                <a:gridCol w="2614611">
                  <a:extLst>
                    <a:ext uri="{9D8B030D-6E8A-4147-A177-3AD203B41FA5}">
                      <a16:colId xmlns:a16="http://schemas.microsoft.com/office/drawing/2014/main" val="2197526660"/>
                    </a:ext>
                  </a:extLst>
                </a:gridCol>
              </a:tblGrid>
              <a:tr h="338754">
                <a:tc rowSpan="2">
                  <a:txBody>
                    <a:bodyPr/>
                    <a:lstStyle/>
                    <a:p>
                      <a:pPr algn="ctr"/>
                      <a:r>
                        <a:rPr lang="en-IE" sz="1400" b="1">
                          <a:effectLst/>
                          <a:latin typeface="Arial" panose="020B0604020202020204" pitchFamily="34" charset="0"/>
                        </a:rPr>
                        <a:t>QD </a:t>
                      </a:r>
                      <a:endParaRPr lang="en-IE" sz="1400">
                        <a:effectLst/>
                        <a:latin typeface="Arial" panose="020B0604020202020204" pitchFamily="34" charset="0"/>
                      </a:endParaRPr>
                    </a:p>
                  </a:txBody>
                  <a:tcPr marL="47625" marR="47625" marT="0" marB="0" anchor="ctr">
                    <a:lnL w="38100" cap="flat" cmpd="sng" algn="ctr">
                      <a:noFill/>
                      <a:prstDash val="solid"/>
                    </a:lnL>
                    <a:lnR w="38100" cap="flat" cmpd="sng" algn="ctr">
                      <a:solidFill>
                        <a:srgbClr val="FFFFFF"/>
                      </a:solidFill>
                      <a:prstDash val="solid"/>
                    </a:lnR>
                    <a:lnT w="38100" cap="flat" cmpd="sng" algn="ctr">
                      <a:noFill/>
                      <a:prstDash val="solid"/>
                    </a:lnT>
                    <a:lnB w="38100" cap="flat" cmpd="sng" algn="ctr">
                      <a:solidFill>
                        <a:srgbClr val="FFFFFF"/>
                      </a:solidFill>
                      <a:prstDash val="solid"/>
                      <a:round/>
                      <a:headEnd type="none" w="med" len="med"/>
                      <a:tailEnd type="none" w="med" len="med"/>
                    </a:lnB>
                    <a:solidFill>
                      <a:srgbClr val="4F81BD">
                        <a:alpha val="69804"/>
                      </a:srgbClr>
                    </a:solidFill>
                  </a:tcPr>
                </a:tc>
                <a:tc rowSpan="2">
                  <a:txBody>
                    <a:bodyPr/>
                    <a:lstStyle/>
                    <a:p>
                      <a:pPr algn="ctr"/>
                      <a:r>
                        <a:rPr lang="en-IE" sz="1400" b="1">
                          <a:effectLst/>
                          <a:latin typeface="Arial" panose="020B0604020202020204" pitchFamily="34" charset="0"/>
                        </a:rPr>
                        <a:t>QD Type / Examples </a:t>
                      </a:r>
                      <a:endParaRPr lang="en-IE" sz="1400">
                        <a:effectLst/>
                        <a:latin typeface="Arial" panose="020B0604020202020204" pitchFamily="34" charset="0"/>
                      </a:endParaRPr>
                    </a:p>
                  </a:txBody>
                  <a:tcPr marL="47625" marR="47625" marT="0" marB="0"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noFill/>
                      <a:prstDash val="solid"/>
                    </a:lnT>
                    <a:lnB w="38100" cap="flat" cmpd="sng" algn="ctr">
                      <a:solidFill>
                        <a:srgbClr val="FFFFFF"/>
                      </a:solidFill>
                      <a:prstDash val="solid"/>
                      <a:round/>
                      <a:headEnd type="none" w="med" len="med"/>
                      <a:tailEnd type="none" w="med" len="med"/>
                    </a:lnB>
                    <a:solidFill>
                      <a:srgbClr val="4F81BD">
                        <a:alpha val="69804"/>
                      </a:srgbClr>
                    </a:solidFill>
                  </a:tcPr>
                </a:tc>
                <a:tc gridSpan="2">
                  <a:txBody>
                    <a:bodyPr/>
                    <a:lstStyle/>
                    <a:p>
                      <a:pPr algn="ctr"/>
                      <a:r>
                        <a:rPr lang="en-IE" sz="1400" b="1">
                          <a:effectLst/>
                          <a:latin typeface="Arial" panose="020B0604020202020204" pitchFamily="34" charset="0"/>
                        </a:rPr>
                        <a:t>Effects and Impact </a:t>
                      </a:r>
                    </a:p>
                  </a:txBody>
                  <a:tcPr marL="47625" marR="47625" marT="0" marB="0"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noFill/>
                      <a:prstDash val="solid"/>
                    </a:lnT>
                    <a:lnB w="38100" cap="flat" cmpd="sng" algn="ctr">
                      <a:solidFill>
                        <a:srgbClr val="FFFFFF"/>
                      </a:solidFill>
                      <a:prstDash val="solid"/>
                      <a:round/>
                      <a:headEnd type="none" w="med" len="med"/>
                      <a:tailEnd type="none" w="med" len="med"/>
                    </a:lnB>
                    <a:solidFill>
                      <a:srgbClr val="4F81BD">
                        <a:alpha val="69804"/>
                      </a:srgbClr>
                    </a:solidFill>
                  </a:tcPr>
                </a:tc>
                <a:tc hMerge="1">
                  <a:txBody>
                    <a:bodyPr/>
                    <a:lstStyle/>
                    <a:p>
                      <a:r>
                        <a:rPr lang="en-IE" b="1">
                          <a:effectLst/>
                          <a:latin typeface="Arial" panose="020B0604020202020204" pitchFamily="34" charset="0"/>
                        </a:rPr>
                        <a:t>QD17 </a:t>
                      </a:r>
                      <a:endParaRPr lang="en-IE">
                        <a:effectLst/>
                        <a:latin typeface="Arial" panose="020B0604020202020204" pitchFamily="34" charset="0"/>
                      </a:endParaRPr>
                    </a:p>
                  </a:txBody>
                  <a:tcPr marL="47625" marR="47625" marT="0" marB="0">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noFill/>
                      <a:prstDash val="solid"/>
                    </a:lnT>
                    <a:lnB w="38100" cap="flat" cmpd="sng" algn="ctr">
                      <a:solidFill>
                        <a:srgbClr val="FFFFFF"/>
                      </a:solidFill>
                      <a:prstDash val="solid"/>
                      <a:round/>
                      <a:headEnd type="none" w="med" len="med"/>
                      <a:tailEnd type="none" w="med" len="med"/>
                    </a:lnB>
                    <a:solidFill>
                      <a:srgbClr val="4F81BD">
                        <a:alpha val="69804"/>
                      </a:srgbClr>
                    </a:solidFill>
                  </a:tcPr>
                </a:tc>
                <a:extLst>
                  <a:ext uri="{0D108BD9-81ED-4DB2-BD59-A6C34878D82A}">
                    <a16:rowId xmlns:a16="http://schemas.microsoft.com/office/drawing/2014/main" val="707542554"/>
                  </a:ext>
                </a:extLst>
              </a:tr>
              <a:tr h="290831">
                <a:tc vMerge="1">
                  <a:txBody>
                    <a:bodyPr/>
                    <a:lstStyle/>
                    <a:p>
                      <a:pPr algn="ctr"/>
                      <a:r>
                        <a:rPr lang="en-IE" sz="1400" b="1">
                          <a:effectLst/>
                          <a:latin typeface="Arial" panose="020B0604020202020204" pitchFamily="34" charset="0"/>
                        </a:rPr>
                        <a:t>Structures </a:t>
                      </a:r>
                      <a:endParaRPr lang="en-IE" sz="1400">
                        <a:effectLst/>
                        <a:latin typeface="Arial" panose="020B0604020202020204" pitchFamily="34" charset="0"/>
                      </a:endParaRPr>
                    </a:p>
                  </a:txBody>
                  <a:tcPr marL="47625" marR="47625" marT="0" marB="0" anchor="ctr">
                    <a:lnL w="38100" cap="flat" cmpd="sng" algn="ctr">
                      <a:noFill/>
                      <a:prstDash val="soli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4F81BD">
                        <a:alpha val="69804"/>
                      </a:srgbClr>
                    </a:solidFill>
                  </a:tcPr>
                </a:tc>
                <a:tc vMerge="1">
                  <a:txBody>
                    <a:bodyPr/>
                    <a:lstStyle/>
                    <a:p>
                      <a:pPr algn="ctr"/>
                      <a:endParaRPr lang="en-IE" sz="1400">
                        <a:effectLst/>
                        <a:latin typeface="Arial" panose="020B0604020202020204" pitchFamily="34" charset="0"/>
                      </a:endParaRPr>
                    </a:p>
                  </a:txBody>
                  <a:tcPr marL="47625" marR="47625" marT="0" marB="0"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4F81BD">
                        <a:alpha val="69804"/>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IE" sz="1400" b="1">
                          <a:solidFill>
                            <a:schemeClr val="bg1"/>
                          </a:solidFill>
                          <a:effectLst/>
                          <a:latin typeface="Arial" panose="020B0604020202020204" pitchFamily="34" charset="0"/>
                        </a:rPr>
                        <a:t>Personnel </a:t>
                      </a:r>
                      <a:endParaRPr lang="en-IE" sz="1400">
                        <a:solidFill>
                          <a:schemeClr val="bg1"/>
                        </a:solidFill>
                        <a:effectLst/>
                        <a:latin typeface="Arial" panose="020B0604020202020204" pitchFamily="34" charset="0"/>
                      </a:endParaRPr>
                    </a:p>
                  </a:txBody>
                  <a:tcPr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4F81BD">
                        <a:alpha val="69804"/>
                      </a:srgbClr>
                    </a:solidFill>
                  </a:tcPr>
                </a:tc>
                <a:tc>
                  <a:txBody>
                    <a:bodyPr/>
                    <a:lstStyle/>
                    <a:p>
                      <a:pPr algn="ctr"/>
                      <a:r>
                        <a:rPr lang="en-IE" sz="1400" b="1">
                          <a:effectLst/>
                          <a:latin typeface="Arial" panose="020B0604020202020204" pitchFamily="34" charset="0"/>
                        </a:rPr>
                        <a:t>Structures </a:t>
                      </a:r>
                      <a:endParaRPr lang="en-IE" sz="1400">
                        <a:effectLst/>
                        <a:latin typeface="Arial" panose="020B0604020202020204" pitchFamily="34" charset="0"/>
                      </a:endParaRPr>
                    </a:p>
                  </a:txBody>
                  <a:tcPr marL="47625" marR="47625" marT="0" marB="0"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4F81BD">
                        <a:alpha val="69804"/>
                      </a:srgbClr>
                    </a:solidFill>
                  </a:tcPr>
                </a:tc>
                <a:extLst>
                  <a:ext uri="{0D108BD9-81ED-4DB2-BD59-A6C34878D82A}">
                    <a16:rowId xmlns:a16="http://schemas.microsoft.com/office/drawing/2014/main" val="2520798770"/>
                  </a:ext>
                </a:extLst>
              </a:tr>
              <a:tr h="584211">
                <a:tc>
                  <a:txBody>
                    <a:bodyPr/>
                    <a:lstStyle/>
                    <a:p>
                      <a:pPr marL="59690" marR="52705" algn="ctr">
                        <a:spcBef>
                          <a:spcPts val="100"/>
                        </a:spcBef>
                        <a:spcAft>
                          <a:spcPts val="0"/>
                        </a:spcAft>
                      </a:pP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DQ</a:t>
                      </a:r>
                      <a:r>
                        <a:rPr lang="en-US" sz="1400" b="0" spc="70">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a:t>
                      </a:r>
                      <a:r>
                        <a:rPr lang="en-US" sz="1400" b="0" spc="-5">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44.4Q</a:t>
                      </a:r>
                      <a:r>
                        <a:rPr lang="en-US" sz="1400" b="0" baseline="30000">
                          <a:solidFill>
                            <a:schemeClr val="tx1"/>
                          </a:solidFill>
                          <a:effectLst/>
                          <a:latin typeface="Arial" panose="020B0604020202020204" pitchFamily="34" charset="0"/>
                          <a:ea typeface="Arial" panose="020B0604020202020204" pitchFamily="34" charset="0"/>
                          <a:cs typeface="Times New Roman" panose="02020603050405020304" pitchFamily="18" charset="0"/>
                        </a:rPr>
                        <a:t>1/3</a:t>
                      </a:r>
                      <a:endParaRPr lang="en-IE"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38100" cap="flat" cmpd="sng" algn="ctr">
                      <a:noFill/>
                      <a:prstDash val="solid"/>
                    </a:lnL>
                    <a:lnR w="12700" cap="flat" cmpd="sng" algn="ctr">
                      <a:solidFill>
                        <a:schemeClr val="tx1"/>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68580" marR="120650">
                        <a:lnSpc>
                          <a:spcPct val="100000"/>
                        </a:lnSpc>
                        <a:spcBef>
                          <a:spcPts val="95"/>
                        </a:spcBef>
                        <a:spcAft>
                          <a:spcPts val="0"/>
                        </a:spcAft>
                      </a:pPr>
                      <a:r>
                        <a:rPr lang="en-US" sz="1400" b="1" spc="-5">
                          <a:solidFill>
                            <a:schemeClr val="tx1"/>
                          </a:solidFill>
                          <a:effectLst/>
                          <a:latin typeface="Arial" panose="020B0604020202020204" pitchFamily="34" charset="0"/>
                          <a:ea typeface="Arial" panose="020B0604020202020204" pitchFamily="34" charset="0"/>
                          <a:cs typeface="Times New Roman" panose="02020603050405020304" pitchFamily="18" charset="0"/>
                        </a:rPr>
                        <a:t>Vulnerable </a:t>
                      </a:r>
                      <a:r>
                        <a:rPr lang="en-US" sz="1400" b="1">
                          <a:solidFill>
                            <a:schemeClr val="tx1"/>
                          </a:solidFill>
                          <a:effectLst/>
                          <a:latin typeface="Arial" panose="020B0604020202020204" pitchFamily="34" charset="0"/>
                          <a:ea typeface="Arial" panose="020B0604020202020204" pitchFamily="34" charset="0"/>
                          <a:cs typeface="Times New Roman" panose="02020603050405020304" pitchFamily="18" charset="0"/>
                        </a:rPr>
                        <a:t>Building</a:t>
                      </a:r>
                      <a:r>
                        <a:rPr lang="en-US" sz="1400" b="1" spc="-180">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400" b="1">
                          <a:solidFill>
                            <a:schemeClr val="tx1"/>
                          </a:solidFill>
                          <a:effectLst/>
                          <a:latin typeface="Arial" panose="020B0604020202020204" pitchFamily="34" charset="0"/>
                          <a:ea typeface="Arial" panose="020B0604020202020204" pitchFamily="34" charset="0"/>
                          <a:cs typeface="Times New Roman" panose="02020603050405020304" pitchFamily="18" charset="0"/>
                        </a:rPr>
                        <a:t>Distance (VBD)</a:t>
                      </a:r>
                      <a:endParaRPr lang="en-IE" sz="1400" b="1">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p>
                      <a:pPr marL="68580">
                        <a:spcBef>
                          <a:spcPts val="200"/>
                        </a:spcBef>
                        <a:spcAft>
                          <a:spcPts val="0"/>
                        </a:spcAft>
                      </a:pP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(Purple</a:t>
                      </a:r>
                      <a:r>
                        <a:rPr lang="en-US" sz="1400" b="0" spc="-15">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Line)</a:t>
                      </a:r>
                      <a:endParaRPr lang="en-IE"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p>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endParaRPr lang="en-IE"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p>
                      <a:pPr marL="342900" lvl="0" indent="-342900">
                        <a:buSzPts val="800"/>
                        <a:buFont typeface="Wingdings" pitchFamily="2" charset="2"/>
                        <a:buChar char=""/>
                        <a:tabLst>
                          <a:tab pos="158750" algn="l"/>
                        </a:tabLst>
                      </a:pPr>
                      <a:r>
                        <a:rPr lang="en-US" sz="1400" b="0">
                          <a:solidFill>
                            <a:schemeClr val="tx1"/>
                          </a:solidFill>
                          <a:effectLst/>
                          <a:latin typeface="Arial" panose="020B0604020202020204" pitchFamily="34" charset="0"/>
                          <a:ea typeface="Wingdings" pitchFamily="2" charset="2"/>
                          <a:cs typeface="Wingdings" pitchFamily="2" charset="2"/>
                        </a:rPr>
                        <a:t>Hospitals.</a:t>
                      </a:r>
                      <a:endParaRPr lang="en-IE" sz="1400" b="0">
                        <a:solidFill>
                          <a:schemeClr val="tx1"/>
                        </a:solidFill>
                        <a:effectLst/>
                        <a:latin typeface="Arial" panose="020B0604020202020204" pitchFamily="34" charset="0"/>
                        <a:ea typeface="Wingdings" pitchFamily="2" charset="2"/>
                        <a:cs typeface="Wingdings" pitchFamily="2" charset="2"/>
                      </a:endParaRPr>
                    </a:p>
                    <a:p>
                      <a:pPr marL="342900" lvl="0" indent="-342900">
                        <a:spcBef>
                          <a:spcPts val="180"/>
                        </a:spcBef>
                        <a:spcAft>
                          <a:spcPts val="0"/>
                        </a:spcAft>
                        <a:buSzPts val="800"/>
                        <a:buFont typeface="Wingdings" pitchFamily="2" charset="2"/>
                        <a:buChar char=""/>
                        <a:tabLst>
                          <a:tab pos="158750" algn="l"/>
                        </a:tabLst>
                      </a:pPr>
                      <a:r>
                        <a:rPr lang="en-US" sz="1400" b="0">
                          <a:solidFill>
                            <a:schemeClr val="tx1"/>
                          </a:solidFill>
                          <a:effectLst/>
                          <a:latin typeface="Arial" panose="020B0604020202020204" pitchFamily="34" charset="0"/>
                          <a:ea typeface="Wingdings" pitchFamily="2" charset="2"/>
                          <a:cs typeface="Wingdings" pitchFamily="2" charset="2"/>
                        </a:rPr>
                        <a:t>Schools.</a:t>
                      </a:r>
                      <a:endParaRPr lang="en-IE" sz="1400" b="0">
                        <a:solidFill>
                          <a:schemeClr val="tx1"/>
                        </a:solidFill>
                        <a:effectLst/>
                        <a:latin typeface="Arial" panose="020B0604020202020204" pitchFamily="34" charset="0"/>
                        <a:ea typeface="Wingdings" pitchFamily="2" charset="2"/>
                        <a:cs typeface="Wingdings" pitchFamily="2" charset="2"/>
                      </a:endParaRPr>
                    </a:p>
                    <a:p>
                      <a:pPr marL="342900" lvl="0" indent="-342900">
                        <a:spcBef>
                          <a:spcPts val="170"/>
                        </a:spcBef>
                        <a:spcAft>
                          <a:spcPts val="0"/>
                        </a:spcAft>
                        <a:buSzPts val="800"/>
                        <a:buFont typeface="Wingdings" pitchFamily="2" charset="2"/>
                        <a:buChar char=""/>
                        <a:tabLst>
                          <a:tab pos="158750" algn="l"/>
                        </a:tabLst>
                      </a:pPr>
                      <a:r>
                        <a:rPr lang="en-US" sz="1400" b="0">
                          <a:solidFill>
                            <a:schemeClr val="tx1"/>
                          </a:solidFill>
                          <a:effectLst/>
                          <a:latin typeface="Arial" panose="020B0604020202020204" pitchFamily="34" charset="0"/>
                          <a:ea typeface="Wingdings" pitchFamily="2" charset="2"/>
                          <a:cs typeface="Wingdings" pitchFamily="2" charset="2"/>
                        </a:rPr>
                        <a:t>Multi-story</a:t>
                      </a:r>
                      <a:r>
                        <a:rPr lang="en-US" sz="1400" b="0" spc="-15">
                          <a:solidFill>
                            <a:schemeClr val="tx1"/>
                          </a:solidFill>
                          <a:effectLst/>
                          <a:latin typeface="Arial" panose="020B0604020202020204" pitchFamily="34" charset="0"/>
                          <a:ea typeface="Wingdings" pitchFamily="2" charset="2"/>
                          <a:cs typeface="Wingdings" pitchFamily="2" charset="2"/>
                        </a:rPr>
                        <a:t> </a:t>
                      </a:r>
                      <a:r>
                        <a:rPr lang="en-US" sz="1400" b="0">
                          <a:solidFill>
                            <a:schemeClr val="tx1"/>
                          </a:solidFill>
                          <a:effectLst/>
                          <a:latin typeface="Arial" panose="020B0604020202020204" pitchFamily="34" charset="0"/>
                          <a:ea typeface="Wingdings" pitchFamily="2" charset="2"/>
                          <a:cs typeface="Wingdings" pitchFamily="2" charset="2"/>
                        </a:rPr>
                        <a:t>offices.</a:t>
                      </a:r>
                      <a:endParaRPr lang="en-IE" sz="1400" b="0">
                        <a:solidFill>
                          <a:schemeClr val="tx1"/>
                        </a:solidFill>
                        <a:effectLst/>
                        <a:latin typeface="Arial" panose="020B0604020202020204" pitchFamily="34" charset="0"/>
                        <a:ea typeface="Wingdings" pitchFamily="2" charset="2"/>
                        <a:cs typeface="Wingdings" pitchFamily="2" charset="2"/>
                      </a:endParaRPr>
                    </a:p>
                    <a:p>
                      <a:pPr marL="342900" lvl="0" indent="-342900">
                        <a:spcBef>
                          <a:spcPts val="180"/>
                        </a:spcBef>
                        <a:spcAft>
                          <a:spcPts val="0"/>
                        </a:spcAft>
                        <a:buSzPts val="800"/>
                        <a:buFont typeface="Wingdings" pitchFamily="2" charset="2"/>
                        <a:buChar char=""/>
                        <a:tabLst>
                          <a:tab pos="158750" algn="l"/>
                        </a:tabLst>
                      </a:pPr>
                      <a:r>
                        <a:rPr lang="en-US" sz="1400" b="0">
                          <a:solidFill>
                            <a:schemeClr val="tx1"/>
                          </a:solidFill>
                          <a:effectLst/>
                          <a:latin typeface="Arial" panose="020B0604020202020204" pitchFamily="34" charset="0"/>
                          <a:ea typeface="Wingdings" pitchFamily="2" charset="2"/>
                          <a:cs typeface="Wingdings" pitchFamily="2" charset="2"/>
                        </a:rPr>
                        <a:t>Apartments.</a:t>
                      </a:r>
                      <a:endParaRPr lang="en-IE" sz="1400" b="0">
                        <a:solidFill>
                          <a:schemeClr val="tx1"/>
                        </a:solidFill>
                        <a:effectLst/>
                        <a:latin typeface="Arial" panose="020B0604020202020204" pitchFamily="34" charset="0"/>
                        <a:ea typeface="Wingdings" pitchFamily="2" charset="2"/>
                        <a:cs typeface="Wingdings" pitchFamily="2" charset="2"/>
                      </a:endParaRPr>
                    </a:p>
                    <a:p>
                      <a:pPr marL="342900" lvl="0" indent="-342900">
                        <a:spcBef>
                          <a:spcPts val="180"/>
                        </a:spcBef>
                        <a:spcAft>
                          <a:spcPts val="0"/>
                        </a:spcAft>
                        <a:buSzPts val="800"/>
                        <a:buFont typeface="Wingdings" pitchFamily="2" charset="2"/>
                        <a:buChar char=""/>
                        <a:tabLst>
                          <a:tab pos="158750" algn="l"/>
                        </a:tabLst>
                      </a:pPr>
                      <a:r>
                        <a:rPr lang="en-US" sz="1400" b="0">
                          <a:solidFill>
                            <a:schemeClr val="tx1"/>
                          </a:solidFill>
                          <a:effectLst/>
                          <a:latin typeface="Arial" panose="020B0604020202020204" pitchFamily="34" charset="0"/>
                          <a:ea typeface="Wingdings" pitchFamily="2" charset="2"/>
                          <a:cs typeface="Wingdings" pitchFamily="2" charset="2"/>
                        </a:rPr>
                        <a:t>Oil</a:t>
                      </a:r>
                      <a:r>
                        <a:rPr lang="en-US" sz="1400" b="0" spc="-20">
                          <a:solidFill>
                            <a:schemeClr val="tx1"/>
                          </a:solidFill>
                          <a:effectLst/>
                          <a:latin typeface="Arial" panose="020B0604020202020204" pitchFamily="34" charset="0"/>
                          <a:ea typeface="Wingdings" pitchFamily="2" charset="2"/>
                          <a:cs typeface="Wingdings" pitchFamily="2" charset="2"/>
                        </a:rPr>
                        <a:t> </a:t>
                      </a:r>
                      <a:r>
                        <a:rPr lang="en-US" sz="1400" b="0">
                          <a:solidFill>
                            <a:schemeClr val="tx1"/>
                          </a:solidFill>
                          <a:effectLst/>
                          <a:latin typeface="Arial" panose="020B0604020202020204" pitchFamily="34" charset="0"/>
                          <a:ea typeface="Wingdings" pitchFamily="2" charset="2"/>
                          <a:cs typeface="Wingdings" pitchFamily="2" charset="2"/>
                        </a:rPr>
                        <a:t>Refineries.</a:t>
                      </a:r>
                      <a:endParaRPr lang="en-IE" sz="1400" b="0">
                        <a:solidFill>
                          <a:schemeClr val="tx1"/>
                        </a:solidFill>
                        <a:effectLst/>
                        <a:latin typeface="Arial" panose="020B0604020202020204" pitchFamily="34" charset="0"/>
                        <a:ea typeface="Wingdings" pitchFamily="2" charset="2"/>
                        <a:cs typeface="Wingdings" pitchFamily="2" charset="2"/>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342900" marR="66675" lvl="0" indent="-342900">
                        <a:spcBef>
                          <a:spcPts val="245"/>
                        </a:spcBef>
                        <a:spcAft>
                          <a:spcPts val="0"/>
                        </a:spcAft>
                        <a:buSzPts val="800"/>
                        <a:buFont typeface="Wingdings" pitchFamily="2" charset="2"/>
                        <a:buChar char=""/>
                        <a:tabLst>
                          <a:tab pos="180340" algn="l"/>
                        </a:tabLst>
                      </a:pPr>
                      <a:r>
                        <a:rPr lang="en-US" sz="1400" b="0">
                          <a:solidFill>
                            <a:schemeClr val="tx1"/>
                          </a:solidFill>
                          <a:effectLst/>
                          <a:latin typeface="Arial" panose="020B0604020202020204" pitchFamily="34" charset="0"/>
                          <a:ea typeface="Wingdings" pitchFamily="2" charset="2"/>
                          <a:cs typeface="Wingdings" pitchFamily="2" charset="2"/>
                        </a:rPr>
                        <a:t>Un-strengthened normal structures</a:t>
                      </a:r>
                      <a:r>
                        <a:rPr lang="en-US" sz="1400" b="0" spc="-215">
                          <a:solidFill>
                            <a:schemeClr val="tx1"/>
                          </a:solidFill>
                          <a:effectLst/>
                          <a:latin typeface="Arial" panose="020B0604020202020204" pitchFamily="34" charset="0"/>
                          <a:ea typeface="Wingdings" pitchFamily="2" charset="2"/>
                          <a:cs typeface="Wingdings" pitchFamily="2" charset="2"/>
                        </a:rPr>
                        <a:t> </a:t>
                      </a:r>
                      <a:r>
                        <a:rPr lang="en-US" sz="1400" b="0">
                          <a:solidFill>
                            <a:schemeClr val="tx1"/>
                          </a:solidFill>
                          <a:effectLst/>
                          <a:latin typeface="Arial" panose="020B0604020202020204" pitchFamily="34" charset="0"/>
                          <a:ea typeface="Wingdings" pitchFamily="2" charset="2"/>
                          <a:cs typeface="Wingdings" pitchFamily="2" charset="2"/>
                        </a:rPr>
                        <a:t>are likely to suffer only superficial</a:t>
                      </a:r>
                      <a:r>
                        <a:rPr lang="en-US" sz="1400" b="0" spc="5">
                          <a:solidFill>
                            <a:schemeClr val="tx1"/>
                          </a:solidFill>
                          <a:effectLst/>
                          <a:latin typeface="Arial" panose="020B0604020202020204" pitchFamily="34" charset="0"/>
                          <a:ea typeface="Wingdings" pitchFamily="2" charset="2"/>
                          <a:cs typeface="Wingdings" pitchFamily="2" charset="2"/>
                        </a:rPr>
                        <a:t> </a:t>
                      </a:r>
                      <a:r>
                        <a:rPr lang="en-US" sz="1400" b="0">
                          <a:solidFill>
                            <a:schemeClr val="tx1"/>
                          </a:solidFill>
                          <a:effectLst/>
                          <a:latin typeface="Arial" panose="020B0604020202020204" pitchFamily="34" charset="0"/>
                          <a:ea typeface="Wingdings" pitchFamily="2" charset="2"/>
                          <a:cs typeface="Wingdings" pitchFamily="2" charset="2"/>
                        </a:rPr>
                        <a:t>damage.</a:t>
                      </a:r>
                      <a:endParaRPr lang="en-IE" sz="1400" b="0">
                        <a:solidFill>
                          <a:schemeClr val="tx1"/>
                        </a:solidFill>
                        <a:effectLst/>
                        <a:latin typeface="Arial" panose="020B0604020202020204" pitchFamily="34" charset="0"/>
                        <a:ea typeface="Wingdings" pitchFamily="2" charset="2"/>
                        <a:cs typeface="Wingdings" pitchFamily="2" charset="2"/>
                      </a:endParaRPr>
                    </a:p>
                    <a:p>
                      <a:pPr marL="342900" marR="73660" lvl="0" indent="-342900">
                        <a:spcBef>
                          <a:spcPts val="480"/>
                        </a:spcBef>
                        <a:spcAft>
                          <a:spcPts val="0"/>
                        </a:spcAft>
                        <a:buSzPts val="800"/>
                        <a:buFont typeface="Wingdings" pitchFamily="2" charset="2"/>
                        <a:buChar char=""/>
                        <a:tabLst>
                          <a:tab pos="180340" algn="l"/>
                        </a:tabLst>
                      </a:pPr>
                      <a:r>
                        <a:rPr lang="en-US" sz="1400" b="0">
                          <a:solidFill>
                            <a:schemeClr val="tx1"/>
                          </a:solidFill>
                          <a:effectLst/>
                          <a:latin typeface="Arial" panose="020B0604020202020204" pitchFamily="34" charset="0"/>
                          <a:ea typeface="Wingdings" pitchFamily="2" charset="2"/>
                          <a:cs typeface="Wingdings" pitchFamily="2" charset="2"/>
                        </a:rPr>
                        <a:t>Certain types of vulnerable</a:t>
                      </a:r>
                      <a:r>
                        <a:rPr lang="en-US" sz="1400" b="0" spc="5">
                          <a:solidFill>
                            <a:schemeClr val="tx1"/>
                          </a:solidFill>
                          <a:effectLst/>
                          <a:latin typeface="Arial" panose="020B0604020202020204" pitchFamily="34" charset="0"/>
                          <a:ea typeface="Wingdings" pitchFamily="2" charset="2"/>
                          <a:cs typeface="Wingdings" pitchFamily="2" charset="2"/>
                        </a:rPr>
                        <a:t> </a:t>
                      </a:r>
                      <a:r>
                        <a:rPr lang="en-US" sz="1400" b="0">
                          <a:solidFill>
                            <a:schemeClr val="tx1"/>
                          </a:solidFill>
                          <a:effectLst/>
                          <a:latin typeface="Arial" panose="020B0604020202020204" pitchFamily="34" charset="0"/>
                          <a:ea typeface="Wingdings" pitchFamily="2" charset="2"/>
                          <a:cs typeface="Wingdings" pitchFamily="2" charset="2"/>
                        </a:rPr>
                        <a:t>structures</a:t>
                      </a:r>
                      <a:r>
                        <a:rPr lang="en-US" sz="1400" b="0" spc="-25">
                          <a:solidFill>
                            <a:schemeClr val="tx1"/>
                          </a:solidFill>
                          <a:effectLst/>
                          <a:latin typeface="Arial" panose="020B0604020202020204" pitchFamily="34" charset="0"/>
                          <a:ea typeface="Wingdings" pitchFamily="2" charset="2"/>
                          <a:cs typeface="Wingdings" pitchFamily="2" charset="2"/>
                        </a:rPr>
                        <a:t> </a:t>
                      </a:r>
                      <a:r>
                        <a:rPr lang="en-US" sz="1400" b="0">
                          <a:solidFill>
                            <a:schemeClr val="tx1"/>
                          </a:solidFill>
                          <a:effectLst/>
                          <a:latin typeface="Arial" panose="020B0604020202020204" pitchFamily="34" charset="0"/>
                          <a:ea typeface="Wingdings" pitchFamily="2" charset="2"/>
                          <a:cs typeface="Wingdings" pitchFamily="2" charset="2"/>
                        </a:rPr>
                        <a:t>may</a:t>
                      </a:r>
                      <a:r>
                        <a:rPr lang="en-US" sz="1400" b="0" spc="-20">
                          <a:solidFill>
                            <a:schemeClr val="tx1"/>
                          </a:solidFill>
                          <a:effectLst/>
                          <a:latin typeface="Arial" panose="020B0604020202020204" pitchFamily="34" charset="0"/>
                          <a:ea typeface="Wingdings" pitchFamily="2" charset="2"/>
                          <a:cs typeface="Wingdings" pitchFamily="2" charset="2"/>
                        </a:rPr>
                        <a:t> </a:t>
                      </a:r>
                      <a:r>
                        <a:rPr lang="en-US" sz="1400" b="0">
                          <a:solidFill>
                            <a:schemeClr val="tx1"/>
                          </a:solidFill>
                          <a:effectLst/>
                          <a:latin typeface="Arial" panose="020B0604020202020204" pitchFamily="34" charset="0"/>
                          <a:ea typeface="Wingdings" pitchFamily="2" charset="2"/>
                          <a:cs typeface="Wingdings" pitchFamily="2" charset="2"/>
                        </a:rPr>
                        <a:t>collapse</a:t>
                      </a:r>
                      <a:r>
                        <a:rPr lang="en-US" sz="1400" b="0" spc="-20">
                          <a:solidFill>
                            <a:schemeClr val="tx1"/>
                          </a:solidFill>
                          <a:effectLst/>
                          <a:latin typeface="Arial" panose="020B0604020202020204" pitchFamily="34" charset="0"/>
                          <a:ea typeface="Wingdings" pitchFamily="2" charset="2"/>
                          <a:cs typeface="Wingdings" pitchFamily="2" charset="2"/>
                        </a:rPr>
                        <a:t> </a:t>
                      </a:r>
                      <a:r>
                        <a:rPr lang="en-US" sz="1400" b="0">
                          <a:solidFill>
                            <a:schemeClr val="tx1"/>
                          </a:solidFill>
                          <a:effectLst/>
                          <a:latin typeface="Arial" panose="020B0604020202020204" pitchFamily="34" charset="0"/>
                          <a:ea typeface="Wingdings" pitchFamily="2" charset="2"/>
                          <a:cs typeface="Wingdings" pitchFamily="2" charset="2"/>
                        </a:rPr>
                        <a:t>and</a:t>
                      </a:r>
                      <a:r>
                        <a:rPr lang="en-US" sz="1400" b="0" spc="-25">
                          <a:solidFill>
                            <a:schemeClr val="tx1"/>
                          </a:solidFill>
                          <a:effectLst/>
                          <a:latin typeface="Arial" panose="020B0604020202020204" pitchFamily="34" charset="0"/>
                          <a:ea typeface="Wingdings" pitchFamily="2" charset="2"/>
                          <a:cs typeface="Wingdings" pitchFamily="2" charset="2"/>
                        </a:rPr>
                        <a:t> </a:t>
                      </a:r>
                      <a:r>
                        <a:rPr lang="en-US" sz="1400" b="0">
                          <a:solidFill>
                            <a:schemeClr val="tx1"/>
                          </a:solidFill>
                          <a:effectLst/>
                          <a:latin typeface="Arial" panose="020B0604020202020204" pitchFamily="34" charset="0"/>
                          <a:ea typeface="Wingdings" pitchFamily="2" charset="2"/>
                          <a:cs typeface="Wingdings" pitchFamily="2" charset="2"/>
                        </a:rPr>
                        <a:t>cause</a:t>
                      </a:r>
                      <a:r>
                        <a:rPr lang="en-US" sz="1400" b="0" spc="-205">
                          <a:solidFill>
                            <a:schemeClr val="tx1"/>
                          </a:solidFill>
                          <a:effectLst/>
                          <a:latin typeface="Arial" panose="020B0604020202020204" pitchFamily="34" charset="0"/>
                          <a:ea typeface="Wingdings" pitchFamily="2" charset="2"/>
                          <a:cs typeface="Wingdings" pitchFamily="2" charset="2"/>
                        </a:rPr>
                        <a:t> </a:t>
                      </a:r>
                      <a:r>
                        <a:rPr lang="en-US" sz="1400" b="0">
                          <a:solidFill>
                            <a:schemeClr val="tx1"/>
                          </a:solidFill>
                          <a:effectLst/>
                          <a:latin typeface="Arial" panose="020B0604020202020204" pitchFamily="34" charset="0"/>
                          <a:ea typeface="Wingdings" pitchFamily="2" charset="2"/>
                          <a:cs typeface="Wingdings" pitchFamily="2" charset="2"/>
                        </a:rPr>
                        <a:t>injuries or death by crushing and</a:t>
                      </a:r>
                      <a:r>
                        <a:rPr lang="en-US" sz="1400" b="0" spc="5">
                          <a:solidFill>
                            <a:schemeClr val="tx1"/>
                          </a:solidFill>
                          <a:effectLst/>
                          <a:latin typeface="Arial" panose="020B0604020202020204" pitchFamily="34" charset="0"/>
                          <a:ea typeface="Wingdings" pitchFamily="2" charset="2"/>
                          <a:cs typeface="Wingdings" pitchFamily="2" charset="2"/>
                        </a:rPr>
                        <a:t> </a:t>
                      </a:r>
                      <a:r>
                        <a:rPr lang="en-US" sz="1400" b="0">
                          <a:solidFill>
                            <a:schemeClr val="tx1"/>
                          </a:solidFill>
                          <a:effectLst/>
                          <a:latin typeface="Arial" panose="020B0604020202020204" pitchFamily="34" charset="0"/>
                          <a:ea typeface="Wingdings" pitchFamily="2" charset="2"/>
                          <a:cs typeface="Wingdings" pitchFamily="2" charset="2"/>
                        </a:rPr>
                        <a:t>falling</a:t>
                      </a:r>
                      <a:r>
                        <a:rPr lang="en-US" sz="1400" b="0" spc="-5">
                          <a:solidFill>
                            <a:schemeClr val="tx1"/>
                          </a:solidFill>
                          <a:effectLst/>
                          <a:latin typeface="Arial" panose="020B0604020202020204" pitchFamily="34" charset="0"/>
                          <a:ea typeface="Wingdings" pitchFamily="2" charset="2"/>
                          <a:cs typeface="Wingdings" pitchFamily="2" charset="2"/>
                        </a:rPr>
                        <a:t> </a:t>
                      </a:r>
                      <a:r>
                        <a:rPr lang="en-US" sz="1400" b="0">
                          <a:solidFill>
                            <a:schemeClr val="tx1"/>
                          </a:solidFill>
                          <a:effectLst/>
                          <a:latin typeface="Arial" panose="020B0604020202020204" pitchFamily="34" charset="0"/>
                          <a:ea typeface="Wingdings" pitchFamily="2" charset="2"/>
                          <a:cs typeface="Wingdings" pitchFamily="2" charset="2"/>
                        </a:rPr>
                        <a:t>debris.</a:t>
                      </a:r>
                      <a:endParaRPr lang="en-IE" sz="1400" b="0">
                        <a:solidFill>
                          <a:schemeClr val="tx1"/>
                        </a:solidFill>
                        <a:effectLst/>
                        <a:latin typeface="Arial" panose="020B0604020202020204" pitchFamily="34" charset="0"/>
                        <a:ea typeface="Wingdings" pitchFamily="2" charset="2"/>
                        <a:cs typeface="Wingdings" pitchFamily="2" charset="2"/>
                      </a:endParaRPr>
                    </a:p>
                    <a:p>
                      <a:pPr marL="342900" marR="100330" lvl="0" indent="-342900">
                        <a:spcBef>
                          <a:spcPts val="485"/>
                        </a:spcBef>
                        <a:spcAft>
                          <a:spcPts val="0"/>
                        </a:spcAft>
                        <a:buSzPts val="800"/>
                        <a:buFont typeface="Wingdings" pitchFamily="2" charset="2"/>
                        <a:buChar char=""/>
                        <a:tabLst>
                          <a:tab pos="180340" algn="l"/>
                        </a:tabLst>
                      </a:pPr>
                      <a:r>
                        <a:rPr lang="en-US" sz="1400" b="0">
                          <a:solidFill>
                            <a:schemeClr val="tx1"/>
                          </a:solidFill>
                          <a:effectLst/>
                          <a:latin typeface="Arial" panose="020B0604020202020204" pitchFamily="34" charset="0"/>
                          <a:ea typeface="Wingdings" pitchFamily="2" charset="2"/>
                          <a:cs typeface="Wingdings" pitchFamily="2" charset="2"/>
                        </a:rPr>
                        <a:t>When</a:t>
                      </a:r>
                      <a:r>
                        <a:rPr lang="en-US" sz="1400" b="0" spc="-5">
                          <a:solidFill>
                            <a:schemeClr val="tx1"/>
                          </a:solidFill>
                          <a:effectLst/>
                          <a:latin typeface="Arial" panose="020B0604020202020204" pitchFamily="34" charset="0"/>
                          <a:ea typeface="Wingdings" pitchFamily="2" charset="2"/>
                          <a:cs typeface="Wingdings" pitchFamily="2" charset="2"/>
                        </a:rPr>
                        <a:t> </a:t>
                      </a:r>
                      <a:r>
                        <a:rPr lang="en-US" sz="1400" b="0">
                          <a:solidFill>
                            <a:schemeClr val="tx1"/>
                          </a:solidFill>
                          <a:effectLst/>
                          <a:latin typeface="Arial" panose="020B0604020202020204" pitchFamily="34" charset="0"/>
                          <a:ea typeface="Wingdings" pitchFamily="2" charset="2"/>
                          <a:cs typeface="Wingdings" pitchFamily="2" charset="2"/>
                        </a:rPr>
                        <a:t>large</a:t>
                      </a:r>
                      <a:r>
                        <a:rPr lang="en-US" sz="1400" b="0" spc="-5">
                          <a:solidFill>
                            <a:schemeClr val="tx1"/>
                          </a:solidFill>
                          <a:effectLst/>
                          <a:latin typeface="Arial" panose="020B0604020202020204" pitchFamily="34" charset="0"/>
                          <a:ea typeface="Wingdings" pitchFamily="2" charset="2"/>
                          <a:cs typeface="Wingdings" pitchFamily="2" charset="2"/>
                        </a:rPr>
                        <a:t> </a:t>
                      </a:r>
                      <a:r>
                        <a:rPr lang="en-US" sz="1400" b="0">
                          <a:solidFill>
                            <a:schemeClr val="tx1"/>
                          </a:solidFill>
                          <a:effectLst/>
                          <a:latin typeface="Arial" panose="020B0604020202020204" pitchFamily="34" charset="0"/>
                          <a:ea typeface="Wingdings" pitchFamily="2" charset="2"/>
                          <a:cs typeface="Wingdings" pitchFamily="2" charset="2"/>
                        </a:rPr>
                        <a:t>panes</a:t>
                      </a:r>
                      <a:r>
                        <a:rPr lang="en-US" sz="1400" b="0" spc="5">
                          <a:solidFill>
                            <a:schemeClr val="tx1"/>
                          </a:solidFill>
                          <a:effectLst/>
                          <a:latin typeface="Arial" panose="020B0604020202020204" pitchFamily="34" charset="0"/>
                          <a:ea typeface="Wingdings" pitchFamily="2" charset="2"/>
                          <a:cs typeface="Wingdings" pitchFamily="2" charset="2"/>
                        </a:rPr>
                        <a:t> </a:t>
                      </a:r>
                      <a:r>
                        <a:rPr lang="en-US" sz="1400" b="0">
                          <a:solidFill>
                            <a:schemeClr val="tx1"/>
                          </a:solidFill>
                          <a:effectLst/>
                          <a:latin typeface="Arial" panose="020B0604020202020204" pitchFamily="34" charset="0"/>
                          <a:ea typeface="Wingdings" pitchFamily="2" charset="2"/>
                          <a:cs typeface="Wingdings" pitchFamily="2" charset="2"/>
                        </a:rPr>
                        <a:t>of glass</a:t>
                      </a:r>
                      <a:r>
                        <a:rPr lang="en-US" sz="1400" b="0" spc="5">
                          <a:solidFill>
                            <a:schemeClr val="tx1"/>
                          </a:solidFill>
                          <a:effectLst/>
                          <a:latin typeface="Arial" panose="020B0604020202020204" pitchFamily="34" charset="0"/>
                          <a:ea typeface="Wingdings" pitchFamily="2" charset="2"/>
                          <a:cs typeface="Wingdings" pitchFamily="2" charset="2"/>
                        </a:rPr>
                        <a:t> </a:t>
                      </a:r>
                      <a:r>
                        <a:rPr lang="en-US" sz="1400" b="0">
                          <a:solidFill>
                            <a:schemeClr val="tx1"/>
                          </a:solidFill>
                          <a:effectLst/>
                          <a:latin typeface="Arial" panose="020B0604020202020204" pitchFamily="34" charset="0"/>
                          <a:ea typeface="Wingdings" pitchFamily="2" charset="2"/>
                          <a:cs typeface="Wingdings" pitchFamily="2" charset="2"/>
                        </a:rPr>
                        <a:t>or</a:t>
                      </a:r>
                      <a:r>
                        <a:rPr lang="en-US" sz="1400" b="0" spc="5">
                          <a:solidFill>
                            <a:schemeClr val="tx1"/>
                          </a:solidFill>
                          <a:effectLst/>
                          <a:latin typeface="Arial" panose="020B0604020202020204" pitchFamily="34" charset="0"/>
                          <a:ea typeface="Wingdings" pitchFamily="2" charset="2"/>
                          <a:cs typeface="Wingdings" pitchFamily="2" charset="2"/>
                        </a:rPr>
                        <a:t> </a:t>
                      </a:r>
                      <a:r>
                        <a:rPr lang="en-US" sz="1400" b="0">
                          <a:solidFill>
                            <a:schemeClr val="tx1"/>
                          </a:solidFill>
                          <a:effectLst/>
                          <a:latin typeface="Arial" panose="020B0604020202020204" pitchFamily="34" charset="0"/>
                          <a:ea typeface="Wingdings" pitchFamily="2" charset="2"/>
                          <a:cs typeface="Wingdings" pitchFamily="2" charset="2"/>
                        </a:rPr>
                        <a:t>other non-load bearing frangible</a:t>
                      </a:r>
                      <a:r>
                        <a:rPr lang="en-US" sz="1400" b="0" spc="5">
                          <a:solidFill>
                            <a:schemeClr val="tx1"/>
                          </a:solidFill>
                          <a:effectLst/>
                          <a:latin typeface="Arial" panose="020B0604020202020204" pitchFamily="34" charset="0"/>
                          <a:ea typeface="Wingdings" pitchFamily="2" charset="2"/>
                          <a:cs typeface="Wingdings" pitchFamily="2" charset="2"/>
                        </a:rPr>
                        <a:t> </a:t>
                      </a:r>
                      <a:r>
                        <a:rPr lang="en-US" sz="1400" b="0">
                          <a:solidFill>
                            <a:schemeClr val="tx1"/>
                          </a:solidFill>
                          <a:effectLst/>
                          <a:latin typeface="Arial" panose="020B0604020202020204" pitchFamily="34" charset="0"/>
                          <a:ea typeface="Wingdings" pitchFamily="2" charset="2"/>
                          <a:cs typeface="Wingdings" pitchFamily="2" charset="2"/>
                        </a:rPr>
                        <a:t>materials, e.g. external cladding</a:t>
                      </a:r>
                      <a:r>
                        <a:rPr lang="en-US" sz="1400" b="0" spc="5">
                          <a:solidFill>
                            <a:schemeClr val="tx1"/>
                          </a:solidFill>
                          <a:effectLst/>
                          <a:latin typeface="Arial" panose="020B0604020202020204" pitchFamily="34" charset="0"/>
                          <a:ea typeface="Wingdings" pitchFamily="2" charset="2"/>
                          <a:cs typeface="Wingdings" pitchFamily="2" charset="2"/>
                        </a:rPr>
                        <a:t> </a:t>
                      </a:r>
                      <a:r>
                        <a:rPr lang="en-US" sz="1400" b="0">
                          <a:solidFill>
                            <a:schemeClr val="tx1"/>
                          </a:solidFill>
                          <a:effectLst/>
                          <a:latin typeface="Arial" panose="020B0604020202020204" pitchFamily="34" charset="0"/>
                          <a:ea typeface="Wingdings" pitchFamily="2" charset="2"/>
                          <a:cs typeface="Wingdings" pitchFamily="2" charset="2"/>
                        </a:rPr>
                        <a:t>panels, are exposed so as to face</a:t>
                      </a:r>
                      <a:r>
                        <a:rPr lang="en-US" sz="1400" b="0" spc="-210">
                          <a:solidFill>
                            <a:schemeClr val="tx1"/>
                          </a:solidFill>
                          <a:effectLst/>
                          <a:latin typeface="Arial" panose="020B0604020202020204" pitchFamily="34" charset="0"/>
                          <a:ea typeface="Wingdings" pitchFamily="2" charset="2"/>
                          <a:cs typeface="Wingdings" pitchFamily="2" charset="2"/>
                        </a:rPr>
                        <a:t> </a:t>
                      </a:r>
                      <a:r>
                        <a:rPr lang="en-US" sz="1400" b="0">
                          <a:solidFill>
                            <a:schemeClr val="tx1"/>
                          </a:solidFill>
                          <a:effectLst/>
                          <a:latin typeface="Arial" panose="020B0604020202020204" pitchFamily="34" charset="0"/>
                          <a:ea typeface="Wingdings" pitchFamily="2" charset="2"/>
                          <a:cs typeface="Wingdings" pitchFamily="2" charset="2"/>
                        </a:rPr>
                        <a:t>a PES, 50% or more of these may</a:t>
                      </a:r>
                      <a:r>
                        <a:rPr lang="en-US" sz="1400" b="0" spc="-210">
                          <a:solidFill>
                            <a:schemeClr val="tx1"/>
                          </a:solidFill>
                          <a:effectLst/>
                          <a:latin typeface="Arial" panose="020B0604020202020204" pitchFamily="34" charset="0"/>
                          <a:ea typeface="Wingdings" pitchFamily="2" charset="2"/>
                          <a:cs typeface="Wingdings" pitchFamily="2" charset="2"/>
                        </a:rPr>
                        <a:t> </a:t>
                      </a:r>
                      <a:r>
                        <a:rPr lang="en-US" sz="1400" b="0">
                          <a:solidFill>
                            <a:schemeClr val="tx1"/>
                          </a:solidFill>
                          <a:effectLst/>
                          <a:latin typeface="Arial" panose="020B0604020202020204" pitchFamily="34" charset="0"/>
                          <a:ea typeface="Wingdings" pitchFamily="2" charset="2"/>
                          <a:cs typeface="Wingdings" pitchFamily="2" charset="2"/>
                        </a:rPr>
                        <a:t>be detached from the structure or</a:t>
                      </a:r>
                      <a:r>
                        <a:rPr lang="en-US" sz="1400" b="0" spc="5">
                          <a:solidFill>
                            <a:schemeClr val="tx1"/>
                          </a:solidFill>
                          <a:effectLst/>
                          <a:latin typeface="Arial" panose="020B0604020202020204" pitchFamily="34" charset="0"/>
                          <a:ea typeface="Wingdings" pitchFamily="2" charset="2"/>
                          <a:cs typeface="Wingdings" pitchFamily="2" charset="2"/>
                        </a:rPr>
                        <a:t> </a:t>
                      </a:r>
                      <a:r>
                        <a:rPr lang="en-US" sz="1400" b="0">
                          <a:solidFill>
                            <a:schemeClr val="tx1"/>
                          </a:solidFill>
                          <a:effectLst/>
                          <a:latin typeface="Arial" panose="020B0604020202020204" pitchFamily="34" charset="0"/>
                          <a:ea typeface="Wingdings" pitchFamily="2" charset="2"/>
                          <a:cs typeface="Wingdings" pitchFamily="2" charset="2"/>
                        </a:rPr>
                        <a:t>broken</a:t>
                      </a:r>
                      <a:r>
                        <a:rPr lang="en-US" sz="1400" b="0" spc="-5">
                          <a:solidFill>
                            <a:schemeClr val="tx1"/>
                          </a:solidFill>
                          <a:effectLst/>
                          <a:latin typeface="Arial" panose="020B0604020202020204" pitchFamily="34" charset="0"/>
                          <a:ea typeface="Wingdings" pitchFamily="2" charset="2"/>
                          <a:cs typeface="Wingdings" pitchFamily="2" charset="2"/>
                        </a:rPr>
                        <a:t> </a:t>
                      </a:r>
                      <a:r>
                        <a:rPr lang="en-US" sz="1400" b="0">
                          <a:solidFill>
                            <a:schemeClr val="tx1"/>
                          </a:solidFill>
                          <a:effectLst/>
                          <a:latin typeface="Arial" panose="020B0604020202020204" pitchFamily="34" charset="0"/>
                          <a:ea typeface="Wingdings" pitchFamily="2" charset="2"/>
                          <a:cs typeface="Wingdings" pitchFamily="2" charset="2"/>
                        </a:rPr>
                        <a:t>by</a:t>
                      </a:r>
                      <a:r>
                        <a:rPr lang="en-US" sz="1400" b="0" spc="-5">
                          <a:solidFill>
                            <a:schemeClr val="tx1"/>
                          </a:solidFill>
                          <a:effectLst/>
                          <a:latin typeface="Arial" panose="020B0604020202020204" pitchFamily="34" charset="0"/>
                          <a:ea typeface="Wingdings" pitchFamily="2" charset="2"/>
                          <a:cs typeface="Wingdings" pitchFamily="2" charset="2"/>
                        </a:rPr>
                        <a:t> </a:t>
                      </a:r>
                      <a:r>
                        <a:rPr lang="en-US" sz="1400" b="0">
                          <a:solidFill>
                            <a:schemeClr val="tx1"/>
                          </a:solidFill>
                          <a:effectLst/>
                          <a:latin typeface="Arial" panose="020B0604020202020204" pitchFamily="34" charset="0"/>
                          <a:ea typeface="Wingdings" pitchFamily="2" charset="2"/>
                          <a:cs typeface="Wingdings" pitchFamily="2" charset="2"/>
                        </a:rPr>
                        <a:t>the blast.</a:t>
                      </a:r>
                      <a:endParaRPr lang="en-IE" sz="1400" b="0">
                        <a:solidFill>
                          <a:schemeClr val="tx1"/>
                        </a:solidFill>
                        <a:effectLst/>
                        <a:latin typeface="Arial" panose="020B0604020202020204" pitchFamily="34" charset="0"/>
                        <a:ea typeface="Wingdings" pitchFamily="2" charset="2"/>
                        <a:cs typeface="Wingdings" pitchFamily="2" charset="2"/>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342900" marR="82550" lvl="0" indent="-342900">
                        <a:spcBef>
                          <a:spcPts val="245"/>
                        </a:spcBef>
                        <a:spcAft>
                          <a:spcPts val="0"/>
                        </a:spcAft>
                        <a:buSzPts val="800"/>
                        <a:buFont typeface="Wingdings" pitchFamily="2" charset="2"/>
                        <a:buChar char=""/>
                        <a:tabLst>
                          <a:tab pos="179070" algn="l"/>
                        </a:tabLst>
                      </a:pPr>
                      <a:r>
                        <a:rPr lang="en-US" sz="1400" b="0">
                          <a:solidFill>
                            <a:schemeClr val="tx1"/>
                          </a:solidFill>
                          <a:effectLst/>
                          <a:latin typeface="Arial" panose="020B0604020202020204" pitchFamily="34" charset="0"/>
                          <a:ea typeface="Wingdings" pitchFamily="2" charset="2"/>
                          <a:cs typeface="Wingdings" pitchFamily="2" charset="2"/>
                        </a:rPr>
                        <a:t>Injuries</a:t>
                      </a:r>
                      <a:r>
                        <a:rPr lang="en-US" sz="1400" b="0" spc="-20">
                          <a:solidFill>
                            <a:schemeClr val="tx1"/>
                          </a:solidFill>
                          <a:effectLst/>
                          <a:latin typeface="Arial" panose="020B0604020202020204" pitchFamily="34" charset="0"/>
                          <a:ea typeface="Wingdings" pitchFamily="2" charset="2"/>
                          <a:cs typeface="Wingdings" pitchFamily="2" charset="2"/>
                        </a:rPr>
                        <a:t> </a:t>
                      </a:r>
                      <a:r>
                        <a:rPr lang="en-US" sz="1400" b="0">
                          <a:solidFill>
                            <a:schemeClr val="tx1"/>
                          </a:solidFill>
                          <a:effectLst/>
                          <a:latin typeface="Arial" panose="020B0604020202020204" pitchFamily="34" charset="0"/>
                          <a:ea typeface="Wingdings" pitchFamily="2" charset="2"/>
                          <a:cs typeface="Wingdings" pitchFamily="2" charset="2"/>
                        </a:rPr>
                        <a:t>and</a:t>
                      </a:r>
                      <a:r>
                        <a:rPr lang="en-US" sz="1400" b="0" spc="-15">
                          <a:solidFill>
                            <a:schemeClr val="tx1"/>
                          </a:solidFill>
                          <a:effectLst/>
                          <a:latin typeface="Arial" panose="020B0604020202020204" pitchFamily="34" charset="0"/>
                          <a:ea typeface="Wingdings" pitchFamily="2" charset="2"/>
                          <a:cs typeface="Wingdings" pitchFamily="2" charset="2"/>
                        </a:rPr>
                        <a:t> </a:t>
                      </a:r>
                      <a:r>
                        <a:rPr lang="en-US" sz="1400" b="0">
                          <a:solidFill>
                            <a:schemeClr val="tx1"/>
                          </a:solidFill>
                          <a:effectLst/>
                          <a:latin typeface="Arial" panose="020B0604020202020204" pitchFamily="34" charset="0"/>
                          <a:ea typeface="Wingdings" pitchFamily="2" charset="2"/>
                          <a:cs typeface="Wingdings" pitchFamily="2" charset="2"/>
                        </a:rPr>
                        <a:t>fatalities</a:t>
                      </a:r>
                      <a:r>
                        <a:rPr lang="en-US" sz="1400" b="0" spc="-15">
                          <a:solidFill>
                            <a:schemeClr val="tx1"/>
                          </a:solidFill>
                          <a:effectLst/>
                          <a:latin typeface="Arial" panose="020B0604020202020204" pitchFamily="34" charset="0"/>
                          <a:ea typeface="Wingdings" pitchFamily="2" charset="2"/>
                          <a:cs typeface="Wingdings" pitchFamily="2" charset="2"/>
                        </a:rPr>
                        <a:t> </a:t>
                      </a:r>
                      <a:r>
                        <a:rPr lang="en-US" sz="1400" b="0">
                          <a:solidFill>
                            <a:schemeClr val="tx1"/>
                          </a:solidFill>
                          <a:effectLst/>
                          <a:latin typeface="Arial" panose="020B0604020202020204" pitchFamily="34" charset="0"/>
                          <a:ea typeface="Wingdings" pitchFamily="2" charset="2"/>
                          <a:cs typeface="Wingdings" pitchFamily="2" charset="2"/>
                        </a:rPr>
                        <a:t>are</a:t>
                      </a:r>
                      <a:r>
                        <a:rPr lang="en-US" sz="1400" b="0" spc="-15">
                          <a:solidFill>
                            <a:schemeClr val="tx1"/>
                          </a:solidFill>
                          <a:effectLst/>
                          <a:latin typeface="Arial" panose="020B0604020202020204" pitchFamily="34" charset="0"/>
                          <a:ea typeface="Wingdings" pitchFamily="2" charset="2"/>
                          <a:cs typeface="Wingdings" pitchFamily="2" charset="2"/>
                        </a:rPr>
                        <a:t> </a:t>
                      </a:r>
                      <a:r>
                        <a:rPr lang="en-US" sz="1400" b="0">
                          <a:solidFill>
                            <a:schemeClr val="tx1"/>
                          </a:solidFill>
                          <a:effectLst/>
                          <a:latin typeface="Arial" panose="020B0604020202020204" pitchFamily="34" charset="0"/>
                          <a:ea typeface="Wingdings" pitchFamily="2" charset="2"/>
                          <a:cs typeface="Wingdings" pitchFamily="2" charset="2"/>
                        </a:rPr>
                        <a:t>very</a:t>
                      </a:r>
                      <a:r>
                        <a:rPr lang="en-US" sz="1400" b="0" spc="-5">
                          <a:solidFill>
                            <a:schemeClr val="tx1"/>
                          </a:solidFill>
                          <a:effectLst/>
                          <a:latin typeface="Arial" panose="020B0604020202020204" pitchFamily="34" charset="0"/>
                          <a:ea typeface="Wingdings" pitchFamily="2" charset="2"/>
                          <a:cs typeface="Wingdings" pitchFamily="2" charset="2"/>
                        </a:rPr>
                        <a:t> </a:t>
                      </a:r>
                      <a:r>
                        <a:rPr lang="en-US" sz="1400" b="0">
                          <a:solidFill>
                            <a:schemeClr val="tx1"/>
                          </a:solidFill>
                          <a:effectLst/>
                          <a:latin typeface="Arial" panose="020B0604020202020204" pitchFamily="34" charset="0"/>
                          <a:ea typeface="Wingdings" pitchFamily="2" charset="2"/>
                          <a:cs typeface="Wingdings" pitchFamily="2" charset="2"/>
                        </a:rPr>
                        <a:t>unlikely</a:t>
                      </a:r>
                      <a:r>
                        <a:rPr lang="en-US" sz="1400" b="0" spc="-205">
                          <a:solidFill>
                            <a:schemeClr val="tx1"/>
                          </a:solidFill>
                          <a:effectLst/>
                          <a:latin typeface="Arial" panose="020B0604020202020204" pitchFamily="34" charset="0"/>
                          <a:ea typeface="Wingdings" pitchFamily="2" charset="2"/>
                          <a:cs typeface="Wingdings" pitchFamily="2" charset="2"/>
                        </a:rPr>
                        <a:t> </a:t>
                      </a:r>
                      <a:r>
                        <a:rPr lang="en-US" sz="1400" b="0">
                          <a:solidFill>
                            <a:schemeClr val="tx1"/>
                          </a:solidFill>
                          <a:effectLst/>
                          <a:latin typeface="Arial" panose="020B0604020202020204" pitchFamily="34" charset="0"/>
                          <a:ea typeface="Wingdings" pitchFamily="2" charset="2"/>
                          <a:cs typeface="Wingdings" pitchFamily="2" charset="2"/>
                        </a:rPr>
                        <a:t>as a</a:t>
                      </a:r>
                      <a:r>
                        <a:rPr lang="en-US" sz="1400" b="0" spc="-5">
                          <a:solidFill>
                            <a:schemeClr val="tx1"/>
                          </a:solidFill>
                          <a:effectLst/>
                          <a:latin typeface="Arial" panose="020B0604020202020204" pitchFamily="34" charset="0"/>
                          <a:ea typeface="Wingdings" pitchFamily="2" charset="2"/>
                          <a:cs typeface="Wingdings" pitchFamily="2" charset="2"/>
                        </a:rPr>
                        <a:t> </a:t>
                      </a:r>
                      <a:r>
                        <a:rPr lang="en-US" sz="1400" b="0">
                          <a:solidFill>
                            <a:schemeClr val="tx1"/>
                          </a:solidFill>
                          <a:effectLst/>
                          <a:latin typeface="Arial" panose="020B0604020202020204" pitchFamily="34" charset="0"/>
                          <a:ea typeface="Wingdings" pitchFamily="2" charset="2"/>
                          <a:cs typeface="Wingdings" pitchFamily="2" charset="2"/>
                        </a:rPr>
                        <a:t>direct</a:t>
                      </a:r>
                      <a:r>
                        <a:rPr lang="en-US" sz="1400" b="0" spc="-10">
                          <a:solidFill>
                            <a:schemeClr val="tx1"/>
                          </a:solidFill>
                          <a:effectLst/>
                          <a:latin typeface="Arial" panose="020B0604020202020204" pitchFamily="34" charset="0"/>
                          <a:ea typeface="Wingdings" pitchFamily="2" charset="2"/>
                          <a:cs typeface="Wingdings" pitchFamily="2" charset="2"/>
                        </a:rPr>
                        <a:t> </a:t>
                      </a:r>
                      <a:r>
                        <a:rPr lang="en-US" sz="1400" b="0">
                          <a:solidFill>
                            <a:schemeClr val="tx1"/>
                          </a:solidFill>
                          <a:effectLst/>
                          <a:latin typeface="Arial" panose="020B0604020202020204" pitchFamily="34" charset="0"/>
                          <a:ea typeface="Wingdings" pitchFamily="2" charset="2"/>
                          <a:cs typeface="Wingdings" pitchFamily="2" charset="2"/>
                        </a:rPr>
                        <a:t>result</a:t>
                      </a:r>
                      <a:r>
                        <a:rPr lang="en-US" sz="1400" b="0" spc="-5">
                          <a:solidFill>
                            <a:schemeClr val="tx1"/>
                          </a:solidFill>
                          <a:effectLst/>
                          <a:latin typeface="Arial" panose="020B0604020202020204" pitchFamily="34" charset="0"/>
                          <a:ea typeface="Wingdings" pitchFamily="2" charset="2"/>
                          <a:cs typeface="Wingdings" pitchFamily="2" charset="2"/>
                        </a:rPr>
                        <a:t> </a:t>
                      </a:r>
                      <a:r>
                        <a:rPr lang="en-US" sz="1400" b="0">
                          <a:solidFill>
                            <a:schemeClr val="tx1"/>
                          </a:solidFill>
                          <a:effectLst/>
                          <a:latin typeface="Arial" panose="020B0604020202020204" pitchFamily="34" charset="0"/>
                          <a:ea typeface="Wingdings" pitchFamily="2" charset="2"/>
                          <a:cs typeface="Wingdings" pitchFamily="2" charset="2"/>
                        </a:rPr>
                        <a:t>of blast</a:t>
                      </a:r>
                      <a:r>
                        <a:rPr lang="en-US" sz="1400" b="0" spc="-10">
                          <a:solidFill>
                            <a:schemeClr val="tx1"/>
                          </a:solidFill>
                          <a:effectLst/>
                          <a:latin typeface="Arial" panose="020B0604020202020204" pitchFamily="34" charset="0"/>
                          <a:ea typeface="Wingdings" pitchFamily="2" charset="2"/>
                          <a:cs typeface="Wingdings" pitchFamily="2" charset="2"/>
                        </a:rPr>
                        <a:t> </a:t>
                      </a:r>
                      <a:r>
                        <a:rPr lang="en-US" sz="1400" b="0">
                          <a:solidFill>
                            <a:schemeClr val="tx1"/>
                          </a:solidFill>
                          <a:effectLst/>
                          <a:latin typeface="Arial" panose="020B0604020202020204" pitchFamily="34" charset="0"/>
                          <a:ea typeface="Wingdings" pitchFamily="2" charset="2"/>
                          <a:cs typeface="Wingdings" pitchFamily="2" charset="2"/>
                        </a:rPr>
                        <a:t>effects.</a:t>
                      </a:r>
                      <a:endParaRPr lang="en-IE" sz="1400" b="0">
                        <a:solidFill>
                          <a:schemeClr val="tx1"/>
                        </a:solidFill>
                        <a:effectLst/>
                        <a:latin typeface="Arial" panose="020B0604020202020204" pitchFamily="34" charset="0"/>
                        <a:ea typeface="Wingdings" pitchFamily="2" charset="2"/>
                        <a:cs typeface="Wingdings" pitchFamily="2" charset="2"/>
                      </a:endParaRPr>
                    </a:p>
                    <a:p>
                      <a:pPr marL="342900" marR="125095" lvl="0" indent="-342900">
                        <a:spcBef>
                          <a:spcPts val="475"/>
                        </a:spcBef>
                        <a:spcAft>
                          <a:spcPts val="0"/>
                        </a:spcAft>
                        <a:buSzPts val="800"/>
                        <a:buFont typeface="Wingdings" pitchFamily="2" charset="2"/>
                        <a:buChar char=""/>
                        <a:tabLst>
                          <a:tab pos="179070" algn="l"/>
                        </a:tabLst>
                      </a:pPr>
                      <a:r>
                        <a:rPr lang="en-US" sz="1400" b="0">
                          <a:solidFill>
                            <a:schemeClr val="tx1"/>
                          </a:solidFill>
                          <a:effectLst/>
                          <a:latin typeface="Arial" panose="020B0604020202020204" pitchFamily="34" charset="0"/>
                          <a:ea typeface="Wingdings" pitchFamily="2" charset="2"/>
                          <a:cs typeface="Wingdings" pitchFamily="2" charset="2"/>
                        </a:rPr>
                        <a:t>Injuries that do occur will be caused</a:t>
                      </a:r>
                      <a:r>
                        <a:rPr lang="en-US" sz="1400" b="0" spc="5">
                          <a:solidFill>
                            <a:schemeClr val="tx1"/>
                          </a:solidFill>
                          <a:effectLst/>
                          <a:latin typeface="Arial" panose="020B0604020202020204" pitchFamily="34" charset="0"/>
                          <a:ea typeface="Wingdings" pitchFamily="2" charset="2"/>
                          <a:cs typeface="Wingdings" pitchFamily="2" charset="2"/>
                        </a:rPr>
                        <a:t> </a:t>
                      </a:r>
                      <a:r>
                        <a:rPr lang="en-US" sz="1400" b="0">
                          <a:solidFill>
                            <a:schemeClr val="tx1"/>
                          </a:solidFill>
                          <a:effectLst/>
                          <a:latin typeface="Arial" panose="020B0604020202020204" pitchFamily="34" charset="0"/>
                          <a:ea typeface="Wingdings" pitchFamily="2" charset="2"/>
                          <a:cs typeface="Wingdings" pitchFamily="2" charset="2"/>
                        </a:rPr>
                        <a:t>principally by the impact on passers-</a:t>
                      </a:r>
                      <a:r>
                        <a:rPr lang="en-US" sz="1400" b="0" spc="-210">
                          <a:solidFill>
                            <a:schemeClr val="tx1"/>
                          </a:solidFill>
                          <a:effectLst/>
                          <a:latin typeface="Arial" panose="020B0604020202020204" pitchFamily="34" charset="0"/>
                          <a:ea typeface="Wingdings" pitchFamily="2" charset="2"/>
                          <a:cs typeface="Wingdings" pitchFamily="2" charset="2"/>
                        </a:rPr>
                        <a:t> </a:t>
                      </a:r>
                      <a:r>
                        <a:rPr lang="en-US" sz="1400" b="0">
                          <a:solidFill>
                            <a:schemeClr val="tx1"/>
                          </a:solidFill>
                          <a:effectLst/>
                          <a:latin typeface="Arial" panose="020B0604020202020204" pitchFamily="34" charset="0"/>
                          <a:ea typeface="Wingdings" pitchFamily="2" charset="2"/>
                          <a:cs typeface="Wingdings" pitchFamily="2" charset="2"/>
                        </a:rPr>
                        <a:t>by of falling, broken or detached</a:t>
                      </a:r>
                      <a:r>
                        <a:rPr lang="en-US" sz="1400" b="0" spc="5">
                          <a:solidFill>
                            <a:schemeClr val="tx1"/>
                          </a:solidFill>
                          <a:effectLst/>
                          <a:latin typeface="Arial" panose="020B0604020202020204" pitchFamily="34" charset="0"/>
                          <a:ea typeface="Wingdings" pitchFamily="2" charset="2"/>
                          <a:cs typeface="Wingdings" pitchFamily="2" charset="2"/>
                        </a:rPr>
                        <a:t> </a:t>
                      </a:r>
                      <a:r>
                        <a:rPr lang="en-US" sz="1400" b="0">
                          <a:solidFill>
                            <a:schemeClr val="tx1"/>
                          </a:solidFill>
                          <a:effectLst/>
                          <a:latin typeface="Arial" panose="020B0604020202020204" pitchFamily="34" charset="0"/>
                          <a:ea typeface="Wingdings" pitchFamily="2" charset="2"/>
                          <a:cs typeface="Wingdings" pitchFamily="2" charset="2"/>
                        </a:rPr>
                        <a:t>panel or window</a:t>
                      </a:r>
                      <a:r>
                        <a:rPr lang="en-US" sz="1400" b="0" spc="-5">
                          <a:solidFill>
                            <a:schemeClr val="tx1"/>
                          </a:solidFill>
                          <a:effectLst/>
                          <a:latin typeface="Arial" panose="020B0604020202020204" pitchFamily="34" charset="0"/>
                          <a:ea typeface="Wingdings" pitchFamily="2" charset="2"/>
                          <a:cs typeface="Wingdings" pitchFamily="2" charset="2"/>
                        </a:rPr>
                        <a:t> </a:t>
                      </a:r>
                      <a:r>
                        <a:rPr lang="en-US" sz="1400" b="0">
                          <a:solidFill>
                            <a:schemeClr val="tx1"/>
                          </a:solidFill>
                          <a:effectLst/>
                          <a:latin typeface="Arial" panose="020B0604020202020204" pitchFamily="34" charset="0"/>
                          <a:ea typeface="Wingdings" pitchFamily="2" charset="2"/>
                          <a:cs typeface="Wingdings" pitchFamily="2" charset="2"/>
                        </a:rPr>
                        <a:t>materials.</a:t>
                      </a:r>
                      <a:endParaRPr lang="en-IE" sz="1400" b="0">
                        <a:solidFill>
                          <a:schemeClr val="tx1"/>
                        </a:solidFill>
                        <a:effectLst/>
                        <a:latin typeface="Arial" panose="020B0604020202020204" pitchFamily="34" charset="0"/>
                        <a:ea typeface="Wingdings" pitchFamily="2" charset="2"/>
                        <a:cs typeface="Wingdings" pitchFamily="2" charset="2"/>
                      </a:endParaRPr>
                    </a:p>
                    <a:p>
                      <a:pPr marL="342900" marR="64770" lvl="0" indent="-342900">
                        <a:spcBef>
                          <a:spcPts val="485"/>
                        </a:spcBef>
                        <a:spcAft>
                          <a:spcPts val="0"/>
                        </a:spcAft>
                        <a:buSzPts val="800"/>
                        <a:buFont typeface="Wingdings" pitchFamily="2" charset="2"/>
                        <a:buChar char=""/>
                        <a:tabLst>
                          <a:tab pos="179070" algn="l"/>
                        </a:tabLst>
                      </a:pPr>
                      <a:r>
                        <a:rPr lang="en-US" sz="1400" b="0">
                          <a:solidFill>
                            <a:schemeClr val="tx1"/>
                          </a:solidFill>
                          <a:effectLst/>
                          <a:latin typeface="Arial" panose="020B0604020202020204" pitchFamily="34" charset="0"/>
                          <a:ea typeface="Wingdings" pitchFamily="2" charset="2"/>
                          <a:cs typeface="Wingdings" pitchFamily="2" charset="2"/>
                        </a:rPr>
                        <a:t>The risk of injury will often be reduced</a:t>
                      </a:r>
                      <a:r>
                        <a:rPr lang="en-US" sz="1400" b="0" spc="-210">
                          <a:solidFill>
                            <a:schemeClr val="tx1"/>
                          </a:solidFill>
                          <a:effectLst/>
                          <a:latin typeface="Arial" panose="020B0604020202020204" pitchFamily="34" charset="0"/>
                          <a:ea typeface="Wingdings" pitchFamily="2" charset="2"/>
                          <a:cs typeface="Wingdings" pitchFamily="2" charset="2"/>
                        </a:rPr>
                        <a:t> </a:t>
                      </a:r>
                      <a:r>
                        <a:rPr lang="en-US" sz="1400" b="0">
                          <a:solidFill>
                            <a:schemeClr val="tx1"/>
                          </a:solidFill>
                          <a:effectLst/>
                          <a:latin typeface="Arial" panose="020B0604020202020204" pitchFamily="34" charset="0"/>
                          <a:ea typeface="Wingdings" pitchFamily="2" charset="2"/>
                          <a:cs typeface="Wingdings" pitchFamily="2" charset="2"/>
                        </a:rPr>
                        <a:t>by </a:t>
                      </a:r>
                      <a:r>
                        <a:rPr lang="en-US" sz="1400" b="0" err="1">
                          <a:solidFill>
                            <a:schemeClr val="tx1"/>
                          </a:solidFill>
                          <a:effectLst/>
                          <a:latin typeface="Arial" panose="020B0604020202020204" pitchFamily="34" charset="0"/>
                          <a:ea typeface="Wingdings" pitchFamily="2" charset="2"/>
                          <a:cs typeface="Wingdings" pitchFamily="2" charset="2"/>
                        </a:rPr>
                        <a:t>minimising</a:t>
                      </a:r>
                      <a:r>
                        <a:rPr lang="en-US" sz="1400" b="0">
                          <a:solidFill>
                            <a:schemeClr val="tx1"/>
                          </a:solidFill>
                          <a:effectLst/>
                          <a:latin typeface="Arial" panose="020B0604020202020204" pitchFamily="34" charset="0"/>
                          <a:ea typeface="Wingdings" pitchFamily="2" charset="2"/>
                          <a:cs typeface="Wingdings" pitchFamily="2" charset="2"/>
                        </a:rPr>
                        <a:t> personnel exposure by,</a:t>
                      </a:r>
                      <a:r>
                        <a:rPr lang="en-US" sz="1400" b="0" spc="-210">
                          <a:solidFill>
                            <a:schemeClr val="tx1"/>
                          </a:solidFill>
                          <a:effectLst/>
                          <a:latin typeface="Arial" panose="020B0604020202020204" pitchFamily="34" charset="0"/>
                          <a:ea typeface="Wingdings" pitchFamily="2" charset="2"/>
                          <a:cs typeface="Wingdings" pitchFamily="2" charset="2"/>
                        </a:rPr>
                        <a:t> </a:t>
                      </a:r>
                      <a:r>
                        <a:rPr lang="en-US" sz="1400" b="0">
                          <a:solidFill>
                            <a:schemeClr val="tx1"/>
                          </a:solidFill>
                          <a:effectLst/>
                          <a:latin typeface="Arial" panose="020B0604020202020204" pitchFamily="34" charset="0"/>
                          <a:ea typeface="Wingdings" pitchFamily="2" charset="2"/>
                          <a:cs typeface="Wingdings" pitchFamily="2" charset="2"/>
                        </a:rPr>
                        <a:t>for example, placing gardens around</a:t>
                      </a:r>
                      <a:r>
                        <a:rPr lang="en-US" sz="1400" b="0" spc="5">
                          <a:solidFill>
                            <a:schemeClr val="tx1"/>
                          </a:solidFill>
                          <a:effectLst/>
                          <a:latin typeface="Arial" panose="020B0604020202020204" pitchFamily="34" charset="0"/>
                          <a:ea typeface="Wingdings" pitchFamily="2" charset="2"/>
                          <a:cs typeface="Wingdings" pitchFamily="2" charset="2"/>
                        </a:rPr>
                        <a:t> </a:t>
                      </a:r>
                      <a:r>
                        <a:rPr lang="en-US" sz="1400" b="0">
                          <a:solidFill>
                            <a:schemeClr val="tx1"/>
                          </a:solidFill>
                          <a:effectLst/>
                          <a:latin typeface="Arial" panose="020B0604020202020204" pitchFamily="34" charset="0"/>
                          <a:ea typeface="Wingdings" pitchFamily="2" charset="2"/>
                          <a:cs typeface="Wingdings" pitchFamily="2" charset="2"/>
                        </a:rPr>
                        <a:t>the</a:t>
                      </a:r>
                      <a:r>
                        <a:rPr lang="en-US" sz="1400" b="0" spc="-5">
                          <a:solidFill>
                            <a:schemeClr val="tx1"/>
                          </a:solidFill>
                          <a:effectLst/>
                          <a:latin typeface="Arial" panose="020B0604020202020204" pitchFamily="34" charset="0"/>
                          <a:ea typeface="Wingdings" pitchFamily="2" charset="2"/>
                          <a:cs typeface="Wingdings" pitchFamily="2" charset="2"/>
                        </a:rPr>
                        <a:t> </a:t>
                      </a:r>
                      <a:r>
                        <a:rPr lang="en-US" sz="1400" b="0">
                          <a:solidFill>
                            <a:schemeClr val="tx1"/>
                          </a:solidFill>
                          <a:effectLst/>
                          <a:latin typeface="Arial" panose="020B0604020202020204" pitchFamily="34" charset="0"/>
                          <a:ea typeface="Wingdings" pitchFamily="2" charset="2"/>
                          <a:cs typeface="Wingdings" pitchFamily="2" charset="2"/>
                        </a:rPr>
                        <a:t>foot</a:t>
                      </a:r>
                      <a:r>
                        <a:rPr lang="en-US" sz="1400" b="0" spc="5">
                          <a:solidFill>
                            <a:schemeClr val="tx1"/>
                          </a:solidFill>
                          <a:effectLst/>
                          <a:latin typeface="Arial" panose="020B0604020202020204" pitchFamily="34" charset="0"/>
                          <a:ea typeface="Wingdings" pitchFamily="2" charset="2"/>
                          <a:cs typeface="Wingdings" pitchFamily="2" charset="2"/>
                        </a:rPr>
                        <a:t> </a:t>
                      </a:r>
                      <a:r>
                        <a:rPr lang="en-US" sz="1400" b="0">
                          <a:solidFill>
                            <a:schemeClr val="tx1"/>
                          </a:solidFill>
                          <a:effectLst/>
                          <a:latin typeface="Arial" panose="020B0604020202020204" pitchFamily="34" charset="0"/>
                          <a:ea typeface="Wingdings" pitchFamily="2" charset="2"/>
                          <a:cs typeface="Wingdings" pitchFamily="2" charset="2"/>
                        </a:rPr>
                        <a:t>of</a:t>
                      </a:r>
                      <a:r>
                        <a:rPr lang="en-US" sz="1400" b="0" spc="-5">
                          <a:solidFill>
                            <a:schemeClr val="tx1"/>
                          </a:solidFill>
                          <a:effectLst/>
                          <a:latin typeface="Arial" panose="020B0604020202020204" pitchFamily="34" charset="0"/>
                          <a:ea typeface="Wingdings" pitchFamily="2" charset="2"/>
                          <a:cs typeface="Wingdings" pitchFamily="2" charset="2"/>
                        </a:rPr>
                        <a:t> </a:t>
                      </a:r>
                      <a:r>
                        <a:rPr lang="en-US" sz="1400" b="0">
                          <a:solidFill>
                            <a:schemeClr val="tx1"/>
                          </a:solidFill>
                          <a:effectLst/>
                          <a:latin typeface="Arial" panose="020B0604020202020204" pitchFamily="34" charset="0"/>
                          <a:ea typeface="Wingdings" pitchFamily="2" charset="2"/>
                          <a:cs typeface="Wingdings" pitchFamily="2" charset="2"/>
                        </a:rPr>
                        <a:t>buildings.</a:t>
                      </a:r>
                      <a:endParaRPr lang="en-IE" sz="1400" b="0">
                        <a:solidFill>
                          <a:schemeClr val="tx1"/>
                        </a:solidFill>
                        <a:effectLst/>
                        <a:latin typeface="Arial" panose="020B0604020202020204" pitchFamily="34" charset="0"/>
                        <a:ea typeface="Wingdings" pitchFamily="2" charset="2"/>
                        <a:cs typeface="Wingdings" pitchFamily="2" charset="2"/>
                      </a:endParaRPr>
                    </a:p>
                    <a:p>
                      <a:pPr marL="342900" lvl="0" indent="-342900">
                        <a:spcBef>
                          <a:spcPts val="485"/>
                        </a:spcBef>
                        <a:spcAft>
                          <a:spcPts val="0"/>
                        </a:spcAft>
                        <a:buSzPts val="800"/>
                        <a:buFont typeface="Wingdings" pitchFamily="2" charset="2"/>
                        <a:buChar char=""/>
                        <a:tabLst>
                          <a:tab pos="179070" algn="l"/>
                        </a:tabLst>
                      </a:pPr>
                      <a:r>
                        <a:rPr lang="en-US" sz="1400" b="0">
                          <a:solidFill>
                            <a:schemeClr val="tx1"/>
                          </a:solidFill>
                          <a:effectLst/>
                          <a:latin typeface="Arial" panose="020B0604020202020204" pitchFamily="34" charset="0"/>
                          <a:ea typeface="Wingdings" pitchFamily="2" charset="2"/>
                          <a:cs typeface="Wingdings" pitchFamily="2" charset="2"/>
                        </a:rPr>
                        <a:t>Peak</a:t>
                      </a:r>
                      <a:r>
                        <a:rPr lang="en-US" sz="1400" b="0" spc="-15">
                          <a:solidFill>
                            <a:schemeClr val="tx1"/>
                          </a:solidFill>
                          <a:effectLst/>
                          <a:latin typeface="Arial" panose="020B0604020202020204" pitchFamily="34" charset="0"/>
                          <a:ea typeface="Wingdings" pitchFamily="2" charset="2"/>
                          <a:cs typeface="Wingdings" pitchFamily="2" charset="2"/>
                        </a:rPr>
                        <a:t> </a:t>
                      </a:r>
                      <a:r>
                        <a:rPr lang="en-US" sz="1400" b="0">
                          <a:solidFill>
                            <a:schemeClr val="tx1"/>
                          </a:solidFill>
                          <a:effectLst/>
                          <a:latin typeface="Arial" panose="020B0604020202020204" pitchFamily="34" charset="0"/>
                          <a:ea typeface="Wingdings" pitchFamily="2" charset="2"/>
                          <a:cs typeface="Wingdings" pitchFamily="2" charset="2"/>
                        </a:rPr>
                        <a:t>side-on</a:t>
                      </a:r>
                      <a:r>
                        <a:rPr lang="en-US" sz="1400" b="0" spc="-10">
                          <a:solidFill>
                            <a:schemeClr val="tx1"/>
                          </a:solidFill>
                          <a:effectLst/>
                          <a:latin typeface="Arial" panose="020B0604020202020204" pitchFamily="34" charset="0"/>
                          <a:ea typeface="Wingdings" pitchFamily="2" charset="2"/>
                          <a:cs typeface="Wingdings" pitchFamily="2" charset="2"/>
                        </a:rPr>
                        <a:t> </a:t>
                      </a:r>
                      <a:r>
                        <a:rPr lang="en-US" sz="1400" b="0">
                          <a:solidFill>
                            <a:schemeClr val="tx1"/>
                          </a:solidFill>
                          <a:effectLst/>
                          <a:latin typeface="Arial" panose="020B0604020202020204" pitchFamily="34" charset="0"/>
                          <a:ea typeface="Wingdings" pitchFamily="2" charset="2"/>
                          <a:cs typeface="Wingdings" pitchFamily="2" charset="2"/>
                        </a:rPr>
                        <a:t>overpressure</a:t>
                      </a:r>
                      <a:r>
                        <a:rPr lang="en-US" sz="1400" b="0" spc="-10">
                          <a:solidFill>
                            <a:schemeClr val="tx1"/>
                          </a:solidFill>
                          <a:effectLst/>
                          <a:latin typeface="Arial" panose="020B0604020202020204" pitchFamily="34" charset="0"/>
                          <a:ea typeface="Wingdings" pitchFamily="2" charset="2"/>
                          <a:cs typeface="Wingdings" pitchFamily="2" charset="2"/>
                        </a:rPr>
                        <a:t> </a:t>
                      </a:r>
                      <a:r>
                        <a:rPr lang="en-US" sz="1400" b="0">
                          <a:solidFill>
                            <a:schemeClr val="tx1"/>
                          </a:solidFill>
                          <a:effectLst/>
                          <a:latin typeface="Arial" panose="020B0604020202020204" pitchFamily="34" charset="0"/>
                          <a:ea typeface="Wingdings" pitchFamily="2" charset="2"/>
                          <a:cs typeface="Wingdings" pitchFamily="2" charset="2"/>
                        </a:rPr>
                        <a:t>is</a:t>
                      </a:r>
                      <a:r>
                        <a:rPr lang="en-US" sz="1400" b="0" spc="10">
                          <a:solidFill>
                            <a:schemeClr val="tx1"/>
                          </a:solidFill>
                          <a:effectLst/>
                          <a:latin typeface="Arial" panose="020B0604020202020204" pitchFamily="34" charset="0"/>
                          <a:ea typeface="Wingdings" pitchFamily="2" charset="2"/>
                          <a:cs typeface="Wingdings" pitchFamily="2" charset="2"/>
                        </a:rPr>
                        <a:t> </a:t>
                      </a:r>
                      <a:r>
                        <a:rPr lang="en-US" sz="1400" b="0">
                          <a:solidFill>
                            <a:schemeClr val="tx1"/>
                          </a:solidFill>
                          <a:effectLst/>
                          <a:latin typeface="Arial" panose="020B0604020202020204" pitchFamily="34" charset="0"/>
                          <a:ea typeface="Wingdings" pitchFamily="2" charset="2"/>
                          <a:cs typeface="Wingdings" pitchFamily="2" charset="2"/>
                        </a:rPr>
                        <a:t>2.0</a:t>
                      </a:r>
                      <a:r>
                        <a:rPr lang="en-US" sz="1400" b="0" spc="-30">
                          <a:solidFill>
                            <a:schemeClr val="tx1"/>
                          </a:solidFill>
                          <a:effectLst/>
                          <a:latin typeface="Arial" panose="020B0604020202020204" pitchFamily="34" charset="0"/>
                          <a:ea typeface="Wingdings" pitchFamily="2" charset="2"/>
                          <a:cs typeface="Wingdings" pitchFamily="2" charset="2"/>
                        </a:rPr>
                        <a:t> </a:t>
                      </a:r>
                      <a:r>
                        <a:rPr lang="en-US" sz="1400" b="0">
                          <a:solidFill>
                            <a:schemeClr val="tx1"/>
                          </a:solidFill>
                          <a:effectLst/>
                          <a:latin typeface="Arial" panose="020B0604020202020204" pitchFamily="34" charset="0"/>
                          <a:ea typeface="Wingdings" pitchFamily="2" charset="2"/>
                          <a:cs typeface="Wingdings" pitchFamily="2" charset="2"/>
                        </a:rPr>
                        <a:t>–</a:t>
                      </a:r>
                      <a:r>
                        <a:rPr lang="en-IE" sz="1400" b="0">
                          <a:solidFill>
                            <a:schemeClr val="tx1"/>
                          </a:solidFill>
                          <a:effectLst/>
                          <a:latin typeface="Arial" panose="020B0604020202020204" pitchFamily="34" charset="0"/>
                          <a:ea typeface="Wingdings" pitchFamily="2" charset="2"/>
                          <a:cs typeface="Wingdings" pitchFamily="2" charset="2"/>
                        </a:rPr>
                        <a:t> </a:t>
                      </a: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3.0</a:t>
                      </a:r>
                      <a:r>
                        <a:rPr lang="en-US" sz="1400" b="0" spc="-5">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KPa.</a:t>
                      </a:r>
                      <a:endParaRPr lang="en-IE"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077355833"/>
                  </a:ext>
                </a:extLst>
              </a:tr>
            </a:tbl>
          </a:graphicData>
        </a:graphic>
      </p:graphicFrame>
      <p:sp>
        <p:nvSpPr>
          <p:cNvPr id="5" name="TextBox 4">
            <a:extLst>
              <a:ext uri="{FF2B5EF4-FFF2-40B4-BE49-F238E27FC236}">
                <a16:creationId xmlns:a16="http://schemas.microsoft.com/office/drawing/2014/main" id="{F016383F-1ED1-6F4A-B92C-98BF6BA3A8EA}"/>
              </a:ext>
            </a:extLst>
          </p:cNvPr>
          <p:cNvSpPr txBox="1"/>
          <p:nvPr/>
        </p:nvSpPr>
        <p:spPr>
          <a:xfrm>
            <a:off x="785813" y="5900738"/>
            <a:ext cx="2443162" cy="369332"/>
          </a:xfrm>
          <a:prstGeom prst="rect">
            <a:avLst/>
          </a:prstGeom>
          <a:solidFill>
            <a:schemeClr val="bg1">
              <a:lumMod val="75000"/>
            </a:schemeClr>
          </a:solidFill>
        </p:spPr>
        <p:txBody>
          <a:bodyPr wrap="square" rtlCol="0">
            <a:spAutoFit/>
          </a:bodyPr>
          <a:lstStyle/>
          <a:p>
            <a:r>
              <a:rPr lang="en-IE" b="1">
                <a:solidFill>
                  <a:srgbClr val="7030A0"/>
                </a:solidFill>
              </a:rPr>
              <a:t>PURPLE LINE = VBD</a:t>
            </a:r>
          </a:p>
        </p:txBody>
      </p:sp>
    </p:spTree>
    <p:extLst>
      <p:ext uri="{BB962C8B-B14F-4D97-AF65-F5344CB8AC3E}">
        <p14:creationId xmlns:p14="http://schemas.microsoft.com/office/powerpoint/2010/main" val="315873268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CAAD79-51D6-D942-B7E4-99E37F4B9725}"/>
              </a:ext>
            </a:extLst>
          </p:cNvPr>
          <p:cNvSpPr>
            <a:spLocks noGrp="1"/>
          </p:cNvSpPr>
          <p:nvPr>
            <p:ph type="title"/>
          </p:nvPr>
        </p:nvSpPr>
        <p:spPr/>
        <p:txBody>
          <a:bodyPr/>
          <a:lstStyle/>
          <a:p>
            <a:r>
              <a:rPr lang="en-GB">
                <a:solidFill>
                  <a:srgbClr val="FFFFFF"/>
                </a:solidFill>
                <a:cs typeface="Arial" panose="020B0604020202020204" pitchFamily="34" charset="0"/>
                <a:sym typeface="Century Gothic"/>
              </a:rPr>
              <a:t>Lesson overview</a:t>
            </a:r>
            <a:endParaRPr lang="en-IE"/>
          </a:p>
        </p:txBody>
      </p:sp>
      <p:graphicFrame>
        <p:nvGraphicFramePr>
          <p:cNvPr id="13" name="SmartArt Placeholder 12">
            <a:extLst>
              <a:ext uri="{FF2B5EF4-FFF2-40B4-BE49-F238E27FC236}">
                <a16:creationId xmlns:a16="http://schemas.microsoft.com/office/drawing/2014/main" id="{412ADE43-E8DE-B94C-886D-2046E14C4BC4}"/>
              </a:ext>
            </a:extLst>
          </p:cNvPr>
          <p:cNvGraphicFramePr>
            <a:graphicFrameLocks noGrp="1"/>
          </p:cNvGraphicFramePr>
          <p:nvPr>
            <p:ph type="dgm" sz="quarter" idx="10"/>
            <p:extLst>
              <p:ext uri="{D42A27DB-BD31-4B8C-83A1-F6EECF244321}">
                <p14:modId xmlns:p14="http://schemas.microsoft.com/office/powerpoint/2010/main" val="2875701278"/>
              </p:ext>
            </p:extLst>
          </p:nvPr>
        </p:nvGraphicFramePr>
        <p:xfrm>
          <a:off x="3990975" y="224590"/>
          <a:ext cx="4905375" cy="651309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51018085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851A4D-27CE-A248-8BEB-C060F7C0E81F}"/>
              </a:ext>
            </a:extLst>
          </p:cNvPr>
          <p:cNvSpPr>
            <a:spLocks noGrp="1"/>
          </p:cNvSpPr>
          <p:nvPr>
            <p:ph type="title"/>
          </p:nvPr>
        </p:nvSpPr>
        <p:spPr/>
        <p:txBody>
          <a:bodyPr/>
          <a:lstStyle/>
          <a:p>
            <a:pPr algn="ctr"/>
            <a:r>
              <a:rPr lang="en-IE" sz="3200" dirty="0"/>
              <a:t>QD Criteria and examples </a:t>
            </a:r>
            <a:br>
              <a:rPr lang="en-IE" sz="3200" dirty="0"/>
            </a:br>
            <a:r>
              <a:rPr lang="en-IE" sz="3200" dirty="0"/>
              <a:t>based on IATG 02.20</a:t>
            </a:r>
          </a:p>
        </p:txBody>
      </p:sp>
      <p:graphicFrame>
        <p:nvGraphicFramePr>
          <p:cNvPr id="4" name="Content Placeholder 3">
            <a:extLst>
              <a:ext uri="{FF2B5EF4-FFF2-40B4-BE49-F238E27FC236}">
                <a16:creationId xmlns:a16="http://schemas.microsoft.com/office/drawing/2014/main" id="{60975D9B-9F5D-DB4E-919C-27FE6C5F480B}"/>
              </a:ext>
            </a:extLst>
          </p:cNvPr>
          <p:cNvGraphicFramePr>
            <a:graphicFrameLocks/>
          </p:cNvGraphicFramePr>
          <p:nvPr>
            <p:extLst>
              <p:ext uri="{D42A27DB-BD31-4B8C-83A1-F6EECF244321}">
                <p14:modId xmlns:p14="http://schemas.microsoft.com/office/powerpoint/2010/main" val="2423927203"/>
              </p:ext>
            </p:extLst>
          </p:nvPr>
        </p:nvGraphicFramePr>
        <p:xfrm>
          <a:off x="627459" y="1690689"/>
          <a:ext cx="7886698" cy="4339381"/>
        </p:xfrm>
        <a:graphic>
          <a:graphicData uri="http://schemas.openxmlformats.org/drawingml/2006/table">
            <a:tbl>
              <a:tblPr firstRow="1" firstCol="1" lastRow="1" lastCol="1" bandRow="1" bandCol="1">
                <a:noFill/>
                <a:tableStyleId>{5C22544A-7EE6-4342-B048-85BDC9FD1C3A}</a:tableStyleId>
              </a:tblPr>
              <a:tblGrid>
                <a:gridCol w="1271587">
                  <a:extLst>
                    <a:ext uri="{9D8B030D-6E8A-4147-A177-3AD203B41FA5}">
                      <a16:colId xmlns:a16="http://schemas.microsoft.com/office/drawing/2014/main" val="2591925663"/>
                    </a:ext>
                  </a:extLst>
                </a:gridCol>
                <a:gridCol w="1628775">
                  <a:extLst>
                    <a:ext uri="{9D8B030D-6E8A-4147-A177-3AD203B41FA5}">
                      <a16:colId xmlns:a16="http://schemas.microsoft.com/office/drawing/2014/main" val="3404093173"/>
                    </a:ext>
                  </a:extLst>
                </a:gridCol>
                <a:gridCol w="2371725">
                  <a:extLst>
                    <a:ext uri="{9D8B030D-6E8A-4147-A177-3AD203B41FA5}">
                      <a16:colId xmlns:a16="http://schemas.microsoft.com/office/drawing/2014/main" val="855656116"/>
                    </a:ext>
                  </a:extLst>
                </a:gridCol>
                <a:gridCol w="2614611">
                  <a:extLst>
                    <a:ext uri="{9D8B030D-6E8A-4147-A177-3AD203B41FA5}">
                      <a16:colId xmlns:a16="http://schemas.microsoft.com/office/drawing/2014/main" val="2197526660"/>
                    </a:ext>
                  </a:extLst>
                </a:gridCol>
              </a:tblGrid>
              <a:tr h="338754">
                <a:tc rowSpan="2">
                  <a:txBody>
                    <a:bodyPr/>
                    <a:lstStyle/>
                    <a:p>
                      <a:pPr algn="ctr"/>
                      <a:r>
                        <a:rPr lang="en-IE" sz="1600" b="1">
                          <a:effectLst/>
                          <a:latin typeface="Arial" panose="020B0604020202020204" pitchFamily="34" charset="0"/>
                        </a:rPr>
                        <a:t>QD </a:t>
                      </a:r>
                      <a:endParaRPr lang="en-IE" sz="1600">
                        <a:effectLst/>
                        <a:latin typeface="Arial" panose="020B0604020202020204" pitchFamily="34" charset="0"/>
                      </a:endParaRPr>
                    </a:p>
                  </a:txBody>
                  <a:tcPr marL="47625" marR="47625" marT="0" marB="0" anchor="ctr">
                    <a:lnL w="38100" cap="flat" cmpd="sng" algn="ctr">
                      <a:noFill/>
                      <a:prstDash val="solid"/>
                    </a:lnL>
                    <a:lnR w="38100" cap="flat" cmpd="sng" algn="ctr">
                      <a:solidFill>
                        <a:srgbClr val="FFFFFF"/>
                      </a:solidFill>
                      <a:prstDash val="solid"/>
                    </a:lnR>
                    <a:lnT w="38100" cap="flat" cmpd="sng" algn="ctr">
                      <a:noFill/>
                      <a:prstDash val="solid"/>
                    </a:lnT>
                    <a:lnB w="38100" cap="flat" cmpd="sng" algn="ctr">
                      <a:solidFill>
                        <a:srgbClr val="FFFFFF"/>
                      </a:solidFill>
                      <a:prstDash val="solid"/>
                      <a:round/>
                      <a:headEnd type="none" w="med" len="med"/>
                      <a:tailEnd type="none" w="med" len="med"/>
                    </a:lnB>
                    <a:solidFill>
                      <a:srgbClr val="4F81BD">
                        <a:alpha val="69804"/>
                      </a:srgbClr>
                    </a:solidFill>
                  </a:tcPr>
                </a:tc>
                <a:tc rowSpan="2">
                  <a:txBody>
                    <a:bodyPr/>
                    <a:lstStyle/>
                    <a:p>
                      <a:pPr algn="ctr"/>
                      <a:r>
                        <a:rPr lang="en-IE" sz="1600" b="1">
                          <a:effectLst/>
                          <a:latin typeface="Arial" panose="020B0604020202020204" pitchFamily="34" charset="0"/>
                        </a:rPr>
                        <a:t>QD Type / Examples </a:t>
                      </a:r>
                      <a:endParaRPr lang="en-IE" sz="1600">
                        <a:effectLst/>
                        <a:latin typeface="Arial" panose="020B0604020202020204" pitchFamily="34" charset="0"/>
                      </a:endParaRPr>
                    </a:p>
                  </a:txBody>
                  <a:tcPr marL="47625" marR="47625" marT="0" marB="0"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noFill/>
                      <a:prstDash val="solid"/>
                    </a:lnT>
                    <a:lnB w="38100" cap="flat" cmpd="sng" algn="ctr">
                      <a:solidFill>
                        <a:srgbClr val="FFFFFF"/>
                      </a:solidFill>
                      <a:prstDash val="solid"/>
                      <a:round/>
                      <a:headEnd type="none" w="med" len="med"/>
                      <a:tailEnd type="none" w="med" len="med"/>
                    </a:lnB>
                    <a:solidFill>
                      <a:srgbClr val="4F81BD">
                        <a:alpha val="69804"/>
                      </a:srgbClr>
                    </a:solidFill>
                  </a:tcPr>
                </a:tc>
                <a:tc gridSpan="2">
                  <a:txBody>
                    <a:bodyPr/>
                    <a:lstStyle/>
                    <a:p>
                      <a:pPr algn="ctr"/>
                      <a:r>
                        <a:rPr lang="en-IE" sz="1600" b="1">
                          <a:effectLst/>
                          <a:latin typeface="Arial" panose="020B0604020202020204" pitchFamily="34" charset="0"/>
                        </a:rPr>
                        <a:t>Effects and Impact </a:t>
                      </a:r>
                    </a:p>
                  </a:txBody>
                  <a:tcPr marL="47625" marR="47625" marT="0" marB="0"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noFill/>
                      <a:prstDash val="solid"/>
                    </a:lnT>
                    <a:lnB w="38100" cap="flat" cmpd="sng" algn="ctr">
                      <a:solidFill>
                        <a:srgbClr val="FFFFFF"/>
                      </a:solidFill>
                      <a:prstDash val="solid"/>
                      <a:round/>
                      <a:headEnd type="none" w="med" len="med"/>
                      <a:tailEnd type="none" w="med" len="med"/>
                    </a:lnB>
                    <a:solidFill>
                      <a:srgbClr val="4F81BD">
                        <a:alpha val="69804"/>
                      </a:srgbClr>
                    </a:solidFill>
                  </a:tcPr>
                </a:tc>
                <a:tc hMerge="1">
                  <a:txBody>
                    <a:bodyPr/>
                    <a:lstStyle/>
                    <a:p>
                      <a:r>
                        <a:rPr lang="en-IE" b="1">
                          <a:effectLst/>
                          <a:latin typeface="Arial" panose="020B0604020202020204" pitchFamily="34" charset="0"/>
                        </a:rPr>
                        <a:t>QD17 </a:t>
                      </a:r>
                      <a:endParaRPr lang="en-IE">
                        <a:effectLst/>
                        <a:latin typeface="Arial" panose="020B0604020202020204" pitchFamily="34" charset="0"/>
                      </a:endParaRPr>
                    </a:p>
                  </a:txBody>
                  <a:tcPr marL="47625" marR="47625" marT="0" marB="0">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noFill/>
                      <a:prstDash val="solid"/>
                    </a:lnT>
                    <a:lnB w="38100" cap="flat" cmpd="sng" algn="ctr">
                      <a:solidFill>
                        <a:srgbClr val="FFFFFF"/>
                      </a:solidFill>
                      <a:prstDash val="solid"/>
                      <a:round/>
                      <a:headEnd type="none" w="med" len="med"/>
                      <a:tailEnd type="none" w="med" len="med"/>
                    </a:lnB>
                    <a:solidFill>
                      <a:srgbClr val="4F81BD">
                        <a:alpha val="69804"/>
                      </a:srgbClr>
                    </a:solidFill>
                  </a:tcPr>
                </a:tc>
                <a:extLst>
                  <a:ext uri="{0D108BD9-81ED-4DB2-BD59-A6C34878D82A}">
                    <a16:rowId xmlns:a16="http://schemas.microsoft.com/office/drawing/2014/main" val="707542554"/>
                  </a:ext>
                </a:extLst>
              </a:tr>
              <a:tr h="290831">
                <a:tc vMerge="1">
                  <a:txBody>
                    <a:bodyPr/>
                    <a:lstStyle/>
                    <a:p>
                      <a:pPr algn="ctr"/>
                      <a:r>
                        <a:rPr lang="en-IE" sz="1400" b="1">
                          <a:effectLst/>
                          <a:latin typeface="Arial" panose="020B0604020202020204" pitchFamily="34" charset="0"/>
                        </a:rPr>
                        <a:t>Structures </a:t>
                      </a:r>
                      <a:endParaRPr lang="en-IE" sz="1400">
                        <a:effectLst/>
                        <a:latin typeface="Arial" panose="020B0604020202020204" pitchFamily="34" charset="0"/>
                      </a:endParaRPr>
                    </a:p>
                  </a:txBody>
                  <a:tcPr marL="47625" marR="47625" marT="0" marB="0" anchor="ctr">
                    <a:lnL w="38100" cap="flat" cmpd="sng" algn="ctr">
                      <a:noFill/>
                      <a:prstDash val="soli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4F81BD">
                        <a:alpha val="69804"/>
                      </a:srgbClr>
                    </a:solidFill>
                  </a:tcPr>
                </a:tc>
                <a:tc vMerge="1">
                  <a:txBody>
                    <a:bodyPr/>
                    <a:lstStyle/>
                    <a:p>
                      <a:pPr algn="ctr"/>
                      <a:endParaRPr lang="en-IE" sz="1400">
                        <a:effectLst/>
                        <a:latin typeface="Arial" panose="020B0604020202020204" pitchFamily="34" charset="0"/>
                      </a:endParaRPr>
                    </a:p>
                  </a:txBody>
                  <a:tcPr marL="47625" marR="47625" marT="0" marB="0"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4F81BD">
                        <a:alpha val="69804"/>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IE" sz="1600" b="1">
                          <a:solidFill>
                            <a:schemeClr val="bg1"/>
                          </a:solidFill>
                          <a:effectLst/>
                          <a:latin typeface="Arial" panose="020B0604020202020204" pitchFamily="34" charset="0"/>
                        </a:rPr>
                        <a:t>Personnel </a:t>
                      </a:r>
                      <a:endParaRPr lang="en-IE" sz="1600">
                        <a:solidFill>
                          <a:schemeClr val="bg1"/>
                        </a:solidFill>
                        <a:effectLst/>
                        <a:latin typeface="Arial" panose="020B0604020202020204" pitchFamily="34" charset="0"/>
                      </a:endParaRPr>
                    </a:p>
                  </a:txBody>
                  <a:tcPr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4F81BD">
                        <a:alpha val="69804"/>
                      </a:srgbClr>
                    </a:solidFill>
                  </a:tcPr>
                </a:tc>
                <a:tc>
                  <a:txBody>
                    <a:bodyPr/>
                    <a:lstStyle/>
                    <a:p>
                      <a:pPr algn="ctr"/>
                      <a:r>
                        <a:rPr lang="en-IE" sz="1600" b="1">
                          <a:effectLst/>
                          <a:latin typeface="Arial" panose="020B0604020202020204" pitchFamily="34" charset="0"/>
                        </a:rPr>
                        <a:t>Structures </a:t>
                      </a:r>
                      <a:endParaRPr lang="en-IE" sz="1600">
                        <a:effectLst/>
                        <a:latin typeface="Arial" panose="020B0604020202020204" pitchFamily="34" charset="0"/>
                      </a:endParaRPr>
                    </a:p>
                  </a:txBody>
                  <a:tcPr marL="47625" marR="47625" marT="0" marB="0"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4F81BD">
                        <a:alpha val="69804"/>
                      </a:srgbClr>
                    </a:solidFill>
                  </a:tcPr>
                </a:tc>
                <a:extLst>
                  <a:ext uri="{0D108BD9-81ED-4DB2-BD59-A6C34878D82A}">
                    <a16:rowId xmlns:a16="http://schemas.microsoft.com/office/drawing/2014/main" val="2520798770"/>
                  </a:ext>
                </a:extLst>
              </a:tr>
              <a:tr h="584211">
                <a:tc>
                  <a:txBody>
                    <a:bodyPr/>
                    <a:lstStyle/>
                    <a:p>
                      <a:pPr marL="59690" marR="52705" algn="ctr">
                        <a:spcBef>
                          <a:spcPts val="100"/>
                        </a:spcBef>
                        <a:spcAft>
                          <a:spcPts val="0"/>
                        </a:spcAft>
                      </a:pPr>
                      <a:r>
                        <a:rPr lang="en-US" sz="16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DQ</a:t>
                      </a:r>
                      <a:r>
                        <a:rPr lang="en-US" sz="1600" b="0" spc="70">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6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a:t>
                      </a:r>
                      <a:r>
                        <a:rPr lang="en-US" sz="1600" b="0" spc="-5">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6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22.2Q</a:t>
                      </a:r>
                      <a:r>
                        <a:rPr lang="en-US" sz="1600" b="0" baseline="30000">
                          <a:solidFill>
                            <a:schemeClr val="tx1"/>
                          </a:solidFill>
                          <a:effectLst/>
                          <a:latin typeface="Arial" panose="020B0604020202020204" pitchFamily="34" charset="0"/>
                          <a:ea typeface="Arial" panose="020B0604020202020204" pitchFamily="34" charset="0"/>
                          <a:cs typeface="Times New Roman" panose="02020603050405020304" pitchFamily="18" charset="0"/>
                        </a:rPr>
                        <a:t>1/3</a:t>
                      </a:r>
                      <a:endParaRPr lang="en-IE" sz="1600" b="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38100" cap="flat" cmpd="sng" algn="ctr">
                      <a:noFill/>
                      <a:prstDash val="solid"/>
                    </a:lnL>
                    <a:lnR w="12700" cap="flat" cmpd="sng" algn="ctr">
                      <a:solidFill>
                        <a:schemeClr val="tx1"/>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68580" marR="179070">
                        <a:spcBef>
                          <a:spcPts val="95"/>
                        </a:spcBef>
                        <a:spcAft>
                          <a:spcPts val="0"/>
                        </a:spcAft>
                      </a:pPr>
                      <a:r>
                        <a:rPr lang="en-US" sz="1600" b="1" spc="-5">
                          <a:solidFill>
                            <a:schemeClr val="tx1"/>
                          </a:solidFill>
                          <a:effectLst/>
                          <a:latin typeface="Arial" panose="020B0604020202020204" pitchFamily="34" charset="0"/>
                          <a:ea typeface="Arial" panose="020B0604020202020204" pitchFamily="34" charset="0"/>
                          <a:cs typeface="Times New Roman" panose="02020603050405020304" pitchFamily="18" charset="0"/>
                        </a:rPr>
                        <a:t>Inhabited </a:t>
                      </a:r>
                      <a:r>
                        <a:rPr lang="en-US" sz="1600" b="1">
                          <a:solidFill>
                            <a:schemeClr val="tx1"/>
                          </a:solidFill>
                          <a:effectLst/>
                          <a:latin typeface="Arial" panose="020B0604020202020204" pitchFamily="34" charset="0"/>
                          <a:ea typeface="Arial" panose="020B0604020202020204" pitchFamily="34" charset="0"/>
                          <a:cs typeface="Times New Roman" panose="02020603050405020304" pitchFamily="18" charset="0"/>
                        </a:rPr>
                        <a:t>Building</a:t>
                      </a:r>
                      <a:r>
                        <a:rPr lang="en-US" sz="1600" b="1" spc="-180">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600" b="1">
                          <a:solidFill>
                            <a:schemeClr val="tx1"/>
                          </a:solidFill>
                          <a:effectLst/>
                          <a:latin typeface="Arial" panose="020B0604020202020204" pitchFamily="34" charset="0"/>
                          <a:ea typeface="Arial" panose="020B0604020202020204" pitchFamily="34" charset="0"/>
                          <a:cs typeface="Times New Roman" panose="02020603050405020304" pitchFamily="18" charset="0"/>
                        </a:rPr>
                        <a:t>Distance (IBD)</a:t>
                      </a:r>
                      <a:endParaRPr lang="en-IE" sz="1600" b="1">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p>
                      <a:pPr marL="68580">
                        <a:spcBef>
                          <a:spcPts val="215"/>
                        </a:spcBef>
                        <a:spcAft>
                          <a:spcPts val="0"/>
                        </a:spcAft>
                      </a:pPr>
                      <a:r>
                        <a:rPr lang="en-US" sz="16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(Yellow</a:t>
                      </a:r>
                      <a:r>
                        <a:rPr lang="en-US" sz="1600" b="0" spc="-15">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6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Line)</a:t>
                      </a:r>
                      <a:endParaRPr lang="en-IE" sz="1600" b="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p>
                      <a:pPr>
                        <a:spcBef>
                          <a:spcPts val="45"/>
                        </a:spcBef>
                      </a:pPr>
                      <a:r>
                        <a:rPr lang="en-US" sz="16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endParaRPr lang="en-IE" sz="1600" b="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p>
                      <a:pPr marL="342900" lvl="0" indent="-342900">
                        <a:spcBef>
                          <a:spcPts val="5"/>
                        </a:spcBef>
                        <a:spcAft>
                          <a:spcPts val="0"/>
                        </a:spcAft>
                        <a:buSzPts val="800"/>
                        <a:buFont typeface="Wingdings" pitchFamily="2" charset="2"/>
                        <a:buChar char=""/>
                        <a:tabLst>
                          <a:tab pos="158750" algn="l"/>
                        </a:tabLst>
                      </a:pPr>
                      <a:r>
                        <a:rPr lang="en-US" sz="1600" b="0">
                          <a:solidFill>
                            <a:schemeClr val="tx1"/>
                          </a:solidFill>
                          <a:effectLst/>
                          <a:latin typeface="Arial" panose="020B0604020202020204" pitchFamily="34" charset="0"/>
                          <a:ea typeface="Wingdings" pitchFamily="2" charset="2"/>
                          <a:cs typeface="Wingdings" pitchFamily="2" charset="2"/>
                        </a:rPr>
                        <a:t>Civilian</a:t>
                      </a:r>
                      <a:r>
                        <a:rPr lang="en-US" sz="1600" b="0" spc="-15">
                          <a:solidFill>
                            <a:schemeClr val="tx1"/>
                          </a:solidFill>
                          <a:effectLst/>
                          <a:latin typeface="Arial" panose="020B0604020202020204" pitchFamily="34" charset="0"/>
                          <a:ea typeface="Wingdings" pitchFamily="2" charset="2"/>
                          <a:cs typeface="Wingdings" pitchFamily="2" charset="2"/>
                        </a:rPr>
                        <a:t> </a:t>
                      </a:r>
                      <a:r>
                        <a:rPr lang="en-US" sz="1600" b="0">
                          <a:solidFill>
                            <a:schemeClr val="tx1"/>
                          </a:solidFill>
                          <a:effectLst/>
                          <a:latin typeface="Arial" panose="020B0604020202020204" pitchFamily="34" charset="0"/>
                          <a:ea typeface="Wingdings" pitchFamily="2" charset="2"/>
                          <a:cs typeface="Wingdings" pitchFamily="2" charset="2"/>
                        </a:rPr>
                        <a:t>houses.</a:t>
                      </a:r>
                      <a:endParaRPr lang="en-IE" sz="1600" b="0">
                        <a:solidFill>
                          <a:schemeClr val="tx1"/>
                        </a:solidFill>
                        <a:effectLst/>
                        <a:latin typeface="Arial" panose="020B0604020202020204" pitchFamily="34" charset="0"/>
                        <a:ea typeface="Wingdings" pitchFamily="2" charset="2"/>
                        <a:cs typeface="Wingdings" pitchFamily="2" charset="2"/>
                      </a:endParaRPr>
                    </a:p>
                    <a:p>
                      <a:pPr marL="342900" marR="274320" lvl="0" indent="-342900">
                        <a:lnSpc>
                          <a:spcPct val="96000"/>
                        </a:lnSpc>
                        <a:spcBef>
                          <a:spcPts val="200"/>
                        </a:spcBef>
                        <a:spcAft>
                          <a:spcPts val="0"/>
                        </a:spcAft>
                        <a:buSzPts val="800"/>
                        <a:buFont typeface="Wingdings" pitchFamily="2" charset="2"/>
                        <a:buChar char=""/>
                        <a:tabLst>
                          <a:tab pos="158750" algn="l"/>
                        </a:tabLst>
                      </a:pPr>
                      <a:r>
                        <a:rPr lang="en-US" sz="1600" b="0" spc="-5">
                          <a:solidFill>
                            <a:schemeClr val="tx1"/>
                          </a:solidFill>
                          <a:effectLst/>
                          <a:latin typeface="Arial" panose="020B0604020202020204" pitchFamily="34" charset="0"/>
                          <a:ea typeface="Wingdings" pitchFamily="2" charset="2"/>
                          <a:cs typeface="Wingdings" pitchFamily="2" charset="2"/>
                        </a:rPr>
                        <a:t>Major military</a:t>
                      </a:r>
                      <a:r>
                        <a:rPr lang="en-US" sz="1600" b="0" spc="-180">
                          <a:solidFill>
                            <a:schemeClr val="tx1"/>
                          </a:solidFill>
                          <a:effectLst/>
                          <a:latin typeface="Arial" panose="020B0604020202020204" pitchFamily="34" charset="0"/>
                          <a:ea typeface="Wingdings" pitchFamily="2" charset="2"/>
                          <a:cs typeface="Wingdings" pitchFamily="2" charset="2"/>
                        </a:rPr>
                        <a:t> </a:t>
                      </a:r>
                      <a:r>
                        <a:rPr lang="en-US" sz="1600" b="0">
                          <a:solidFill>
                            <a:schemeClr val="tx1"/>
                          </a:solidFill>
                          <a:effectLst/>
                          <a:latin typeface="Arial" panose="020B0604020202020204" pitchFamily="34" charset="0"/>
                          <a:ea typeface="Wingdings" pitchFamily="2" charset="2"/>
                          <a:cs typeface="Wingdings" pitchFamily="2" charset="2"/>
                        </a:rPr>
                        <a:t>admin</a:t>
                      </a:r>
                      <a:r>
                        <a:rPr lang="en-US" sz="1600" b="0" spc="-10">
                          <a:solidFill>
                            <a:schemeClr val="tx1"/>
                          </a:solidFill>
                          <a:effectLst/>
                          <a:latin typeface="Arial" panose="020B0604020202020204" pitchFamily="34" charset="0"/>
                          <a:ea typeface="Wingdings" pitchFamily="2" charset="2"/>
                          <a:cs typeface="Wingdings" pitchFamily="2" charset="2"/>
                        </a:rPr>
                        <a:t> </a:t>
                      </a:r>
                      <a:r>
                        <a:rPr lang="en-US" sz="1600" b="0">
                          <a:solidFill>
                            <a:schemeClr val="tx1"/>
                          </a:solidFill>
                          <a:effectLst/>
                          <a:latin typeface="Arial" panose="020B0604020202020204" pitchFamily="34" charset="0"/>
                          <a:ea typeface="Wingdings" pitchFamily="2" charset="2"/>
                          <a:cs typeface="Wingdings" pitchFamily="2" charset="2"/>
                        </a:rPr>
                        <a:t>area.</a:t>
                      </a:r>
                      <a:endParaRPr lang="en-IE" sz="1600" b="0">
                        <a:solidFill>
                          <a:schemeClr val="tx1"/>
                        </a:solidFill>
                        <a:effectLst/>
                        <a:latin typeface="Arial" panose="020B0604020202020204" pitchFamily="34" charset="0"/>
                        <a:ea typeface="Wingdings" pitchFamily="2" charset="2"/>
                        <a:cs typeface="Wingdings" pitchFamily="2" charset="2"/>
                      </a:endParaRPr>
                    </a:p>
                    <a:p>
                      <a:pPr marL="342900" marR="205105" lvl="0" indent="-342900">
                        <a:lnSpc>
                          <a:spcPct val="96000"/>
                        </a:lnSpc>
                        <a:spcBef>
                          <a:spcPts val="230"/>
                        </a:spcBef>
                        <a:spcAft>
                          <a:spcPts val="0"/>
                        </a:spcAft>
                        <a:buSzPts val="800"/>
                        <a:buFont typeface="Wingdings" pitchFamily="2" charset="2"/>
                        <a:buChar char=""/>
                        <a:tabLst>
                          <a:tab pos="158750" algn="l"/>
                        </a:tabLst>
                      </a:pPr>
                      <a:r>
                        <a:rPr lang="en-US" sz="1600" b="0">
                          <a:solidFill>
                            <a:schemeClr val="tx1"/>
                          </a:solidFill>
                          <a:effectLst/>
                          <a:latin typeface="Arial" panose="020B0604020202020204" pitchFamily="34" charset="0"/>
                          <a:ea typeface="Wingdings" pitchFamily="2" charset="2"/>
                          <a:cs typeface="Wingdings" pitchFamily="2" charset="2"/>
                        </a:rPr>
                        <a:t>Major</a:t>
                      </a:r>
                      <a:r>
                        <a:rPr lang="en-US" sz="1600" b="0" spc="-35">
                          <a:solidFill>
                            <a:schemeClr val="tx1"/>
                          </a:solidFill>
                          <a:effectLst/>
                          <a:latin typeface="Arial" panose="020B0604020202020204" pitchFamily="34" charset="0"/>
                          <a:ea typeface="Wingdings" pitchFamily="2" charset="2"/>
                          <a:cs typeface="Wingdings" pitchFamily="2" charset="2"/>
                        </a:rPr>
                        <a:t> </a:t>
                      </a:r>
                      <a:r>
                        <a:rPr lang="en-US" sz="1600" b="0">
                          <a:solidFill>
                            <a:schemeClr val="tx1"/>
                          </a:solidFill>
                          <a:effectLst/>
                          <a:latin typeface="Arial" panose="020B0604020202020204" pitchFamily="34" charset="0"/>
                          <a:ea typeface="Wingdings" pitchFamily="2" charset="2"/>
                          <a:cs typeface="Wingdings" pitchFamily="2" charset="2"/>
                        </a:rPr>
                        <a:t>road</a:t>
                      </a:r>
                      <a:r>
                        <a:rPr lang="en-US" sz="1600" b="0" spc="-45">
                          <a:solidFill>
                            <a:schemeClr val="tx1"/>
                          </a:solidFill>
                          <a:effectLst/>
                          <a:latin typeface="Arial" panose="020B0604020202020204" pitchFamily="34" charset="0"/>
                          <a:ea typeface="Wingdings" pitchFamily="2" charset="2"/>
                          <a:cs typeface="Wingdings" pitchFamily="2" charset="2"/>
                        </a:rPr>
                        <a:t> </a:t>
                      </a:r>
                      <a:r>
                        <a:rPr lang="en-US" sz="1600" b="0">
                          <a:solidFill>
                            <a:schemeClr val="tx1"/>
                          </a:solidFill>
                          <a:effectLst/>
                          <a:latin typeface="Arial" panose="020B0604020202020204" pitchFamily="34" charset="0"/>
                          <a:ea typeface="Wingdings" pitchFamily="2" charset="2"/>
                          <a:cs typeface="Wingdings" pitchFamily="2" charset="2"/>
                        </a:rPr>
                        <a:t>and</a:t>
                      </a:r>
                      <a:r>
                        <a:rPr lang="en-US" sz="1600" b="0" spc="-180">
                          <a:solidFill>
                            <a:schemeClr val="tx1"/>
                          </a:solidFill>
                          <a:effectLst/>
                          <a:latin typeface="Arial" panose="020B0604020202020204" pitchFamily="34" charset="0"/>
                          <a:ea typeface="Wingdings" pitchFamily="2" charset="2"/>
                          <a:cs typeface="Wingdings" pitchFamily="2" charset="2"/>
                        </a:rPr>
                        <a:t> </a:t>
                      </a:r>
                      <a:r>
                        <a:rPr lang="en-US" sz="1600" b="0">
                          <a:solidFill>
                            <a:schemeClr val="tx1"/>
                          </a:solidFill>
                          <a:effectLst/>
                          <a:latin typeface="Arial" panose="020B0604020202020204" pitchFamily="34" charset="0"/>
                          <a:ea typeface="Wingdings" pitchFamily="2" charset="2"/>
                          <a:cs typeface="Wingdings" pitchFamily="2" charset="2"/>
                        </a:rPr>
                        <a:t>rail</a:t>
                      </a:r>
                      <a:r>
                        <a:rPr lang="en-US" sz="1600" b="0" spc="-5">
                          <a:solidFill>
                            <a:schemeClr val="tx1"/>
                          </a:solidFill>
                          <a:effectLst/>
                          <a:latin typeface="Arial" panose="020B0604020202020204" pitchFamily="34" charset="0"/>
                          <a:ea typeface="Wingdings" pitchFamily="2" charset="2"/>
                          <a:cs typeface="Wingdings" pitchFamily="2" charset="2"/>
                        </a:rPr>
                        <a:t> </a:t>
                      </a:r>
                      <a:r>
                        <a:rPr lang="en-US" sz="1600" b="0">
                          <a:solidFill>
                            <a:schemeClr val="tx1"/>
                          </a:solidFill>
                          <a:effectLst/>
                          <a:latin typeface="Arial" panose="020B0604020202020204" pitchFamily="34" charset="0"/>
                          <a:ea typeface="Wingdings" pitchFamily="2" charset="2"/>
                          <a:cs typeface="Wingdings" pitchFamily="2" charset="2"/>
                        </a:rPr>
                        <a:t>routes.</a:t>
                      </a:r>
                      <a:endParaRPr lang="en-IE" sz="1600" b="0">
                        <a:solidFill>
                          <a:schemeClr val="tx1"/>
                        </a:solidFill>
                        <a:effectLst/>
                        <a:latin typeface="Arial" panose="020B0604020202020204" pitchFamily="34" charset="0"/>
                        <a:ea typeface="Wingdings" pitchFamily="2" charset="2"/>
                        <a:cs typeface="Wingdings" pitchFamily="2" charset="2"/>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342900" marR="156845" lvl="0" indent="-342900">
                        <a:spcBef>
                          <a:spcPts val="245"/>
                        </a:spcBef>
                        <a:spcAft>
                          <a:spcPts val="0"/>
                        </a:spcAft>
                        <a:buSzPts val="800"/>
                        <a:buFont typeface="Wingdings" pitchFamily="2" charset="2"/>
                        <a:buChar char=""/>
                        <a:tabLst>
                          <a:tab pos="180340" algn="l"/>
                        </a:tabLst>
                      </a:pPr>
                      <a:r>
                        <a:rPr lang="en-US" sz="1600" b="0">
                          <a:solidFill>
                            <a:schemeClr val="tx1"/>
                          </a:solidFill>
                          <a:effectLst/>
                          <a:latin typeface="Arial" panose="020B0604020202020204" pitchFamily="34" charset="0"/>
                          <a:ea typeface="Wingdings" pitchFamily="2" charset="2"/>
                          <a:cs typeface="Wingdings" pitchFamily="2" charset="2"/>
                        </a:rPr>
                        <a:t>Un-strengthened buildings will</a:t>
                      </a:r>
                      <a:r>
                        <a:rPr lang="en-US" sz="1600" b="0" spc="5">
                          <a:solidFill>
                            <a:schemeClr val="tx1"/>
                          </a:solidFill>
                          <a:effectLst/>
                          <a:latin typeface="Arial" panose="020B0604020202020204" pitchFamily="34" charset="0"/>
                          <a:ea typeface="Wingdings" pitchFamily="2" charset="2"/>
                          <a:cs typeface="Wingdings" pitchFamily="2" charset="2"/>
                        </a:rPr>
                        <a:t> </a:t>
                      </a:r>
                      <a:r>
                        <a:rPr lang="en-US" sz="1600" b="0">
                          <a:solidFill>
                            <a:schemeClr val="tx1"/>
                          </a:solidFill>
                          <a:effectLst/>
                          <a:latin typeface="Arial" panose="020B0604020202020204" pitchFamily="34" charset="0"/>
                          <a:ea typeface="Wingdings" pitchFamily="2" charset="2"/>
                          <a:cs typeface="Wingdings" pitchFamily="2" charset="2"/>
                        </a:rPr>
                        <a:t>suffer minor damage, particularly</a:t>
                      </a:r>
                      <a:r>
                        <a:rPr lang="en-US" sz="1600" b="0" spc="-210">
                          <a:solidFill>
                            <a:schemeClr val="tx1"/>
                          </a:solidFill>
                          <a:effectLst/>
                          <a:latin typeface="Arial" panose="020B0604020202020204" pitchFamily="34" charset="0"/>
                          <a:ea typeface="Wingdings" pitchFamily="2" charset="2"/>
                          <a:cs typeface="Wingdings" pitchFamily="2" charset="2"/>
                        </a:rPr>
                        <a:t> </a:t>
                      </a:r>
                      <a:r>
                        <a:rPr lang="en-US" sz="1600" b="0">
                          <a:solidFill>
                            <a:schemeClr val="tx1"/>
                          </a:solidFill>
                          <a:effectLst/>
                          <a:latin typeface="Arial" panose="020B0604020202020204" pitchFamily="34" charset="0"/>
                          <a:ea typeface="Wingdings" pitchFamily="2" charset="2"/>
                          <a:cs typeface="Wingdings" pitchFamily="2" charset="2"/>
                        </a:rPr>
                        <a:t>to parts such as windows, door</a:t>
                      </a:r>
                      <a:r>
                        <a:rPr lang="en-US" sz="1600" b="0" spc="5">
                          <a:solidFill>
                            <a:schemeClr val="tx1"/>
                          </a:solidFill>
                          <a:effectLst/>
                          <a:latin typeface="Arial" panose="020B0604020202020204" pitchFamily="34" charset="0"/>
                          <a:ea typeface="Wingdings" pitchFamily="2" charset="2"/>
                          <a:cs typeface="Wingdings" pitchFamily="2" charset="2"/>
                        </a:rPr>
                        <a:t> </a:t>
                      </a:r>
                      <a:r>
                        <a:rPr lang="en-US" sz="1600" b="0">
                          <a:solidFill>
                            <a:schemeClr val="tx1"/>
                          </a:solidFill>
                          <a:effectLst/>
                          <a:latin typeface="Arial" panose="020B0604020202020204" pitchFamily="34" charset="0"/>
                          <a:ea typeface="Wingdings" pitchFamily="2" charset="2"/>
                          <a:cs typeface="Wingdings" pitchFamily="2" charset="2"/>
                        </a:rPr>
                        <a:t>frames</a:t>
                      </a:r>
                      <a:r>
                        <a:rPr lang="en-US" sz="1600" b="0" spc="-10">
                          <a:solidFill>
                            <a:schemeClr val="tx1"/>
                          </a:solidFill>
                          <a:effectLst/>
                          <a:latin typeface="Arial" panose="020B0604020202020204" pitchFamily="34" charset="0"/>
                          <a:ea typeface="Wingdings" pitchFamily="2" charset="2"/>
                          <a:cs typeface="Wingdings" pitchFamily="2" charset="2"/>
                        </a:rPr>
                        <a:t> </a:t>
                      </a:r>
                      <a:r>
                        <a:rPr lang="en-US" sz="1600" b="0">
                          <a:solidFill>
                            <a:schemeClr val="tx1"/>
                          </a:solidFill>
                          <a:effectLst/>
                          <a:latin typeface="Arial" panose="020B0604020202020204" pitchFamily="34" charset="0"/>
                          <a:ea typeface="Wingdings" pitchFamily="2" charset="2"/>
                          <a:cs typeface="Wingdings" pitchFamily="2" charset="2"/>
                        </a:rPr>
                        <a:t>and</a:t>
                      </a:r>
                      <a:r>
                        <a:rPr lang="en-US" sz="1600" b="0" spc="-10">
                          <a:solidFill>
                            <a:schemeClr val="tx1"/>
                          </a:solidFill>
                          <a:effectLst/>
                          <a:latin typeface="Arial" panose="020B0604020202020204" pitchFamily="34" charset="0"/>
                          <a:ea typeface="Wingdings" pitchFamily="2" charset="2"/>
                          <a:cs typeface="Wingdings" pitchFamily="2" charset="2"/>
                        </a:rPr>
                        <a:t> </a:t>
                      </a:r>
                      <a:r>
                        <a:rPr lang="en-US" sz="1600" b="0">
                          <a:solidFill>
                            <a:schemeClr val="tx1"/>
                          </a:solidFill>
                          <a:effectLst/>
                          <a:latin typeface="Arial" panose="020B0604020202020204" pitchFamily="34" charset="0"/>
                          <a:ea typeface="Wingdings" pitchFamily="2" charset="2"/>
                          <a:cs typeface="Wingdings" pitchFamily="2" charset="2"/>
                        </a:rPr>
                        <a:t>chimneys.</a:t>
                      </a:r>
                      <a:endParaRPr lang="en-IE" sz="1600" b="0">
                        <a:solidFill>
                          <a:schemeClr val="tx1"/>
                        </a:solidFill>
                        <a:effectLst/>
                        <a:latin typeface="Arial" panose="020B0604020202020204" pitchFamily="34" charset="0"/>
                        <a:ea typeface="Wingdings" pitchFamily="2" charset="2"/>
                        <a:cs typeface="Wingdings" pitchFamily="2" charset="2"/>
                      </a:endParaRPr>
                    </a:p>
                    <a:p>
                      <a:pPr marL="342900" marR="94615" lvl="0" indent="-342900">
                        <a:spcBef>
                          <a:spcPts val="470"/>
                        </a:spcBef>
                        <a:spcAft>
                          <a:spcPts val="0"/>
                        </a:spcAft>
                        <a:buSzPts val="800"/>
                        <a:buFont typeface="Wingdings" pitchFamily="2" charset="2"/>
                        <a:buChar char=""/>
                        <a:tabLst>
                          <a:tab pos="180340" algn="l"/>
                        </a:tabLst>
                      </a:pPr>
                      <a:r>
                        <a:rPr lang="en-US" sz="1600" b="0">
                          <a:solidFill>
                            <a:schemeClr val="tx1"/>
                          </a:solidFill>
                          <a:effectLst/>
                          <a:latin typeface="Arial" panose="020B0604020202020204" pitchFamily="34" charset="0"/>
                          <a:ea typeface="Wingdings" pitchFamily="2" charset="2"/>
                          <a:cs typeface="Wingdings" pitchFamily="2" charset="2"/>
                        </a:rPr>
                        <a:t>Partial collapse may occur in</a:t>
                      </a:r>
                      <a:r>
                        <a:rPr lang="en-US" sz="1600" b="0" spc="5">
                          <a:solidFill>
                            <a:schemeClr val="tx1"/>
                          </a:solidFill>
                          <a:effectLst/>
                          <a:latin typeface="Arial" panose="020B0604020202020204" pitchFamily="34" charset="0"/>
                          <a:ea typeface="Wingdings" pitchFamily="2" charset="2"/>
                          <a:cs typeface="Wingdings" pitchFamily="2" charset="2"/>
                        </a:rPr>
                        <a:t> </a:t>
                      </a:r>
                      <a:r>
                        <a:rPr lang="en-US" sz="1600" b="0">
                          <a:solidFill>
                            <a:schemeClr val="tx1"/>
                          </a:solidFill>
                          <a:effectLst/>
                          <a:latin typeface="Arial" panose="020B0604020202020204" pitchFamily="34" charset="0"/>
                          <a:ea typeface="Wingdings" pitchFamily="2" charset="2"/>
                          <a:cs typeface="Wingdings" pitchFamily="2" charset="2"/>
                        </a:rPr>
                        <a:t>buildings where structural integrity</a:t>
                      </a:r>
                      <a:r>
                        <a:rPr lang="en-US" sz="1600" b="0" spc="-210">
                          <a:solidFill>
                            <a:schemeClr val="tx1"/>
                          </a:solidFill>
                          <a:effectLst/>
                          <a:latin typeface="Arial" panose="020B0604020202020204" pitchFamily="34" charset="0"/>
                          <a:ea typeface="Wingdings" pitchFamily="2" charset="2"/>
                          <a:cs typeface="Wingdings" pitchFamily="2" charset="2"/>
                        </a:rPr>
                        <a:t> </a:t>
                      </a:r>
                      <a:r>
                        <a:rPr lang="en-US" sz="1600" b="0">
                          <a:solidFill>
                            <a:schemeClr val="tx1"/>
                          </a:solidFill>
                          <a:effectLst/>
                          <a:latin typeface="Arial" panose="020B0604020202020204" pitchFamily="34" charset="0"/>
                          <a:ea typeface="Wingdings" pitchFamily="2" charset="2"/>
                          <a:cs typeface="Wingdings" pitchFamily="2" charset="2"/>
                        </a:rPr>
                        <a:t>relies either on critical elements or</a:t>
                      </a:r>
                      <a:r>
                        <a:rPr lang="en-US" sz="1600" b="0" spc="-210">
                          <a:solidFill>
                            <a:schemeClr val="tx1"/>
                          </a:solidFill>
                          <a:effectLst/>
                          <a:latin typeface="Arial" panose="020B0604020202020204" pitchFamily="34" charset="0"/>
                          <a:ea typeface="Wingdings" pitchFamily="2" charset="2"/>
                          <a:cs typeface="Wingdings" pitchFamily="2" charset="2"/>
                        </a:rPr>
                        <a:t> </a:t>
                      </a:r>
                      <a:r>
                        <a:rPr lang="en-US" sz="1600" b="0">
                          <a:solidFill>
                            <a:schemeClr val="tx1"/>
                          </a:solidFill>
                          <a:effectLst/>
                          <a:latin typeface="Arial" panose="020B0604020202020204" pitchFamily="34" charset="0"/>
                          <a:ea typeface="Wingdings" pitchFamily="2" charset="2"/>
                          <a:cs typeface="Wingdings" pitchFamily="2" charset="2"/>
                        </a:rPr>
                        <a:t>the</a:t>
                      </a:r>
                      <a:r>
                        <a:rPr lang="en-US" sz="1600" b="0" spc="-5">
                          <a:solidFill>
                            <a:schemeClr val="tx1"/>
                          </a:solidFill>
                          <a:effectLst/>
                          <a:latin typeface="Arial" panose="020B0604020202020204" pitchFamily="34" charset="0"/>
                          <a:ea typeface="Wingdings" pitchFamily="2" charset="2"/>
                          <a:cs typeface="Wingdings" pitchFamily="2" charset="2"/>
                        </a:rPr>
                        <a:t> </a:t>
                      </a:r>
                      <a:r>
                        <a:rPr lang="en-US" sz="1600" b="0">
                          <a:solidFill>
                            <a:schemeClr val="tx1"/>
                          </a:solidFill>
                          <a:effectLst/>
                          <a:latin typeface="Arial" panose="020B0604020202020204" pitchFamily="34" charset="0"/>
                          <a:ea typeface="Wingdings" pitchFamily="2" charset="2"/>
                          <a:cs typeface="Wingdings" pitchFamily="2" charset="2"/>
                        </a:rPr>
                        <a:t>continuity</a:t>
                      </a:r>
                      <a:r>
                        <a:rPr lang="en-US" sz="1600" b="0" spc="-10">
                          <a:solidFill>
                            <a:schemeClr val="tx1"/>
                          </a:solidFill>
                          <a:effectLst/>
                          <a:latin typeface="Arial" panose="020B0604020202020204" pitchFamily="34" charset="0"/>
                          <a:ea typeface="Wingdings" pitchFamily="2" charset="2"/>
                          <a:cs typeface="Wingdings" pitchFamily="2" charset="2"/>
                        </a:rPr>
                        <a:t> </a:t>
                      </a:r>
                      <a:r>
                        <a:rPr lang="en-US" sz="1600" b="0">
                          <a:solidFill>
                            <a:schemeClr val="tx1"/>
                          </a:solidFill>
                          <a:effectLst/>
                          <a:latin typeface="Arial" panose="020B0604020202020204" pitchFamily="34" charset="0"/>
                          <a:ea typeface="Wingdings" pitchFamily="2" charset="2"/>
                          <a:cs typeface="Wingdings" pitchFamily="2" charset="2"/>
                        </a:rPr>
                        <a:t>of</a:t>
                      </a:r>
                      <a:r>
                        <a:rPr lang="en-US" sz="1600" b="0" spc="-10">
                          <a:solidFill>
                            <a:schemeClr val="tx1"/>
                          </a:solidFill>
                          <a:effectLst/>
                          <a:latin typeface="Arial" panose="020B0604020202020204" pitchFamily="34" charset="0"/>
                          <a:ea typeface="Wingdings" pitchFamily="2" charset="2"/>
                          <a:cs typeface="Wingdings" pitchFamily="2" charset="2"/>
                        </a:rPr>
                        <a:t> </a:t>
                      </a:r>
                      <a:r>
                        <a:rPr lang="en-US" sz="1600" b="0">
                          <a:solidFill>
                            <a:schemeClr val="tx1"/>
                          </a:solidFill>
                          <a:effectLst/>
                          <a:latin typeface="Arial" panose="020B0604020202020204" pitchFamily="34" charset="0"/>
                          <a:ea typeface="Wingdings" pitchFamily="2" charset="2"/>
                          <a:cs typeface="Wingdings" pitchFamily="2" charset="2"/>
                        </a:rPr>
                        <a:t>the</a:t>
                      </a:r>
                      <a:r>
                        <a:rPr lang="en-US" sz="1600" b="0" spc="-15">
                          <a:solidFill>
                            <a:schemeClr val="tx1"/>
                          </a:solidFill>
                          <a:effectLst/>
                          <a:latin typeface="Arial" panose="020B0604020202020204" pitchFamily="34" charset="0"/>
                          <a:ea typeface="Wingdings" pitchFamily="2" charset="2"/>
                          <a:cs typeface="Wingdings" pitchFamily="2" charset="2"/>
                        </a:rPr>
                        <a:t> </a:t>
                      </a:r>
                      <a:r>
                        <a:rPr lang="en-US" sz="1600" b="0">
                          <a:solidFill>
                            <a:schemeClr val="tx1"/>
                          </a:solidFill>
                          <a:effectLst/>
                          <a:latin typeface="Arial" panose="020B0604020202020204" pitchFamily="34" charset="0"/>
                          <a:ea typeface="Wingdings" pitchFamily="2" charset="2"/>
                          <a:cs typeface="Wingdings" pitchFamily="2" charset="2"/>
                        </a:rPr>
                        <a:t>structure.</a:t>
                      </a:r>
                      <a:endParaRPr lang="en-IE" sz="1600" b="0">
                        <a:solidFill>
                          <a:schemeClr val="tx1"/>
                        </a:solidFill>
                        <a:effectLst/>
                        <a:latin typeface="Arial" panose="020B0604020202020204" pitchFamily="34" charset="0"/>
                        <a:ea typeface="Wingdings" pitchFamily="2" charset="2"/>
                        <a:cs typeface="Wingdings" pitchFamily="2" charset="2"/>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342900" marR="82550" lvl="0" indent="-342900">
                        <a:spcBef>
                          <a:spcPts val="245"/>
                        </a:spcBef>
                        <a:spcAft>
                          <a:spcPts val="0"/>
                        </a:spcAft>
                        <a:buSzPts val="800"/>
                        <a:buFont typeface="Wingdings" pitchFamily="2" charset="2"/>
                        <a:buChar char=""/>
                        <a:tabLst>
                          <a:tab pos="179070" algn="l"/>
                        </a:tabLst>
                      </a:pPr>
                      <a:r>
                        <a:rPr lang="en-US" sz="1600" b="0">
                          <a:solidFill>
                            <a:schemeClr val="tx1"/>
                          </a:solidFill>
                          <a:effectLst/>
                          <a:latin typeface="Arial" panose="020B0604020202020204" pitchFamily="34" charset="0"/>
                          <a:ea typeface="Wingdings" pitchFamily="2" charset="2"/>
                          <a:cs typeface="Wingdings" pitchFamily="2" charset="2"/>
                        </a:rPr>
                        <a:t>Injuries</a:t>
                      </a:r>
                      <a:r>
                        <a:rPr lang="en-US" sz="1600" b="0" spc="-20">
                          <a:solidFill>
                            <a:schemeClr val="tx1"/>
                          </a:solidFill>
                          <a:effectLst/>
                          <a:latin typeface="Arial" panose="020B0604020202020204" pitchFamily="34" charset="0"/>
                          <a:ea typeface="Wingdings" pitchFamily="2" charset="2"/>
                          <a:cs typeface="Wingdings" pitchFamily="2" charset="2"/>
                        </a:rPr>
                        <a:t> </a:t>
                      </a:r>
                      <a:r>
                        <a:rPr lang="en-US" sz="1600" b="0">
                          <a:solidFill>
                            <a:schemeClr val="tx1"/>
                          </a:solidFill>
                          <a:effectLst/>
                          <a:latin typeface="Arial" panose="020B0604020202020204" pitchFamily="34" charset="0"/>
                          <a:ea typeface="Wingdings" pitchFamily="2" charset="2"/>
                          <a:cs typeface="Wingdings" pitchFamily="2" charset="2"/>
                        </a:rPr>
                        <a:t>and</a:t>
                      </a:r>
                      <a:r>
                        <a:rPr lang="en-US" sz="1600" b="0" spc="-15">
                          <a:solidFill>
                            <a:schemeClr val="tx1"/>
                          </a:solidFill>
                          <a:effectLst/>
                          <a:latin typeface="Arial" panose="020B0604020202020204" pitchFamily="34" charset="0"/>
                          <a:ea typeface="Wingdings" pitchFamily="2" charset="2"/>
                          <a:cs typeface="Wingdings" pitchFamily="2" charset="2"/>
                        </a:rPr>
                        <a:t> </a:t>
                      </a:r>
                      <a:r>
                        <a:rPr lang="en-US" sz="1600" b="0">
                          <a:solidFill>
                            <a:schemeClr val="tx1"/>
                          </a:solidFill>
                          <a:effectLst/>
                          <a:latin typeface="Arial" panose="020B0604020202020204" pitchFamily="34" charset="0"/>
                          <a:ea typeface="Wingdings" pitchFamily="2" charset="2"/>
                          <a:cs typeface="Wingdings" pitchFamily="2" charset="2"/>
                        </a:rPr>
                        <a:t>fatalities</a:t>
                      </a:r>
                      <a:r>
                        <a:rPr lang="en-US" sz="1600" b="0" spc="-15">
                          <a:solidFill>
                            <a:schemeClr val="tx1"/>
                          </a:solidFill>
                          <a:effectLst/>
                          <a:latin typeface="Arial" panose="020B0604020202020204" pitchFamily="34" charset="0"/>
                          <a:ea typeface="Wingdings" pitchFamily="2" charset="2"/>
                          <a:cs typeface="Wingdings" pitchFamily="2" charset="2"/>
                        </a:rPr>
                        <a:t> </a:t>
                      </a:r>
                      <a:r>
                        <a:rPr lang="en-US" sz="1600" b="0">
                          <a:solidFill>
                            <a:schemeClr val="tx1"/>
                          </a:solidFill>
                          <a:effectLst/>
                          <a:latin typeface="Arial" panose="020B0604020202020204" pitchFamily="34" charset="0"/>
                          <a:ea typeface="Wingdings" pitchFamily="2" charset="2"/>
                          <a:cs typeface="Wingdings" pitchFamily="2" charset="2"/>
                        </a:rPr>
                        <a:t>are</a:t>
                      </a:r>
                      <a:r>
                        <a:rPr lang="en-US" sz="1600" b="0" spc="-15">
                          <a:solidFill>
                            <a:schemeClr val="tx1"/>
                          </a:solidFill>
                          <a:effectLst/>
                          <a:latin typeface="Arial" panose="020B0604020202020204" pitchFamily="34" charset="0"/>
                          <a:ea typeface="Wingdings" pitchFamily="2" charset="2"/>
                          <a:cs typeface="Wingdings" pitchFamily="2" charset="2"/>
                        </a:rPr>
                        <a:t> </a:t>
                      </a:r>
                      <a:r>
                        <a:rPr lang="en-US" sz="1600" b="0">
                          <a:solidFill>
                            <a:schemeClr val="tx1"/>
                          </a:solidFill>
                          <a:effectLst/>
                          <a:latin typeface="Arial" panose="020B0604020202020204" pitchFamily="34" charset="0"/>
                          <a:ea typeface="Wingdings" pitchFamily="2" charset="2"/>
                          <a:cs typeface="Wingdings" pitchFamily="2" charset="2"/>
                        </a:rPr>
                        <a:t>very</a:t>
                      </a:r>
                      <a:r>
                        <a:rPr lang="en-US" sz="1600" b="0" spc="-5">
                          <a:solidFill>
                            <a:schemeClr val="tx1"/>
                          </a:solidFill>
                          <a:effectLst/>
                          <a:latin typeface="Arial" panose="020B0604020202020204" pitchFamily="34" charset="0"/>
                          <a:ea typeface="Wingdings" pitchFamily="2" charset="2"/>
                          <a:cs typeface="Wingdings" pitchFamily="2" charset="2"/>
                        </a:rPr>
                        <a:t> </a:t>
                      </a:r>
                      <a:r>
                        <a:rPr lang="en-US" sz="1600" b="0">
                          <a:solidFill>
                            <a:schemeClr val="tx1"/>
                          </a:solidFill>
                          <a:effectLst/>
                          <a:latin typeface="Arial" panose="020B0604020202020204" pitchFamily="34" charset="0"/>
                          <a:ea typeface="Wingdings" pitchFamily="2" charset="2"/>
                          <a:cs typeface="Wingdings" pitchFamily="2" charset="2"/>
                        </a:rPr>
                        <a:t>unlikely</a:t>
                      </a:r>
                      <a:r>
                        <a:rPr lang="en-US" sz="1600" b="0" spc="-205">
                          <a:solidFill>
                            <a:schemeClr val="tx1"/>
                          </a:solidFill>
                          <a:effectLst/>
                          <a:latin typeface="Arial" panose="020B0604020202020204" pitchFamily="34" charset="0"/>
                          <a:ea typeface="Wingdings" pitchFamily="2" charset="2"/>
                          <a:cs typeface="Wingdings" pitchFamily="2" charset="2"/>
                        </a:rPr>
                        <a:t> </a:t>
                      </a:r>
                      <a:r>
                        <a:rPr lang="en-US" sz="1600" b="0">
                          <a:solidFill>
                            <a:schemeClr val="tx1"/>
                          </a:solidFill>
                          <a:effectLst/>
                          <a:latin typeface="Arial" panose="020B0604020202020204" pitchFamily="34" charset="0"/>
                          <a:ea typeface="Wingdings" pitchFamily="2" charset="2"/>
                          <a:cs typeface="Wingdings" pitchFamily="2" charset="2"/>
                        </a:rPr>
                        <a:t>as</a:t>
                      </a:r>
                      <a:r>
                        <a:rPr lang="en-US" sz="1600" b="0" spc="-5">
                          <a:solidFill>
                            <a:schemeClr val="tx1"/>
                          </a:solidFill>
                          <a:effectLst/>
                          <a:latin typeface="Arial" panose="020B0604020202020204" pitchFamily="34" charset="0"/>
                          <a:ea typeface="Wingdings" pitchFamily="2" charset="2"/>
                          <a:cs typeface="Wingdings" pitchFamily="2" charset="2"/>
                        </a:rPr>
                        <a:t> </a:t>
                      </a:r>
                      <a:r>
                        <a:rPr lang="en-US" sz="1600" b="0">
                          <a:solidFill>
                            <a:schemeClr val="tx1"/>
                          </a:solidFill>
                          <a:effectLst/>
                          <a:latin typeface="Arial" panose="020B0604020202020204" pitchFamily="34" charset="0"/>
                          <a:ea typeface="Wingdings" pitchFamily="2" charset="2"/>
                          <a:cs typeface="Wingdings" pitchFamily="2" charset="2"/>
                        </a:rPr>
                        <a:t>a</a:t>
                      </a:r>
                      <a:r>
                        <a:rPr lang="en-US" sz="1600" b="0" spc="-5">
                          <a:solidFill>
                            <a:schemeClr val="tx1"/>
                          </a:solidFill>
                          <a:effectLst/>
                          <a:latin typeface="Arial" panose="020B0604020202020204" pitchFamily="34" charset="0"/>
                          <a:ea typeface="Wingdings" pitchFamily="2" charset="2"/>
                          <a:cs typeface="Wingdings" pitchFamily="2" charset="2"/>
                        </a:rPr>
                        <a:t> </a:t>
                      </a:r>
                      <a:r>
                        <a:rPr lang="en-US" sz="1600" b="0">
                          <a:solidFill>
                            <a:schemeClr val="tx1"/>
                          </a:solidFill>
                          <a:effectLst/>
                          <a:latin typeface="Arial" panose="020B0604020202020204" pitchFamily="34" charset="0"/>
                          <a:ea typeface="Wingdings" pitchFamily="2" charset="2"/>
                          <a:cs typeface="Wingdings" pitchFamily="2" charset="2"/>
                        </a:rPr>
                        <a:t>direct</a:t>
                      </a:r>
                      <a:r>
                        <a:rPr lang="en-US" sz="1600" b="0" spc="-15">
                          <a:solidFill>
                            <a:schemeClr val="tx1"/>
                          </a:solidFill>
                          <a:effectLst/>
                          <a:latin typeface="Arial" panose="020B0604020202020204" pitchFamily="34" charset="0"/>
                          <a:ea typeface="Wingdings" pitchFamily="2" charset="2"/>
                          <a:cs typeface="Wingdings" pitchFamily="2" charset="2"/>
                        </a:rPr>
                        <a:t> </a:t>
                      </a:r>
                      <a:r>
                        <a:rPr lang="en-US" sz="1600" b="0">
                          <a:solidFill>
                            <a:schemeClr val="tx1"/>
                          </a:solidFill>
                          <a:effectLst/>
                          <a:latin typeface="Arial" panose="020B0604020202020204" pitchFamily="34" charset="0"/>
                          <a:ea typeface="Wingdings" pitchFamily="2" charset="2"/>
                          <a:cs typeface="Wingdings" pitchFamily="2" charset="2"/>
                        </a:rPr>
                        <a:t>result</a:t>
                      </a:r>
                      <a:r>
                        <a:rPr lang="en-US" sz="1600" b="0" spc="-5">
                          <a:solidFill>
                            <a:schemeClr val="tx1"/>
                          </a:solidFill>
                          <a:effectLst/>
                          <a:latin typeface="Arial" panose="020B0604020202020204" pitchFamily="34" charset="0"/>
                          <a:ea typeface="Wingdings" pitchFamily="2" charset="2"/>
                          <a:cs typeface="Wingdings" pitchFamily="2" charset="2"/>
                        </a:rPr>
                        <a:t> </a:t>
                      </a:r>
                      <a:r>
                        <a:rPr lang="en-US" sz="1600" b="0">
                          <a:solidFill>
                            <a:schemeClr val="tx1"/>
                          </a:solidFill>
                          <a:effectLst/>
                          <a:latin typeface="Arial" panose="020B0604020202020204" pitchFamily="34" charset="0"/>
                          <a:ea typeface="Wingdings" pitchFamily="2" charset="2"/>
                          <a:cs typeface="Wingdings" pitchFamily="2" charset="2"/>
                        </a:rPr>
                        <a:t>of</a:t>
                      </a:r>
                      <a:r>
                        <a:rPr lang="en-US" sz="1600" b="0" spc="-15">
                          <a:solidFill>
                            <a:schemeClr val="tx1"/>
                          </a:solidFill>
                          <a:effectLst/>
                          <a:latin typeface="Arial" panose="020B0604020202020204" pitchFamily="34" charset="0"/>
                          <a:ea typeface="Wingdings" pitchFamily="2" charset="2"/>
                          <a:cs typeface="Wingdings" pitchFamily="2" charset="2"/>
                        </a:rPr>
                        <a:t> </a:t>
                      </a:r>
                      <a:r>
                        <a:rPr lang="en-US" sz="1600" b="0">
                          <a:solidFill>
                            <a:schemeClr val="tx1"/>
                          </a:solidFill>
                          <a:effectLst/>
                          <a:latin typeface="Arial" panose="020B0604020202020204" pitchFamily="34" charset="0"/>
                          <a:ea typeface="Wingdings" pitchFamily="2" charset="2"/>
                          <a:cs typeface="Wingdings" pitchFamily="2" charset="2"/>
                        </a:rPr>
                        <a:t>the</a:t>
                      </a:r>
                      <a:r>
                        <a:rPr lang="en-US" sz="1600" b="0" spc="-10">
                          <a:solidFill>
                            <a:schemeClr val="tx1"/>
                          </a:solidFill>
                          <a:effectLst/>
                          <a:latin typeface="Arial" panose="020B0604020202020204" pitchFamily="34" charset="0"/>
                          <a:ea typeface="Wingdings" pitchFamily="2" charset="2"/>
                          <a:cs typeface="Wingdings" pitchFamily="2" charset="2"/>
                        </a:rPr>
                        <a:t> </a:t>
                      </a:r>
                      <a:r>
                        <a:rPr lang="en-US" sz="1600" b="0">
                          <a:solidFill>
                            <a:schemeClr val="tx1"/>
                          </a:solidFill>
                          <a:effectLst/>
                          <a:latin typeface="Arial" panose="020B0604020202020204" pitchFamily="34" charset="0"/>
                          <a:ea typeface="Wingdings" pitchFamily="2" charset="2"/>
                          <a:cs typeface="Wingdings" pitchFamily="2" charset="2"/>
                        </a:rPr>
                        <a:t>blast</a:t>
                      </a:r>
                      <a:r>
                        <a:rPr lang="en-US" sz="1600" b="0" spc="-15">
                          <a:solidFill>
                            <a:schemeClr val="tx1"/>
                          </a:solidFill>
                          <a:effectLst/>
                          <a:latin typeface="Arial" panose="020B0604020202020204" pitchFamily="34" charset="0"/>
                          <a:ea typeface="Wingdings" pitchFamily="2" charset="2"/>
                          <a:cs typeface="Wingdings" pitchFamily="2" charset="2"/>
                        </a:rPr>
                        <a:t> </a:t>
                      </a:r>
                      <a:r>
                        <a:rPr lang="en-US" sz="1600" b="0">
                          <a:solidFill>
                            <a:schemeClr val="tx1"/>
                          </a:solidFill>
                          <a:effectLst/>
                          <a:latin typeface="Arial" panose="020B0604020202020204" pitchFamily="34" charset="0"/>
                          <a:ea typeface="Wingdings" pitchFamily="2" charset="2"/>
                          <a:cs typeface="Wingdings" pitchFamily="2" charset="2"/>
                        </a:rPr>
                        <a:t>effects.</a:t>
                      </a:r>
                      <a:endParaRPr lang="en-IE" sz="1600" b="0">
                        <a:solidFill>
                          <a:schemeClr val="tx1"/>
                        </a:solidFill>
                        <a:effectLst/>
                        <a:latin typeface="Arial" panose="020B0604020202020204" pitchFamily="34" charset="0"/>
                        <a:ea typeface="Wingdings" pitchFamily="2" charset="2"/>
                        <a:cs typeface="Wingdings" pitchFamily="2" charset="2"/>
                      </a:endParaRPr>
                    </a:p>
                    <a:p>
                      <a:pPr marL="342900" marR="160655" lvl="0" indent="-342900">
                        <a:spcBef>
                          <a:spcPts val="475"/>
                        </a:spcBef>
                        <a:spcAft>
                          <a:spcPts val="0"/>
                        </a:spcAft>
                        <a:buSzPts val="800"/>
                        <a:buFont typeface="Wingdings" pitchFamily="2" charset="2"/>
                        <a:buChar char=""/>
                        <a:tabLst>
                          <a:tab pos="179070" algn="l"/>
                        </a:tabLst>
                      </a:pPr>
                      <a:r>
                        <a:rPr lang="en-US" sz="1600" b="0">
                          <a:solidFill>
                            <a:schemeClr val="tx1"/>
                          </a:solidFill>
                          <a:effectLst/>
                          <a:latin typeface="Arial" panose="020B0604020202020204" pitchFamily="34" charset="0"/>
                          <a:ea typeface="Wingdings" pitchFamily="2" charset="2"/>
                          <a:cs typeface="Wingdings" pitchFamily="2" charset="2"/>
                        </a:rPr>
                        <a:t>Injuries that do occur will be caused</a:t>
                      </a:r>
                      <a:r>
                        <a:rPr lang="en-US" sz="1600" b="0" spc="-210">
                          <a:solidFill>
                            <a:schemeClr val="tx1"/>
                          </a:solidFill>
                          <a:effectLst/>
                          <a:latin typeface="Arial" panose="020B0604020202020204" pitchFamily="34" charset="0"/>
                          <a:ea typeface="Wingdings" pitchFamily="2" charset="2"/>
                          <a:cs typeface="Wingdings" pitchFamily="2" charset="2"/>
                        </a:rPr>
                        <a:t> </a:t>
                      </a:r>
                      <a:r>
                        <a:rPr lang="en-US" sz="1600" b="0">
                          <a:solidFill>
                            <a:schemeClr val="tx1"/>
                          </a:solidFill>
                          <a:effectLst/>
                          <a:latin typeface="Arial" panose="020B0604020202020204" pitchFamily="34" charset="0"/>
                          <a:ea typeface="Wingdings" pitchFamily="2" charset="2"/>
                          <a:cs typeface="Wingdings" pitchFamily="2" charset="2"/>
                        </a:rPr>
                        <a:t>principally by glass breakage and</a:t>
                      </a:r>
                      <a:r>
                        <a:rPr lang="en-US" sz="1600" b="0" spc="5">
                          <a:solidFill>
                            <a:schemeClr val="tx1"/>
                          </a:solidFill>
                          <a:effectLst/>
                          <a:latin typeface="Arial" panose="020B0604020202020204" pitchFamily="34" charset="0"/>
                          <a:ea typeface="Wingdings" pitchFamily="2" charset="2"/>
                          <a:cs typeface="Wingdings" pitchFamily="2" charset="2"/>
                        </a:rPr>
                        <a:t> </a:t>
                      </a:r>
                      <a:r>
                        <a:rPr lang="en-US" sz="1600" b="0">
                          <a:solidFill>
                            <a:schemeClr val="tx1"/>
                          </a:solidFill>
                          <a:effectLst/>
                          <a:latin typeface="Arial" panose="020B0604020202020204" pitchFamily="34" charset="0"/>
                          <a:ea typeface="Wingdings" pitchFamily="2" charset="2"/>
                          <a:cs typeface="Wingdings" pitchFamily="2" charset="2"/>
                        </a:rPr>
                        <a:t>flying/falling</a:t>
                      </a:r>
                      <a:r>
                        <a:rPr lang="en-US" sz="1600" b="0" spc="-5">
                          <a:solidFill>
                            <a:schemeClr val="tx1"/>
                          </a:solidFill>
                          <a:effectLst/>
                          <a:latin typeface="Arial" panose="020B0604020202020204" pitchFamily="34" charset="0"/>
                          <a:ea typeface="Wingdings" pitchFamily="2" charset="2"/>
                          <a:cs typeface="Wingdings" pitchFamily="2" charset="2"/>
                        </a:rPr>
                        <a:t> </a:t>
                      </a:r>
                      <a:r>
                        <a:rPr lang="en-US" sz="1600" b="0">
                          <a:solidFill>
                            <a:schemeClr val="tx1"/>
                          </a:solidFill>
                          <a:effectLst/>
                          <a:latin typeface="Arial" panose="020B0604020202020204" pitchFamily="34" charset="0"/>
                          <a:ea typeface="Wingdings" pitchFamily="2" charset="2"/>
                          <a:cs typeface="Wingdings" pitchFamily="2" charset="2"/>
                        </a:rPr>
                        <a:t>debris.</a:t>
                      </a:r>
                      <a:endParaRPr lang="en-IE" sz="1600" b="0">
                        <a:solidFill>
                          <a:schemeClr val="tx1"/>
                        </a:solidFill>
                        <a:effectLst/>
                        <a:latin typeface="Arial" panose="020B0604020202020204" pitchFamily="34" charset="0"/>
                        <a:ea typeface="Wingdings" pitchFamily="2" charset="2"/>
                        <a:cs typeface="Wingdings" pitchFamily="2" charset="2"/>
                      </a:endParaRPr>
                    </a:p>
                    <a:p>
                      <a:pPr marL="342900" lvl="0" indent="-342900">
                        <a:spcBef>
                          <a:spcPts val="480"/>
                        </a:spcBef>
                        <a:spcAft>
                          <a:spcPts val="0"/>
                        </a:spcAft>
                        <a:buSzPts val="800"/>
                        <a:buFont typeface="Wingdings" pitchFamily="2" charset="2"/>
                        <a:buChar char=""/>
                        <a:tabLst>
                          <a:tab pos="179070" algn="l"/>
                        </a:tabLst>
                      </a:pPr>
                      <a:r>
                        <a:rPr lang="en-US" sz="1600" b="0">
                          <a:solidFill>
                            <a:schemeClr val="tx1"/>
                          </a:solidFill>
                          <a:effectLst/>
                          <a:latin typeface="Arial" panose="020B0604020202020204" pitchFamily="34" charset="0"/>
                          <a:ea typeface="Wingdings" pitchFamily="2" charset="2"/>
                          <a:cs typeface="Wingdings" pitchFamily="2" charset="2"/>
                        </a:rPr>
                        <a:t>Peak</a:t>
                      </a:r>
                      <a:r>
                        <a:rPr lang="en-US" sz="1600" b="0" spc="-20">
                          <a:solidFill>
                            <a:schemeClr val="tx1"/>
                          </a:solidFill>
                          <a:effectLst/>
                          <a:latin typeface="Arial" panose="020B0604020202020204" pitchFamily="34" charset="0"/>
                          <a:ea typeface="Wingdings" pitchFamily="2" charset="2"/>
                          <a:cs typeface="Wingdings" pitchFamily="2" charset="2"/>
                        </a:rPr>
                        <a:t> </a:t>
                      </a:r>
                      <a:r>
                        <a:rPr lang="en-US" sz="1600" b="0">
                          <a:solidFill>
                            <a:schemeClr val="tx1"/>
                          </a:solidFill>
                          <a:effectLst/>
                          <a:latin typeface="Arial" panose="020B0604020202020204" pitchFamily="34" charset="0"/>
                          <a:ea typeface="Wingdings" pitchFamily="2" charset="2"/>
                          <a:cs typeface="Wingdings" pitchFamily="2" charset="2"/>
                        </a:rPr>
                        <a:t>side-on</a:t>
                      </a:r>
                      <a:r>
                        <a:rPr lang="en-US" sz="1600" b="0" spc="-15">
                          <a:solidFill>
                            <a:schemeClr val="tx1"/>
                          </a:solidFill>
                          <a:effectLst/>
                          <a:latin typeface="Arial" panose="020B0604020202020204" pitchFamily="34" charset="0"/>
                          <a:ea typeface="Wingdings" pitchFamily="2" charset="2"/>
                          <a:cs typeface="Wingdings" pitchFamily="2" charset="2"/>
                        </a:rPr>
                        <a:t> </a:t>
                      </a:r>
                      <a:r>
                        <a:rPr lang="en-US" sz="1600" b="0">
                          <a:solidFill>
                            <a:schemeClr val="tx1"/>
                          </a:solidFill>
                          <a:effectLst/>
                          <a:latin typeface="Arial" panose="020B0604020202020204" pitchFamily="34" charset="0"/>
                          <a:ea typeface="Wingdings" pitchFamily="2" charset="2"/>
                          <a:cs typeface="Wingdings" pitchFamily="2" charset="2"/>
                        </a:rPr>
                        <a:t>overpressure</a:t>
                      </a:r>
                      <a:r>
                        <a:rPr lang="en-US" sz="1600" b="0" spc="-10">
                          <a:solidFill>
                            <a:schemeClr val="tx1"/>
                          </a:solidFill>
                          <a:effectLst/>
                          <a:latin typeface="Arial" panose="020B0604020202020204" pitchFamily="34" charset="0"/>
                          <a:ea typeface="Wingdings" pitchFamily="2" charset="2"/>
                          <a:cs typeface="Wingdings" pitchFamily="2" charset="2"/>
                        </a:rPr>
                        <a:t> </a:t>
                      </a:r>
                      <a:r>
                        <a:rPr lang="en-US" sz="1600" b="0">
                          <a:solidFill>
                            <a:schemeClr val="tx1"/>
                          </a:solidFill>
                          <a:effectLst/>
                          <a:latin typeface="Arial" panose="020B0604020202020204" pitchFamily="34" charset="0"/>
                          <a:ea typeface="Wingdings" pitchFamily="2" charset="2"/>
                          <a:cs typeface="Wingdings" pitchFamily="2" charset="2"/>
                        </a:rPr>
                        <a:t>is</a:t>
                      </a:r>
                      <a:r>
                        <a:rPr lang="en-US" sz="1600" b="0" spc="-5">
                          <a:solidFill>
                            <a:schemeClr val="tx1"/>
                          </a:solidFill>
                          <a:effectLst/>
                          <a:latin typeface="Arial" panose="020B0604020202020204" pitchFamily="34" charset="0"/>
                          <a:ea typeface="Wingdings" pitchFamily="2" charset="2"/>
                          <a:cs typeface="Wingdings" pitchFamily="2" charset="2"/>
                        </a:rPr>
                        <a:t> </a:t>
                      </a:r>
                      <a:r>
                        <a:rPr lang="en-US" sz="1600" b="0">
                          <a:solidFill>
                            <a:schemeClr val="tx1"/>
                          </a:solidFill>
                          <a:effectLst/>
                          <a:latin typeface="Arial" panose="020B0604020202020204" pitchFamily="34" charset="0"/>
                          <a:ea typeface="Wingdings" pitchFamily="2" charset="2"/>
                          <a:cs typeface="Wingdings" pitchFamily="2" charset="2"/>
                        </a:rPr>
                        <a:t>5KPa.</a:t>
                      </a:r>
                      <a:endParaRPr lang="en-IE" sz="1600" b="0">
                        <a:solidFill>
                          <a:schemeClr val="tx1"/>
                        </a:solidFill>
                        <a:effectLst/>
                        <a:latin typeface="Arial" panose="020B0604020202020204" pitchFamily="34" charset="0"/>
                        <a:ea typeface="Wingdings" pitchFamily="2" charset="2"/>
                        <a:cs typeface="Wingdings" pitchFamily="2" charset="2"/>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077355833"/>
                  </a:ext>
                </a:extLst>
              </a:tr>
            </a:tbl>
          </a:graphicData>
        </a:graphic>
      </p:graphicFrame>
      <p:sp>
        <p:nvSpPr>
          <p:cNvPr id="5" name="TextBox 4">
            <a:extLst>
              <a:ext uri="{FF2B5EF4-FFF2-40B4-BE49-F238E27FC236}">
                <a16:creationId xmlns:a16="http://schemas.microsoft.com/office/drawing/2014/main" id="{F016383F-1ED1-6F4A-B92C-98BF6BA3A8EA}"/>
              </a:ext>
            </a:extLst>
          </p:cNvPr>
          <p:cNvSpPr txBox="1"/>
          <p:nvPr/>
        </p:nvSpPr>
        <p:spPr>
          <a:xfrm>
            <a:off x="627459" y="6123542"/>
            <a:ext cx="2443162" cy="369332"/>
          </a:xfrm>
          <a:prstGeom prst="rect">
            <a:avLst/>
          </a:prstGeom>
          <a:solidFill>
            <a:srgbClr val="4F81BD"/>
          </a:solidFill>
        </p:spPr>
        <p:txBody>
          <a:bodyPr wrap="square" rtlCol="0">
            <a:spAutoFit/>
          </a:bodyPr>
          <a:lstStyle/>
          <a:p>
            <a:r>
              <a:rPr lang="en-IE" b="1">
                <a:solidFill>
                  <a:srgbClr val="FFFF00"/>
                </a:solidFill>
              </a:rPr>
              <a:t>YELLOW LINE = IBD</a:t>
            </a:r>
          </a:p>
        </p:txBody>
      </p:sp>
    </p:spTree>
    <p:extLst>
      <p:ext uri="{BB962C8B-B14F-4D97-AF65-F5344CB8AC3E}">
        <p14:creationId xmlns:p14="http://schemas.microsoft.com/office/powerpoint/2010/main" val="296778413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851A4D-27CE-A248-8BEB-C060F7C0E81F}"/>
              </a:ext>
            </a:extLst>
          </p:cNvPr>
          <p:cNvSpPr>
            <a:spLocks noGrp="1"/>
          </p:cNvSpPr>
          <p:nvPr>
            <p:ph type="title"/>
          </p:nvPr>
        </p:nvSpPr>
        <p:spPr/>
        <p:txBody>
          <a:bodyPr/>
          <a:lstStyle/>
          <a:p>
            <a:pPr algn="ctr"/>
            <a:r>
              <a:rPr lang="en-IE" sz="3200" dirty="0"/>
              <a:t>QD Criteria and examples </a:t>
            </a:r>
            <a:br>
              <a:rPr lang="en-IE" sz="3200" dirty="0"/>
            </a:br>
            <a:r>
              <a:rPr lang="en-IE" sz="3200" dirty="0"/>
              <a:t>based on IATG 02.20</a:t>
            </a:r>
          </a:p>
        </p:txBody>
      </p:sp>
      <p:graphicFrame>
        <p:nvGraphicFramePr>
          <p:cNvPr id="4" name="Content Placeholder 3">
            <a:extLst>
              <a:ext uri="{FF2B5EF4-FFF2-40B4-BE49-F238E27FC236}">
                <a16:creationId xmlns:a16="http://schemas.microsoft.com/office/drawing/2014/main" id="{60975D9B-9F5D-DB4E-919C-27FE6C5F480B}"/>
              </a:ext>
            </a:extLst>
          </p:cNvPr>
          <p:cNvGraphicFramePr>
            <a:graphicFrameLocks/>
          </p:cNvGraphicFramePr>
          <p:nvPr>
            <p:extLst>
              <p:ext uri="{D42A27DB-BD31-4B8C-83A1-F6EECF244321}">
                <p14:modId xmlns:p14="http://schemas.microsoft.com/office/powerpoint/2010/main" val="2495821025"/>
              </p:ext>
            </p:extLst>
          </p:nvPr>
        </p:nvGraphicFramePr>
        <p:xfrm>
          <a:off x="627459" y="1690689"/>
          <a:ext cx="7886698" cy="4674534"/>
        </p:xfrm>
        <a:graphic>
          <a:graphicData uri="http://schemas.openxmlformats.org/drawingml/2006/table">
            <a:tbl>
              <a:tblPr firstRow="1" firstCol="1" lastRow="1" lastCol="1" bandRow="1" bandCol="1">
                <a:noFill/>
                <a:tableStyleId>{5C22544A-7EE6-4342-B048-85BDC9FD1C3A}</a:tableStyleId>
              </a:tblPr>
              <a:tblGrid>
                <a:gridCol w="1271587">
                  <a:extLst>
                    <a:ext uri="{9D8B030D-6E8A-4147-A177-3AD203B41FA5}">
                      <a16:colId xmlns:a16="http://schemas.microsoft.com/office/drawing/2014/main" val="2591925663"/>
                    </a:ext>
                  </a:extLst>
                </a:gridCol>
                <a:gridCol w="1837576">
                  <a:extLst>
                    <a:ext uri="{9D8B030D-6E8A-4147-A177-3AD203B41FA5}">
                      <a16:colId xmlns:a16="http://schemas.microsoft.com/office/drawing/2014/main" val="3404093173"/>
                    </a:ext>
                  </a:extLst>
                </a:gridCol>
                <a:gridCol w="1964267">
                  <a:extLst>
                    <a:ext uri="{9D8B030D-6E8A-4147-A177-3AD203B41FA5}">
                      <a16:colId xmlns:a16="http://schemas.microsoft.com/office/drawing/2014/main" val="855656116"/>
                    </a:ext>
                  </a:extLst>
                </a:gridCol>
                <a:gridCol w="2813268">
                  <a:extLst>
                    <a:ext uri="{9D8B030D-6E8A-4147-A177-3AD203B41FA5}">
                      <a16:colId xmlns:a16="http://schemas.microsoft.com/office/drawing/2014/main" val="2197526660"/>
                    </a:ext>
                  </a:extLst>
                </a:gridCol>
              </a:tblGrid>
              <a:tr h="338754">
                <a:tc rowSpan="2">
                  <a:txBody>
                    <a:bodyPr/>
                    <a:lstStyle/>
                    <a:p>
                      <a:pPr algn="ctr"/>
                      <a:r>
                        <a:rPr lang="en-IE" sz="1400" b="1">
                          <a:effectLst/>
                          <a:latin typeface="Arial" panose="020B0604020202020204" pitchFamily="34" charset="0"/>
                        </a:rPr>
                        <a:t>QD </a:t>
                      </a:r>
                      <a:endParaRPr lang="en-IE" sz="1400">
                        <a:effectLst/>
                        <a:latin typeface="Arial" panose="020B0604020202020204" pitchFamily="34" charset="0"/>
                      </a:endParaRPr>
                    </a:p>
                  </a:txBody>
                  <a:tcPr marL="47625" marR="47625" marT="0" marB="0" anchor="ctr">
                    <a:lnL w="38100" cap="flat" cmpd="sng" algn="ctr">
                      <a:noFill/>
                      <a:prstDash val="solid"/>
                    </a:lnL>
                    <a:lnR w="38100" cap="flat" cmpd="sng" algn="ctr">
                      <a:solidFill>
                        <a:srgbClr val="FFFFFF"/>
                      </a:solidFill>
                      <a:prstDash val="solid"/>
                    </a:lnR>
                    <a:lnT w="38100" cap="flat" cmpd="sng" algn="ctr">
                      <a:noFill/>
                      <a:prstDash val="solid"/>
                    </a:lnT>
                    <a:lnB w="38100" cap="flat" cmpd="sng" algn="ctr">
                      <a:solidFill>
                        <a:srgbClr val="FFFFFF"/>
                      </a:solidFill>
                      <a:prstDash val="solid"/>
                      <a:round/>
                      <a:headEnd type="none" w="med" len="med"/>
                      <a:tailEnd type="none" w="med" len="med"/>
                    </a:lnB>
                    <a:solidFill>
                      <a:srgbClr val="4F81BD">
                        <a:alpha val="69804"/>
                      </a:srgbClr>
                    </a:solidFill>
                  </a:tcPr>
                </a:tc>
                <a:tc rowSpan="2">
                  <a:txBody>
                    <a:bodyPr/>
                    <a:lstStyle/>
                    <a:p>
                      <a:pPr algn="ctr"/>
                      <a:r>
                        <a:rPr lang="en-IE" sz="1400" b="1">
                          <a:effectLst/>
                          <a:latin typeface="Arial" panose="020B0604020202020204" pitchFamily="34" charset="0"/>
                        </a:rPr>
                        <a:t>QD Type / Examples </a:t>
                      </a:r>
                      <a:endParaRPr lang="en-IE" sz="1400">
                        <a:effectLst/>
                        <a:latin typeface="Arial" panose="020B0604020202020204" pitchFamily="34" charset="0"/>
                      </a:endParaRPr>
                    </a:p>
                  </a:txBody>
                  <a:tcPr marL="47625" marR="47625" marT="0" marB="0"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noFill/>
                      <a:prstDash val="solid"/>
                    </a:lnT>
                    <a:lnB w="38100" cap="flat" cmpd="sng" algn="ctr">
                      <a:solidFill>
                        <a:srgbClr val="FFFFFF"/>
                      </a:solidFill>
                      <a:prstDash val="solid"/>
                      <a:round/>
                      <a:headEnd type="none" w="med" len="med"/>
                      <a:tailEnd type="none" w="med" len="med"/>
                    </a:lnB>
                    <a:solidFill>
                      <a:srgbClr val="4F81BD">
                        <a:alpha val="69804"/>
                      </a:srgbClr>
                    </a:solidFill>
                  </a:tcPr>
                </a:tc>
                <a:tc gridSpan="2">
                  <a:txBody>
                    <a:bodyPr/>
                    <a:lstStyle/>
                    <a:p>
                      <a:pPr algn="ctr"/>
                      <a:r>
                        <a:rPr lang="en-IE" sz="1400" b="1">
                          <a:effectLst/>
                          <a:latin typeface="Arial" panose="020B0604020202020204" pitchFamily="34" charset="0"/>
                        </a:rPr>
                        <a:t>Effects and Impact </a:t>
                      </a:r>
                    </a:p>
                  </a:txBody>
                  <a:tcPr marL="47625" marR="47625" marT="0" marB="0"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noFill/>
                      <a:prstDash val="solid"/>
                    </a:lnT>
                    <a:lnB w="38100" cap="flat" cmpd="sng" algn="ctr">
                      <a:solidFill>
                        <a:srgbClr val="FFFFFF"/>
                      </a:solidFill>
                      <a:prstDash val="solid"/>
                      <a:round/>
                      <a:headEnd type="none" w="med" len="med"/>
                      <a:tailEnd type="none" w="med" len="med"/>
                    </a:lnB>
                    <a:solidFill>
                      <a:srgbClr val="4F81BD">
                        <a:alpha val="69804"/>
                      </a:srgbClr>
                    </a:solidFill>
                  </a:tcPr>
                </a:tc>
                <a:tc hMerge="1">
                  <a:txBody>
                    <a:bodyPr/>
                    <a:lstStyle/>
                    <a:p>
                      <a:r>
                        <a:rPr lang="en-IE" b="1">
                          <a:effectLst/>
                          <a:latin typeface="Arial" panose="020B0604020202020204" pitchFamily="34" charset="0"/>
                        </a:rPr>
                        <a:t>QD17 </a:t>
                      </a:r>
                      <a:endParaRPr lang="en-IE">
                        <a:effectLst/>
                        <a:latin typeface="Arial" panose="020B0604020202020204" pitchFamily="34" charset="0"/>
                      </a:endParaRPr>
                    </a:p>
                  </a:txBody>
                  <a:tcPr marL="47625" marR="47625" marT="0" marB="0">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noFill/>
                      <a:prstDash val="solid"/>
                    </a:lnT>
                    <a:lnB w="38100" cap="flat" cmpd="sng" algn="ctr">
                      <a:solidFill>
                        <a:srgbClr val="FFFFFF"/>
                      </a:solidFill>
                      <a:prstDash val="solid"/>
                      <a:round/>
                      <a:headEnd type="none" w="med" len="med"/>
                      <a:tailEnd type="none" w="med" len="med"/>
                    </a:lnB>
                    <a:solidFill>
                      <a:srgbClr val="4F81BD">
                        <a:alpha val="69804"/>
                      </a:srgbClr>
                    </a:solidFill>
                  </a:tcPr>
                </a:tc>
                <a:extLst>
                  <a:ext uri="{0D108BD9-81ED-4DB2-BD59-A6C34878D82A}">
                    <a16:rowId xmlns:a16="http://schemas.microsoft.com/office/drawing/2014/main" val="707542554"/>
                  </a:ext>
                </a:extLst>
              </a:tr>
              <a:tr h="290831">
                <a:tc vMerge="1">
                  <a:txBody>
                    <a:bodyPr/>
                    <a:lstStyle/>
                    <a:p>
                      <a:pPr algn="ctr"/>
                      <a:r>
                        <a:rPr lang="en-IE" sz="1400" b="1">
                          <a:effectLst/>
                          <a:latin typeface="Arial" panose="020B0604020202020204" pitchFamily="34" charset="0"/>
                        </a:rPr>
                        <a:t>Structures </a:t>
                      </a:r>
                      <a:endParaRPr lang="en-IE" sz="1400">
                        <a:effectLst/>
                        <a:latin typeface="Arial" panose="020B0604020202020204" pitchFamily="34" charset="0"/>
                      </a:endParaRPr>
                    </a:p>
                  </a:txBody>
                  <a:tcPr marL="47625" marR="47625" marT="0" marB="0" anchor="ctr">
                    <a:lnL w="38100" cap="flat" cmpd="sng" algn="ctr">
                      <a:noFill/>
                      <a:prstDash val="soli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4F81BD">
                        <a:alpha val="69804"/>
                      </a:srgbClr>
                    </a:solidFill>
                  </a:tcPr>
                </a:tc>
                <a:tc vMerge="1">
                  <a:txBody>
                    <a:bodyPr/>
                    <a:lstStyle/>
                    <a:p>
                      <a:pPr algn="ctr"/>
                      <a:endParaRPr lang="en-IE" sz="1400">
                        <a:effectLst/>
                        <a:latin typeface="Arial" panose="020B0604020202020204" pitchFamily="34" charset="0"/>
                      </a:endParaRPr>
                    </a:p>
                  </a:txBody>
                  <a:tcPr marL="47625" marR="47625" marT="0" marB="0"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4F81BD">
                        <a:alpha val="69804"/>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IE" sz="1400" b="1">
                          <a:solidFill>
                            <a:schemeClr val="bg1"/>
                          </a:solidFill>
                          <a:effectLst/>
                          <a:latin typeface="Arial" panose="020B0604020202020204" pitchFamily="34" charset="0"/>
                        </a:rPr>
                        <a:t>Personnel </a:t>
                      </a:r>
                      <a:endParaRPr lang="en-IE" sz="1400">
                        <a:solidFill>
                          <a:schemeClr val="bg1"/>
                        </a:solidFill>
                        <a:effectLst/>
                        <a:latin typeface="Arial" panose="020B0604020202020204" pitchFamily="34" charset="0"/>
                      </a:endParaRPr>
                    </a:p>
                  </a:txBody>
                  <a:tcPr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4F81BD">
                        <a:alpha val="69804"/>
                      </a:srgbClr>
                    </a:solidFill>
                  </a:tcPr>
                </a:tc>
                <a:tc>
                  <a:txBody>
                    <a:bodyPr/>
                    <a:lstStyle/>
                    <a:p>
                      <a:pPr algn="ctr"/>
                      <a:r>
                        <a:rPr lang="en-IE" sz="1400" b="1">
                          <a:effectLst/>
                          <a:latin typeface="Arial" panose="020B0604020202020204" pitchFamily="34" charset="0"/>
                        </a:rPr>
                        <a:t>Structures </a:t>
                      </a:r>
                      <a:endParaRPr lang="en-IE" sz="1400">
                        <a:effectLst/>
                        <a:latin typeface="Arial" panose="020B0604020202020204" pitchFamily="34" charset="0"/>
                      </a:endParaRPr>
                    </a:p>
                  </a:txBody>
                  <a:tcPr marL="47625" marR="47625" marT="0" marB="0"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4F81BD">
                        <a:alpha val="69804"/>
                      </a:srgbClr>
                    </a:solidFill>
                  </a:tcPr>
                </a:tc>
                <a:extLst>
                  <a:ext uri="{0D108BD9-81ED-4DB2-BD59-A6C34878D82A}">
                    <a16:rowId xmlns:a16="http://schemas.microsoft.com/office/drawing/2014/main" val="2520798770"/>
                  </a:ext>
                </a:extLst>
              </a:tr>
              <a:tr h="584211">
                <a:tc>
                  <a:txBody>
                    <a:bodyPr/>
                    <a:lstStyle/>
                    <a:p>
                      <a:pPr marL="59690" marR="52705" algn="ctr">
                        <a:spcBef>
                          <a:spcPts val="100"/>
                        </a:spcBef>
                        <a:spcAft>
                          <a:spcPts val="0"/>
                        </a:spcAft>
                      </a:pP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DQ</a:t>
                      </a:r>
                      <a:r>
                        <a:rPr lang="en-US" sz="1400" b="0" spc="70">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a:t>
                      </a:r>
                      <a:r>
                        <a:rPr lang="en-US" sz="1400" b="0" spc="-5">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14.8Q</a:t>
                      </a:r>
                      <a:r>
                        <a:rPr lang="en-US" sz="1400" b="0" baseline="30000">
                          <a:solidFill>
                            <a:schemeClr val="tx1"/>
                          </a:solidFill>
                          <a:effectLst/>
                          <a:latin typeface="Arial" panose="020B0604020202020204" pitchFamily="34" charset="0"/>
                          <a:ea typeface="Arial" panose="020B0604020202020204" pitchFamily="34" charset="0"/>
                          <a:cs typeface="Times New Roman" panose="02020603050405020304" pitchFamily="18" charset="0"/>
                        </a:rPr>
                        <a:t>1/3</a:t>
                      </a:r>
                      <a:endParaRPr lang="en-IE"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38100" cap="flat" cmpd="sng" algn="ctr">
                      <a:noFill/>
                      <a:prstDash val="solid"/>
                    </a:lnL>
                    <a:lnR w="12700" cap="flat" cmpd="sng" algn="ctr">
                      <a:solidFill>
                        <a:schemeClr val="tx1"/>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68580" marR="109855">
                        <a:lnSpc>
                          <a:spcPct val="100000"/>
                        </a:lnSpc>
                        <a:spcBef>
                          <a:spcPts val="95"/>
                        </a:spcBef>
                        <a:spcAft>
                          <a:spcPts val="0"/>
                        </a:spcAft>
                      </a:pPr>
                      <a:r>
                        <a:rPr lang="en-US" sz="1400" b="1">
                          <a:solidFill>
                            <a:schemeClr val="tx1"/>
                          </a:solidFill>
                          <a:effectLst/>
                          <a:latin typeface="Arial" panose="020B0604020202020204" pitchFamily="34" charset="0"/>
                          <a:ea typeface="Arial" panose="020B0604020202020204" pitchFamily="34" charset="0"/>
                          <a:cs typeface="Times New Roman" panose="02020603050405020304" pitchFamily="18" charset="0"/>
                        </a:rPr>
                        <a:t>Public</a:t>
                      </a:r>
                      <a:r>
                        <a:rPr lang="en-US" sz="1400" b="1" spc="-25">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400" b="1">
                          <a:solidFill>
                            <a:schemeClr val="tx1"/>
                          </a:solidFill>
                          <a:effectLst/>
                          <a:latin typeface="Arial" panose="020B0604020202020204" pitchFamily="34" charset="0"/>
                          <a:ea typeface="Arial" panose="020B0604020202020204" pitchFamily="34" charset="0"/>
                          <a:cs typeface="Times New Roman" panose="02020603050405020304" pitchFamily="18" charset="0"/>
                        </a:rPr>
                        <a:t>Traffic</a:t>
                      </a:r>
                      <a:r>
                        <a:rPr lang="en-US" sz="1400" b="1" spc="-20">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400" b="1">
                          <a:solidFill>
                            <a:schemeClr val="tx1"/>
                          </a:solidFill>
                          <a:effectLst/>
                          <a:latin typeface="Arial" panose="020B0604020202020204" pitchFamily="34" charset="0"/>
                          <a:ea typeface="Arial" panose="020B0604020202020204" pitchFamily="34" charset="0"/>
                          <a:cs typeface="Times New Roman" panose="02020603050405020304" pitchFamily="18" charset="0"/>
                        </a:rPr>
                        <a:t>Route</a:t>
                      </a:r>
                      <a:r>
                        <a:rPr lang="en-US" sz="1400" b="1" spc="-180">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400" b="1">
                          <a:solidFill>
                            <a:schemeClr val="tx1"/>
                          </a:solidFill>
                          <a:effectLst/>
                          <a:latin typeface="Arial" panose="020B0604020202020204" pitchFamily="34" charset="0"/>
                          <a:ea typeface="Arial" panose="020B0604020202020204" pitchFamily="34" charset="0"/>
                          <a:cs typeface="Times New Roman" panose="02020603050405020304" pitchFamily="18" charset="0"/>
                        </a:rPr>
                        <a:t>Distance</a:t>
                      </a:r>
                      <a:r>
                        <a:rPr lang="en-US" sz="1400" b="1" spc="-5">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400" b="1">
                          <a:solidFill>
                            <a:schemeClr val="tx1"/>
                          </a:solidFill>
                          <a:effectLst/>
                          <a:latin typeface="Arial" panose="020B0604020202020204" pitchFamily="34" charset="0"/>
                          <a:ea typeface="Arial" panose="020B0604020202020204" pitchFamily="34" charset="0"/>
                          <a:cs typeface="Times New Roman" panose="02020603050405020304" pitchFamily="18" charset="0"/>
                        </a:rPr>
                        <a:t>(PTRD)</a:t>
                      </a:r>
                      <a:endParaRPr lang="en-IE" sz="1400" b="1">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p>
                      <a:pPr marL="68580">
                        <a:spcBef>
                          <a:spcPts val="200"/>
                        </a:spcBef>
                        <a:spcAft>
                          <a:spcPts val="0"/>
                        </a:spcAft>
                      </a:pP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(Green</a:t>
                      </a:r>
                      <a:r>
                        <a:rPr lang="en-US" sz="1400" b="0" spc="-20">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Line)</a:t>
                      </a:r>
                      <a:endParaRPr lang="en-IE"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p>
                      <a:pPr>
                        <a:spcBef>
                          <a:spcPts val="55"/>
                        </a:spcBef>
                      </a:pP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endParaRPr lang="en-IE"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p>
                      <a:pPr marL="342900" marR="76200" lvl="0" indent="-342900">
                        <a:lnSpc>
                          <a:spcPct val="98000"/>
                        </a:lnSpc>
                        <a:spcAft>
                          <a:spcPts val="0"/>
                        </a:spcAft>
                        <a:buSzPts val="800"/>
                        <a:buFont typeface="Wingdings" pitchFamily="2" charset="2"/>
                        <a:buChar char=""/>
                        <a:tabLst>
                          <a:tab pos="297180" algn="l"/>
                          <a:tab pos="297815" algn="l"/>
                        </a:tabLst>
                      </a:pPr>
                      <a:r>
                        <a:rPr lang="en-US" sz="1400" b="0">
                          <a:solidFill>
                            <a:schemeClr val="tx1"/>
                          </a:solidFill>
                          <a:effectLst/>
                          <a:latin typeface="Arial" panose="020B0604020202020204" pitchFamily="34" charset="0"/>
                          <a:ea typeface="Wingdings" pitchFamily="2" charset="2"/>
                          <a:cs typeface="Wingdings" pitchFamily="2" charset="2"/>
                        </a:rPr>
                        <a:t>Medium or</a:t>
                      </a:r>
                      <a:r>
                        <a:rPr lang="en-US" sz="1400" b="0" spc="5">
                          <a:solidFill>
                            <a:schemeClr val="tx1"/>
                          </a:solidFill>
                          <a:effectLst/>
                          <a:latin typeface="Arial" panose="020B0604020202020204" pitchFamily="34" charset="0"/>
                          <a:ea typeface="Wingdings" pitchFamily="2" charset="2"/>
                          <a:cs typeface="Wingdings" pitchFamily="2" charset="2"/>
                        </a:rPr>
                        <a:t> </a:t>
                      </a:r>
                      <a:r>
                        <a:rPr lang="en-US" sz="1400" b="0">
                          <a:solidFill>
                            <a:schemeClr val="tx1"/>
                          </a:solidFill>
                          <a:effectLst/>
                          <a:latin typeface="Arial" panose="020B0604020202020204" pitchFamily="34" charset="0"/>
                          <a:ea typeface="Wingdings" pitchFamily="2" charset="2"/>
                          <a:cs typeface="Wingdings" pitchFamily="2" charset="2"/>
                        </a:rPr>
                        <a:t>minor roads</a:t>
                      </a:r>
                      <a:r>
                        <a:rPr lang="en-US" sz="1400" b="0" spc="5">
                          <a:solidFill>
                            <a:schemeClr val="tx1"/>
                          </a:solidFill>
                          <a:effectLst/>
                          <a:latin typeface="Arial" panose="020B0604020202020204" pitchFamily="34" charset="0"/>
                          <a:ea typeface="Wingdings" pitchFamily="2" charset="2"/>
                          <a:cs typeface="Wingdings" pitchFamily="2" charset="2"/>
                        </a:rPr>
                        <a:t> </a:t>
                      </a:r>
                      <a:r>
                        <a:rPr lang="en-US" sz="1400" b="0">
                          <a:solidFill>
                            <a:schemeClr val="tx1"/>
                          </a:solidFill>
                          <a:effectLst/>
                          <a:latin typeface="Arial" panose="020B0604020202020204" pitchFamily="34" charset="0"/>
                          <a:ea typeface="Wingdings" pitchFamily="2" charset="2"/>
                          <a:cs typeface="Wingdings" pitchFamily="2" charset="2"/>
                        </a:rPr>
                        <a:t>and</a:t>
                      </a:r>
                      <a:r>
                        <a:rPr lang="en-US" sz="1400" b="0" spc="-45">
                          <a:solidFill>
                            <a:schemeClr val="tx1"/>
                          </a:solidFill>
                          <a:effectLst/>
                          <a:latin typeface="Arial" panose="020B0604020202020204" pitchFamily="34" charset="0"/>
                          <a:ea typeface="Wingdings" pitchFamily="2" charset="2"/>
                          <a:cs typeface="Wingdings" pitchFamily="2" charset="2"/>
                        </a:rPr>
                        <a:t> </a:t>
                      </a:r>
                      <a:r>
                        <a:rPr lang="en-US" sz="1400" b="0">
                          <a:solidFill>
                            <a:schemeClr val="tx1"/>
                          </a:solidFill>
                          <a:effectLst/>
                          <a:latin typeface="Arial" panose="020B0604020202020204" pitchFamily="34" charset="0"/>
                          <a:ea typeface="Wingdings" pitchFamily="2" charset="2"/>
                          <a:cs typeface="Wingdings" pitchFamily="2" charset="2"/>
                        </a:rPr>
                        <a:t>rail</a:t>
                      </a:r>
                      <a:r>
                        <a:rPr lang="en-US" sz="1400" b="0" spc="-35">
                          <a:solidFill>
                            <a:schemeClr val="tx1"/>
                          </a:solidFill>
                          <a:effectLst/>
                          <a:latin typeface="Arial" panose="020B0604020202020204" pitchFamily="34" charset="0"/>
                          <a:ea typeface="Wingdings" pitchFamily="2" charset="2"/>
                          <a:cs typeface="Wingdings" pitchFamily="2" charset="2"/>
                        </a:rPr>
                        <a:t> </a:t>
                      </a:r>
                      <a:r>
                        <a:rPr lang="en-US" sz="1400" b="0">
                          <a:solidFill>
                            <a:schemeClr val="tx1"/>
                          </a:solidFill>
                          <a:effectLst/>
                          <a:latin typeface="Arial" panose="020B0604020202020204" pitchFamily="34" charset="0"/>
                          <a:ea typeface="Wingdings" pitchFamily="2" charset="2"/>
                          <a:cs typeface="Wingdings" pitchFamily="2" charset="2"/>
                        </a:rPr>
                        <a:t>routes.</a:t>
                      </a:r>
                      <a:endParaRPr lang="en-IE" sz="1400" b="0">
                        <a:solidFill>
                          <a:schemeClr val="tx1"/>
                        </a:solidFill>
                        <a:effectLst/>
                        <a:latin typeface="Arial" panose="020B0604020202020204" pitchFamily="34" charset="0"/>
                        <a:ea typeface="Wingdings" pitchFamily="2" charset="2"/>
                        <a:cs typeface="Wingdings" pitchFamily="2" charset="2"/>
                      </a:endParaRPr>
                    </a:p>
                    <a:p>
                      <a:pPr marL="342900" lvl="0" indent="-342900">
                        <a:spcBef>
                          <a:spcPts val="210"/>
                        </a:spcBef>
                        <a:spcAft>
                          <a:spcPts val="0"/>
                        </a:spcAft>
                        <a:buSzPts val="800"/>
                        <a:buFont typeface="Wingdings" pitchFamily="2" charset="2"/>
                        <a:buChar char=""/>
                        <a:tabLst>
                          <a:tab pos="297180" algn="l"/>
                          <a:tab pos="297815" algn="l"/>
                        </a:tabLst>
                      </a:pPr>
                      <a:r>
                        <a:rPr lang="en-US" sz="1400" b="0">
                          <a:solidFill>
                            <a:schemeClr val="tx1"/>
                          </a:solidFill>
                          <a:effectLst/>
                          <a:latin typeface="Arial" panose="020B0604020202020204" pitchFamily="34" charset="0"/>
                          <a:ea typeface="Wingdings" pitchFamily="2" charset="2"/>
                          <a:cs typeface="Wingdings" pitchFamily="2" charset="2"/>
                        </a:rPr>
                        <a:t>Sports</a:t>
                      </a:r>
                      <a:r>
                        <a:rPr lang="en-US" sz="1400" b="0" spc="-40">
                          <a:solidFill>
                            <a:schemeClr val="tx1"/>
                          </a:solidFill>
                          <a:effectLst/>
                          <a:latin typeface="Arial" panose="020B0604020202020204" pitchFamily="34" charset="0"/>
                          <a:ea typeface="Wingdings" pitchFamily="2" charset="2"/>
                          <a:cs typeface="Wingdings" pitchFamily="2" charset="2"/>
                        </a:rPr>
                        <a:t> </a:t>
                      </a:r>
                      <a:r>
                        <a:rPr lang="en-US" sz="1400" b="0">
                          <a:solidFill>
                            <a:schemeClr val="tx1"/>
                          </a:solidFill>
                          <a:effectLst/>
                          <a:latin typeface="Arial" panose="020B0604020202020204" pitchFamily="34" charset="0"/>
                          <a:ea typeface="Wingdings" pitchFamily="2" charset="2"/>
                          <a:cs typeface="Wingdings" pitchFamily="2" charset="2"/>
                        </a:rPr>
                        <a:t>fields.</a:t>
                      </a:r>
                      <a:endParaRPr lang="en-IE" sz="1400" b="0">
                        <a:solidFill>
                          <a:schemeClr val="tx1"/>
                        </a:solidFill>
                        <a:effectLst/>
                        <a:latin typeface="Arial" panose="020B0604020202020204" pitchFamily="34" charset="0"/>
                        <a:ea typeface="Wingdings" pitchFamily="2" charset="2"/>
                        <a:cs typeface="Wingdings" pitchFamily="2" charset="2"/>
                      </a:endParaRPr>
                    </a:p>
                    <a:p>
                      <a:pPr marL="342900" marR="86360" lvl="0" indent="-342900">
                        <a:lnSpc>
                          <a:spcPct val="98000"/>
                        </a:lnSpc>
                        <a:spcBef>
                          <a:spcPts val="175"/>
                        </a:spcBef>
                        <a:spcAft>
                          <a:spcPts val="0"/>
                        </a:spcAft>
                        <a:buSzPts val="800"/>
                        <a:buFont typeface="Wingdings" pitchFamily="2" charset="2"/>
                        <a:buChar char=""/>
                        <a:tabLst>
                          <a:tab pos="297180" algn="l"/>
                          <a:tab pos="297815" algn="l"/>
                        </a:tabLst>
                      </a:pPr>
                      <a:r>
                        <a:rPr lang="en-US" sz="1400" b="0">
                          <a:solidFill>
                            <a:schemeClr val="tx1"/>
                          </a:solidFill>
                          <a:effectLst/>
                          <a:latin typeface="Arial" panose="020B0604020202020204" pitchFamily="34" charset="0"/>
                          <a:ea typeface="Wingdings" pitchFamily="2" charset="2"/>
                          <a:cs typeface="Wingdings" pitchFamily="2" charset="2"/>
                        </a:rPr>
                        <a:t>Minimum</a:t>
                      </a:r>
                      <a:r>
                        <a:rPr lang="en-US" sz="1400" b="0" spc="5">
                          <a:solidFill>
                            <a:schemeClr val="tx1"/>
                          </a:solidFill>
                          <a:effectLst/>
                          <a:latin typeface="Arial" panose="020B0604020202020204" pitchFamily="34" charset="0"/>
                          <a:ea typeface="Wingdings" pitchFamily="2" charset="2"/>
                          <a:cs typeface="Wingdings" pitchFamily="2" charset="2"/>
                        </a:rPr>
                        <a:t> </a:t>
                      </a:r>
                      <a:r>
                        <a:rPr lang="en-US" sz="1400" b="0">
                          <a:solidFill>
                            <a:schemeClr val="tx1"/>
                          </a:solidFill>
                          <a:effectLst/>
                          <a:latin typeface="Arial" panose="020B0604020202020204" pitchFamily="34" charset="0"/>
                          <a:ea typeface="Wingdings" pitchFamily="2" charset="2"/>
                          <a:cs typeface="Wingdings" pitchFamily="2" charset="2"/>
                        </a:rPr>
                        <a:t>distance at</a:t>
                      </a:r>
                      <a:r>
                        <a:rPr lang="en-US" sz="1400" b="0" spc="5">
                          <a:solidFill>
                            <a:schemeClr val="tx1"/>
                          </a:solidFill>
                          <a:effectLst/>
                          <a:latin typeface="Arial" panose="020B0604020202020204" pitchFamily="34" charset="0"/>
                          <a:ea typeface="Wingdings" pitchFamily="2" charset="2"/>
                          <a:cs typeface="Wingdings" pitchFamily="2" charset="2"/>
                        </a:rPr>
                        <a:t> </a:t>
                      </a:r>
                      <a:r>
                        <a:rPr lang="en-US" sz="1400" b="0">
                          <a:solidFill>
                            <a:schemeClr val="tx1"/>
                          </a:solidFill>
                          <a:effectLst/>
                          <a:latin typeface="Arial" panose="020B0604020202020204" pitchFamily="34" charset="0"/>
                          <a:ea typeface="Wingdings" pitchFamily="2" charset="2"/>
                          <a:cs typeface="Wingdings" pitchFamily="2" charset="2"/>
                        </a:rPr>
                        <a:t>which public</a:t>
                      </a:r>
                      <a:r>
                        <a:rPr lang="en-US" sz="1400" b="0" spc="5">
                          <a:solidFill>
                            <a:schemeClr val="tx1"/>
                          </a:solidFill>
                          <a:effectLst/>
                          <a:latin typeface="Arial" panose="020B0604020202020204" pitchFamily="34" charset="0"/>
                          <a:ea typeface="Wingdings" pitchFamily="2" charset="2"/>
                          <a:cs typeface="Wingdings" pitchFamily="2" charset="2"/>
                        </a:rPr>
                        <a:t> </a:t>
                      </a:r>
                      <a:r>
                        <a:rPr lang="en-US" sz="1400" b="0">
                          <a:solidFill>
                            <a:schemeClr val="tx1"/>
                          </a:solidFill>
                          <a:effectLst/>
                          <a:latin typeface="Arial" panose="020B0604020202020204" pitchFamily="34" charset="0"/>
                          <a:ea typeface="Wingdings" pitchFamily="2" charset="2"/>
                          <a:cs typeface="Wingdings" pitchFamily="2" charset="2"/>
                        </a:rPr>
                        <a:t>may</a:t>
                      </a:r>
                      <a:r>
                        <a:rPr lang="en-US" sz="1400" b="0" spc="-45">
                          <a:solidFill>
                            <a:schemeClr val="tx1"/>
                          </a:solidFill>
                          <a:effectLst/>
                          <a:latin typeface="Arial" panose="020B0604020202020204" pitchFamily="34" charset="0"/>
                          <a:ea typeface="Wingdings" pitchFamily="2" charset="2"/>
                          <a:cs typeface="Wingdings" pitchFamily="2" charset="2"/>
                        </a:rPr>
                        <a:t> </a:t>
                      </a:r>
                      <a:r>
                        <a:rPr lang="en-US" sz="1400" b="0">
                          <a:solidFill>
                            <a:schemeClr val="tx1"/>
                          </a:solidFill>
                          <a:effectLst/>
                          <a:latin typeface="Arial" panose="020B0604020202020204" pitchFamily="34" charset="0"/>
                          <a:ea typeface="Wingdings" pitchFamily="2" charset="2"/>
                          <a:cs typeface="Wingdings" pitchFamily="2" charset="2"/>
                        </a:rPr>
                        <a:t>be</a:t>
                      </a:r>
                      <a:r>
                        <a:rPr lang="en-US" sz="1400" b="0" spc="-40">
                          <a:solidFill>
                            <a:schemeClr val="tx1"/>
                          </a:solidFill>
                          <a:effectLst/>
                          <a:latin typeface="Arial" panose="020B0604020202020204" pitchFamily="34" charset="0"/>
                          <a:ea typeface="Wingdings" pitchFamily="2" charset="2"/>
                          <a:cs typeface="Wingdings" pitchFamily="2" charset="2"/>
                        </a:rPr>
                        <a:t> </a:t>
                      </a:r>
                      <a:r>
                        <a:rPr lang="en-US" sz="1400" b="0">
                          <a:solidFill>
                            <a:schemeClr val="tx1"/>
                          </a:solidFill>
                          <a:effectLst/>
                          <a:latin typeface="Arial" panose="020B0604020202020204" pitchFamily="34" charset="0"/>
                          <a:ea typeface="Wingdings" pitchFamily="2" charset="2"/>
                          <a:cs typeface="Wingdings" pitchFamily="2" charset="2"/>
                        </a:rPr>
                        <a:t>placed</a:t>
                      </a:r>
                      <a:r>
                        <a:rPr lang="en-US" sz="1400" b="0" spc="-180">
                          <a:solidFill>
                            <a:schemeClr val="tx1"/>
                          </a:solidFill>
                          <a:effectLst/>
                          <a:latin typeface="Arial" panose="020B0604020202020204" pitchFamily="34" charset="0"/>
                          <a:ea typeface="Wingdings" pitchFamily="2" charset="2"/>
                          <a:cs typeface="Wingdings" pitchFamily="2" charset="2"/>
                        </a:rPr>
                        <a:t> </a:t>
                      </a:r>
                      <a:r>
                        <a:rPr lang="en-US" sz="1400" b="0">
                          <a:solidFill>
                            <a:schemeClr val="tx1"/>
                          </a:solidFill>
                          <a:effectLst/>
                          <a:latin typeface="Arial" panose="020B0604020202020204" pitchFamily="34" charset="0"/>
                          <a:ea typeface="Wingdings" pitchFamily="2" charset="2"/>
                          <a:cs typeface="Wingdings" pitchFamily="2" charset="2"/>
                        </a:rPr>
                        <a:t>at</a:t>
                      </a:r>
                      <a:r>
                        <a:rPr lang="en-US" sz="1400" b="0" spc="-10">
                          <a:solidFill>
                            <a:schemeClr val="tx1"/>
                          </a:solidFill>
                          <a:effectLst/>
                          <a:latin typeface="Arial" panose="020B0604020202020204" pitchFamily="34" charset="0"/>
                          <a:ea typeface="Wingdings" pitchFamily="2" charset="2"/>
                          <a:cs typeface="Wingdings" pitchFamily="2" charset="2"/>
                        </a:rPr>
                        <a:t> </a:t>
                      </a:r>
                      <a:r>
                        <a:rPr lang="en-US" sz="1400" b="0">
                          <a:solidFill>
                            <a:schemeClr val="tx1"/>
                          </a:solidFill>
                          <a:effectLst/>
                          <a:latin typeface="Arial" panose="020B0604020202020204" pitchFamily="34" charset="0"/>
                          <a:ea typeface="Wingdings" pitchFamily="2" charset="2"/>
                          <a:cs typeface="Wingdings" pitchFamily="2" charset="2"/>
                        </a:rPr>
                        <a:t>risk</a:t>
                      </a:r>
                      <a:endParaRPr lang="en-IE" sz="1400" b="0">
                        <a:solidFill>
                          <a:schemeClr val="tx1"/>
                        </a:solidFill>
                        <a:effectLst/>
                        <a:latin typeface="Arial" panose="020B0604020202020204" pitchFamily="34" charset="0"/>
                        <a:ea typeface="Wingdings" pitchFamily="2" charset="2"/>
                        <a:cs typeface="Wingdings" pitchFamily="2" charset="2"/>
                      </a:endParaRPr>
                    </a:p>
                    <a:p>
                      <a:pPr marL="342900" marR="106045" lvl="0" indent="-342900">
                        <a:lnSpc>
                          <a:spcPct val="98000"/>
                        </a:lnSpc>
                        <a:spcBef>
                          <a:spcPts val="230"/>
                        </a:spcBef>
                        <a:spcAft>
                          <a:spcPts val="0"/>
                        </a:spcAft>
                        <a:buSzPts val="800"/>
                        <a:buFont typeface="Wingdings" pitchFamily="2" charset="2"/>
                        <a:buChar char=""/>
                        <a:tabLst>
                          <a:tab pos="297180" algn="l"/>
                          <a:tab pos="297815" algn="l"/>
                        </a:tabLst>
                      </a:pPr>
                      <a:r>
                        <a:rPr lang="en-US" sz="1400" b="0">
                          <a:solidFill>
                            <a:schemeClr val="tx1"/>
                          </a:solidFill>
                          <a:effectLst/>
                          <a:latin typeface="Arial" panose="020B0604020202020204" pitchFamily="34" charset="0"/>
                          <a:ea typeface="Wingdings" pitchFamily="2" charset="2"/>
                          <a:cs typeface="Wingdings" pitchFamily="2" charset="2"/>
                        </a:rPr>
                        <a:t>Administrative</a:t>
                      </a:r>
                      <a:r>
                        <a:rPr lang="en-US" sz="1400" b="0" spc="5">
                          <a:solidFill>
                            <a:schemeClr val="tx1"/>
                          </a:solidFill>
                          <a:effectLst/>
                          <a:latin typeface="Arial" panose="020B0604020202020204" pitchFamily="34" charset="0"/>
                          <a:ea typeface="Wingdings" pitchFamily="2" charset="2"/>
                          <a:cs typeface="Wingdings" pitchFamily="2" charset="2"/>
                        </a:rPr>
                        <a:t> </a:t>
                      </a:r>
                      <a:r>
                        <a:rPr lang="en-US" sz="1400" b="0">
                          <a:solidFill>
                            <a:schemeClr val="tx1"/>
                          </a:solidFill>
                          <a:effectLst/>
                          <a:latin typeface="Arial" panose="020B0604020202020204" pitchFamily="34" charset="0"/>
                          <a:ea typeface="Wingdings" pitchFamily="2" charset="2"/>
                          <a:cs typeface="Wingdings" pitchFamily="2" charset="2"/>
                        </a:rPr>
                        <a:t>buildings</a:t>
                      </a:r>
                      <a:r>
                        <a:rPr lang="en-US" sz="1400" b="0" spc="5">
                          <a:solidFill>
                            <a:schemeClr val="tx1"/>
                          </a:solidFill>
                          <a:effectLst/>
                          <a:latin typeface="Arial" panose="020B0604020202020204" pitchFamily="34" charset="0"/>
                          <a:ea typeface="Wingdings" pitchFamily="2" charset="2"/>
                          <a:cs typeface="Wingdings" pitchFamily="2" charset="2"/>
                        </a:rPr>
                        <a:t> </a:t>
                      </a:r>
                      <a:r>
                        <a:rPr lang="en-US" sz="1400" b="0">
                          <a:solidFill>
                            <a:schemeClr val="tx1"/>
                          </a:solidFill>
                          <a:effectLst/>
                          <a:latin typeface="Arial" panose="020B0604020202020204" pitchFamily="34" charset="0"/>
                          <a:ea typeface="Wingdings" pitchFamily="2" charset="2"/>
                          <a:cs typeface="Wingdings" pitchFamily="2" charset="2"/>
                        </a:rPr>
                        <a:t>related to the</a:t>
                      </a:r>
                      <a:r>
                        <a:rPr lang="en-US" sz="1400" b="0" spc="5">
                          <a:solidFill>
                            <a:schemeClr val="tx1"/>
                          </a:solidFill>
                          <a:effectLst/>
                          <a:latin typeface="Arial" panose="020B0604020202020204" pitchFamily="34" charset="0"/>
                          <a:ea typeface="Wingdings" pitchFamily="2" charset="2"/>
                          <a:cs typeface="Wingdings" pitchFamily="2" charset="2"/>
                        </a:rPr>
                        <a:t> </a:t>
                      </a:r>
                      <a:r>
                        <a:rPr lang="en-US" sz="1400" b="0">
                          <a:solidFill>
                            <a:schemeClr val="tx1"/>
                          </a:solidFill>
                          <a:effectLst/>
                          <a:latin typeface="Arial" panose="020B0604020202020204" pitchFamily="34" charset="0"/>
                          <a:ea typeface="Wingdings" pitchFamily="2" charset="2"/>
                          <a:cs typeface="Wingdings" pitchFamily="2" charset="2"/>
                        </a:rPr>
                        <a:t>explosive</a:t>
                      </a:r>
                      <a:r>
                        <a:rPr lang="en-US" sz="1400" b="0" spc="5">
                          <a:solidFill>
                            <a:schemeClr val="tx1"/>
                          </a:solidFill>
                          <a:effectLst/>
                          <a:latin typeface="Arial" panose="020B0604020202020204" pitchFamily="34" charset="0"/>
                          <a:ea typeface="Wingdings" pitchFamily="2" charset="2"/>
                          <a:cs typeface="Wingdings" pitchFamily="2" charset="2"/>
                        </a:rPr>
                        <a:t> </a:t>
                      </a:r>
                      <a:r>
                        <a:rPr lang="en-US" sz="1400" b="0">
                          <a:solidFill>
                            <a:schemeClr val="tx1"/>
                          </a:solidFill>
                          <a:effectLst/>
                          <a:latin typeface="Arial" panose="020B0604020202020204" pitchFamily="34" charset="0"/>
                          <a:ea typeface="Wingdings" pitchFamily="2" charset="2"/>
                          <a:cs typeface="Wingdings" pitchFamily="2" charset="2"/>
                        </a:rPr>
                        <a:t>activity with &lt;</a:t>
                      </a:r>
                      <a:r>
                        <a:rPr lang="en-US" sz="1400" b="0" spc="5">
                          <a:solidFill>
                            <a:schemeClr val="tx1"/>
                          </a:solidFill>
                          <a:effectLst/>
                          <a:latin typeface="Arial" panose="020B0604020202020204" pitchFamily="34" charset="0"/>
                          <a:ea typeface="Wingdings" pitchFamily="2" charset="2"/>
                          <a:cs typeface="Wingdings" pitchFamily="2" charset="2"/>
                        </a:rPr>
                        <a:t> </a:t>
                      </a:r>
                      <a:r>
                        <a:rPr lang="en-US" sz="1400" b="0">
                          <a:solidFill>
                            <a:schemeClr val="tx1"/>
                          </a:solidFill>
                          <a:effectLst/>
                          <a:latin typeface="Arial" panose="020B0604020202020204" pitchFamily="34" charset="0"/>
                          <a:ea typeface="Wingdings" pitchFamily="2" charset="2"/>
                          <a:cs typeface="Wingdings" pitchFamily="2" charset="2"/>
                        </a:rPr>
                        <a:t>20 people</a:t>
                      </a:r>
                      <a:endParaRPr lang="en-IE" sz="1400" b="0">
                        <a:solidFill>
                          <a:schemeClr val="tx1"/>
                        </a:solidFill>
                        <a:effectLst/>
                        <a:latin typeface="Arial" panose="020B0604020202020204" pitchFamily="34" charset="0"/>
                        <a:ea typeface="Wingdings" pitchFamily="2" charset="2"/>
                        <a:cs typeface="Wingdings" pitchFamily="2" charset="2"/>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342900" marR="132715" lvl="0" indent="-342900">
                        <a:spcBef>
                          <a:spcPts val="245"/>
                        </a:spcBef>
                        <a:spcAft>
                          <a:spcPts val="0"/>
                        </a:spcAft>
                        <a:buSzPts val="800"/>
                        <a:buFont typeface="Wingdings" pitchFamily="2" charset="2"/>
                        <a:buChar char=""/>
                        <a:tabLst>
                          <a:tab pos="180340" algn="l"/>
                        </a:tabLst>
                      </a:pPr>
                      <a:r>
                        <a:rPr lang="en-US" sz="1400" b="0">
                          <a:solidFill>
                            <a:schemeClr val="tx1"/>
                          </a:solidFill>
                          <a:effectLst/>
                          <a:latin typeface="Arial" panose="020B0604020202020204" pitchFamily="34" charset="0"/>
                          <a:ea typeface="Wingdings" pitchFamily="2" charset="2"/>
                          <a:cs typeface="Wingdings" pitchFamily="2" charset="2"/>
                        </a:rPr>
                        <a:t>Un-strengthened buildings will</a:t>
                      </a:r>
                      <a:r>
                        <a:rPr lang="en-US" sz="1400" b="0" spc="5">
                          <a:solidFill>
                            <a:schemeClr val="tx1"/>
                          </a:solidFill>
                          <a:effectLst/>
                          <a:latin typeface="Arial" panose="020B0604020202020204" pitchFamily="34" charset="0"/>
                          <a:ea typeface="Wingdings" pitchFamily="2" charset="2"/>
                          <a:cs typeface="Wingdings" pitchFamily="2" charset="2"/>
                        </a:rPr>
                        <a:t> </a:t>
                      </a:r>
                      <a:r>
                        <a:rPr lang="en-US" sz="1400" b="0">
                          <a:solidFill>
                            <a:schemeClr val="tx1"/>
                          </a:solidFill>
                          <a:effectLst/>
                          <a:latin typeface="Arial" panose="020B0604020202020204" pitchFamily="34" charset="0"/>
                          <a:ea typeface="Wingdings" pitchFamily="2" charset="2"/>
                          <a:cs typeface="Wingdings" pitchFamily="2" charset="2"/>
                        </a:rPr>
                        <a:t>suffer average damage costing in</a:t>
                      </a:r>
                      <a:r>
                        <a:rPr lang="en-US" sz="1400" b="0" spc="-210">
                          <a:solidFill>
                            <a:schemeClr val="tx1"/>
                          </a:solidFill>
                          <a:effectLst/>
                          <a:latin typeface="Arial" panose="020B0604020202020204" pitchFamily="34" charset="0"/>
                          <a:ea typeface="Wingdings" pitchFamily="2" charset="2"/>
                          <a:cs typeface="Wingdings" pitchFamily="2" charset="2"/>
                        </a:rPr>
                        <a:t> </a:t>
                      </a:r>
                      <a:r>
                        <a:rPr lang="en-US" sz="1400" b="0">
                          <a:solidFill>
                            <a:schemeClr val="tx1"/>
                          </a:solidFill>
                          <a:effectLst/>
                          <a:latin typeface="Arial" panose="020B0604020202020204" pitchFamily="34" charset="0"/>
                          <a:ea typeface="Wingdings" pitchFamily="2" charset="2"/>
                          <a:cs typeface="Wingdings" pitchFamily="2" charset="2"/>
                        </a:rPr>
                        <a:t>the range of 10% of total</a:t>
                      </a:r>
                      <a:r>
                        <a:rPr lang="en-US" sz="1400" b="0" spc="5">
                          <a:solidFill>
                            <a:schemeClr val="tx1"/>
                          </a:solidFill>
                          <a:effectLst/>
                          <a:latin typeface="Arial" panose="020B0604020202020204" pitchFamily="34" charset="0"/>
                          <a:ea typeface="Wingdings" pitchFamily="2" charset="2"/>
                          <a:cs typeface="Wingdings" pitchFamily="2" charset="2"/>
                        </a:rPr>
                        <a:t> </a:t>
                      </a:r>
                      <a:r>
                        <a:rPr lang="en-US" sz="1400" b="0">
                          <a:solidFill>
                            <a:schemeClr val="tx1"/>
                          </a:solidFill>
                          <a:effectLst/>
                          <a:latin typeface="Arial" panose="020B0604020202020204" pitchFamily="34" charset="0"/>
                          <a:ea typeface="Wingdings" pitchFamily="2" charset="2"/>
                          <a:cs typeface="Wingdings" pitchFamily="2" charset="2"/>
                        </a:rPr>
                        <a:t>replacement</a:t>
                      </a:r>
                      <a:r>
                        <a:rPr lang="en-US" sz="1400" b="0" spc="-10">
                          <a:solidFill>
                            <a:schemeClr val="tx1"/>
                          </a:solidFill>
                          <a:effectLst/>
                          <a:latin typeface="Arial" panose="020B0604020202020204" pitchFamily="34" charset="0"/>
                          <a:ea typeface="Wingdings" pitchFamily="2" charset="2"/>
                          <a:cs typeface="Wingdings" pitchFamily="2" charset="2"/>
                        </a:rPr>
                        <a:t> </a:t>
                      </a:r>
                      <a:r>
                        <a:rPr lang="en-US" sz="1400" b="0">
                          <a:solidFill>
                            <a:schemeClr val="tx1"/>
                          </a:solidFill>
                          <a:effectLst/>
                          <a:latin typeface="Arial" panose="020B0604020202020204" pitchFamily="34" charset="0"/>
                          <a:ea typeface="Wingdings" pitchFamily="2" charset="2"/>
                          <a:cs typeface="Wingdings" pitchFamily="2" charset="2"/>
                        </a:rPr>
                        <a:t>cost</a:t>
                      </a:r>
                      <a:r>
                        <a:rPr lang="en-US" sz="1400" b="0" spc="-5">
                          <a:solidFill>
                            <a:schemeClr val="tx1"/>
                          </a:solidFill>
                          <a:effectLst/>
                          <a:latin typeface="Arial" panose="020B0604020202020204" pitchFamily="34" charset="0"/>
                          <a:ea typeface="Wingdings" pitchFamily="2" charset="2"/>
                          <a:cs typeface="Wingdings" pitchFamily="2" charset="2"/>
                        </a:rPr>
                        <a:t> </a:t>
                      </a:r>
                      <a:r>
                        <a:rPr lang="en-US" sz="1400" b="0">
                          <a:solidFill>
                            <a:schemeClr val="tx1"/>
                          </a:solidFill>
                          <a:effectLst/>
                          <a:latin typeface="Arial" panose="020B0604020202020204" pitchFamily="34" charset="0"/>
                          <a:ea typeface="Wingdings" pitchFamily="2" charset="2"/>
                          <a:cs typeface="Wingdings" pitchFamily="2" charset="2"/>
                        </a:rPr>
                        <a:t>to</a:t>
                      </a:r>
                      <a:r>
                        <a:rPr lang="en-US" sz="1400" b="0" spc="-10">
                          <a:solidFill>
                            <a:schemeClr val="tx1"/>
                          </a:solidFill>
                          <a:effectLst/>
                          <a:latin typeface="Arial" panose="020B0604020202020204" pitchFamily="34" charset="0"/>
                          <a:ea typeface="Wingdings" pitchFamily="2" charset="2"/>
                          <a:cs typeface="Wingdings" pitchFamily="2" charset="2"/>
                        </a:rPr>
                        <a:t> </a:t>
                      </a:r>
                      <a:r>
                        <a:rPr lang="en-US" sz="1400" b="0">
                          <a:solidFill>
                            <a:schemeClr val="tx1"/>
                          </a:solidFill>
                          <a:effectLst/>
                          <a:latin typeface="Arial" panose="020B0604020202020204" pitchFamily="34" charset="0"/>
                          <a:ea typeface="Wingdings" pitchFamily="2" charset="2"/>
                          <a:cs typeface="Wingdings" pitchFamily="2" charset="2"/>
                        </a:rPr>
                        <a:t>repair.</a:t>
                      </a:r>
                      <a:endParaRPr lang="en-IE" sz="1400" b="0">
                        <a:solidFill>
                          <a:schemeClr val="tx1"/>
                        </a:solidFill>
                        <a:effectLst/>
                        <a:latin typeface="Arial" panose="020B0604020202020204" pitchFamily="34" charset="0"/>
                        <a:ea typeface="Wingdings" pitchFamily="2" charset="2"/>
                        <a:cs typeface="Wingdings" pitchFamily="2" charset="2"/>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342900" marR="85725" lvl="0" indent="-342900">
                        <a:spcBef>
                          <a:spcPts val="245"/>
                        </a:spcBef>
                        <a:spcAft>
                          <a:spcPts val="0"/>
                        </a:spcAft>
                        <a:buSzPts val="800"/>
                        <a:buFont typeface="Wingdings" pitchFamily="2" charset="2"/>
                        <a:buChar char=""/>
                        <a:tabLst>
                          <a:tab pos="179070" algn="l"/>
                        </a:tabLst>
                      </a:pPr>
                      <a:r>
                        <a:rPr lang="en-US" sz="1400" b="0">
                          <a:solidFill>
                            <a:schemeClr val="tx1"/>
                          </a:solidFill>
                          <a:effectLst/>
                          <a:latin typeface="Arial" panose="020B0604020202020204" pitchFamily="34" charset="0"/>
                          <a:ea typeface="Wingdings" pitchFamily="2" charset="2"/>
                          <a:cs typeface="Wingdings" pitchFamily="2" charset="2"/>
                        </a:rPr>
                        <a:t>Personnel under cover are afforded a</a:t>
                      </a:r>
                      <a:r>
                        <a:rPr lang="en-US" sz="1400" b="0" spc="-210">
                          <a:solidFill>
                            <a:schemeClr val="tx1"/>
                          </a:solidFill>
                          <a:effectLst/>
                          <a:latin typeface="Arial" panose="020B0604020202020204" pitchFamily="34" charset="0"/>
                          <a:ea typeface="Wingdings" pitchFamily="2" charset="2"/>
                          <a:cs typeface="Wingdings" pitchFamily="2" charset="2"/>
                        </a:rPr>
                        <a:t> </a:t>
                      </a:r>
                      <a:r>
                        <a:rPr lang="en-US" sz="1400" b="0">
                          <a:solidFill>
                            <a:schemeClr val="tx1"/>
                          </a:solidFill>
                          <a:effectLst/>
                          <a:latin typeface="Arial" panose="020B0604020202020204" pitchFamily="34" charset="0"/>
                          <a:ea typeface="Wingdings" pitchFamily="2" charset="2"/>
                          <a:cs typeface="Wingdings" pitchFamily="2" charset="2"/>
                        </a:rPr>
                        <a:t>high degree of protection from death</a:t>
                      </a:r>
                      <a:r>
                        <a:rPr lang="en-US" sz="1400" b="0" spc="5">
                          <a:solidFill>
                            <a:schemeClr val="tx1"/>
                          </a:solidFill>
                          <a:effectLst/>
                          <a:latin typeface="Arial" panose="020B0604020202020204" pitchFamily="34" charset="0"/>
                          <a:ea typeface="Wingdings" pitchFamily="2" charset="2"/>
                          <a:cs typeface="Wingdings" pitchFamily="2" charset="2"/>
                        </a:rPr>
                        <a:t> </a:t>
                      </a:r>
                      <a:r>
                        <a:rPr lang="en-US" sz="1400" b="0">
                          <a:solidFill>
                            <a:schemeClr val="tx1"/>
                          </a:solidFill>
                          <a:effectLst/>
                          <a:latin typeface="Arial" panose="020B0604020202020204" pitchFamily="34" charset="0"/>
                          <a:ea typeface="Wingdings" pitchFamily="2" charset="2"/>
                          <a:cs typeface="Wingdings" pitchFamily="2" charset="2"/>
                        </a:rPr>
                        <a:t>or</a:t>
                      </a:r>
                      <a:r>
                        <a:rPr lang="en-US" sz="1400" b="0" spc="-5">
                          <a:solidFill>
                            <a:schemeClr val="tx1"/>
                          </a:solidFill>
                          <a:effectLst/>
                          <a:latin typeface="Arial" panose="020B0604020202020204" pitchFamily="34" charset="0"/>
                          <a:ea typeface="Wingdings" pitchFamily="2" charset="2"/>
                          <a:cs typeface="Wingdings" pitchFamily="2" charset="2"/>
                        </a:rPr>
                        <a:t> </a:t>
                      </a:r>
                      <a:r>
                        <a:rPr lang="en-US" sz="1400" b="0">
                          <a:solidFill>
                            <a:schemeClr val="tx1"/>
                          </a:solidFill>
                          <a:effectLst/>
                          <a:latin typeface="Arial" panose="020B0604020202020204" pitchFamily="34" charset="0"/>
                          <a:ea typeface="Wingdings" pitchFamily="2" charset="2"/>
                          <a:cs typeface="Wingdings" pitchFamily="2" charset="2"/>
                        </a:rPr>
                        <a:t>serious</a:t>
                      </a:r>
                      <a:r>
                        <a:rPr lang="en-US" sz="1400" b="0" spc="-5">
                          <a:solidFill>
                            <a:schemeClr val="tx1"/>
                          </a:solidFill>
                          <a:effectLst/>
                          <a:latin typeface="Arial" panose="020B0604020202020204" pitchFamily="34" charset="0"/>
                          <a:ea typeface="Wingdings" pitchFamily="2" charset="2"/>
                          <a:cs typeface="Wingdings" pitchFamily="2" charset="2"/>
                        </a:rPr>
                        <a:t> </a:t>
                      </a:r>
                      <a:r>
                        <a:rPr lang="en-US" sz="1400" b="0">
                          <a:solidFill>
                            <a:schemeClr val="tx1"/>
                          </a:solidFill>
                          <a:effectLst/>
                          <a:latin typeface="Arial" panose="020B0604020202020204" pitchFamily="34" charset="0"/>
                          <a:ea typeface="Wingdings" pitchFamily="2" charset="2"/>
                          <a:cs typeface="Wingdings" pitchFamily="2" charset="2"/>
                        </a:rPr>
                        <a:t>injury.</a:t>
                      </a:r>
                      <a:endParaRPr lang="en-IE" sz="1400" b="0">
                        <a:solidFill>
                          <a:schemeClr val="tx1"/>
                        </a:solidFill>
                        <a:effectLst/>
                        <a:latin typeface="Arial" panose="020B0604020202020204" pitchFamily="34" charset="0"/>
                        <a:ea typeface="Wingdings" pitchFamily="2" charset="2"/>
                        <a:cs typeface="Wingdings" pitchFamily="2" charset="2"/>
                      </a:endParaRPr>
                    </a:p>
                    <a:p>
                      <a:pPr marL="342900" marR="71755" lvl="0" indent="-342900">
                        <a:spcBef>
                          <a:spcPts val="480"/>
                        </a:spcBef>
                        <a:spcAft>
                          <a:spcPts val="0"/>
                        </a:spcAft>
                        <a:buSzPts val="800"/>
                        <a:buFont typeface="Wingdings" pitchFamily="2" charset="2"/>
                        <a:buChar char=""/>
                        <a:tabLst>
                          <a:tab pos="179070" algn="l"/>
                        </a:tabLst>
                      </a:pPr>
                      <a:r>
                        <a:rPr lang="en-US" sz="1400" b="0">
                          <a:solidFill>
                            <a:schemeClr val="tx1"/>
                          </a:solidFill>
                          <a:effectLst/>
                          <a:latin typeface="Arial" panose="020B0604020202020204" pitchFamily="34" charset="0"/>
                          <a:ea typeface="Wingdings" pitchFamily="2" charset="2"/>
                          <a:cs typeface="Wingdings" pitchFamily="2" charset="2"/>
                        </a:rPr>
                        <a:t>Such injuries as do occur will be</a:t>
                      </a:r>
                      <a:r>
                        <a:rPr lang="en-US" sz="1400" b="0" spc="5">
                          <a:solidFill>
                            <a:schemeClr val="tx1"/>
                          </a:solidFill>
                          <a:effectLst/>
                          <a:latin typeface="Arial" panose="020B0604020202020204" pitchFamily="34" charset="0"/>
                          <a:ea typeface="Wingdings" pitchFamily="2" charset="2"/>
                          <a:cs typeface="Wingdings" pitchFamily="2" charset="2"/>
                        </a:rPr>
                        <a:t> </a:t>
                      </a:r>
                      <a:r>
                        <a:rPr lang="en-US" sz="1400" b="0">
                          <a:solidFill>
                            <a:schemeClr val="tx1"/>
                          </a:solidFill>
                          <a:effectLst/>
                          <a:latin typeface="Arial" panose="020B0604020202020204" pitchFamily="34" charset="0"/>
                          <a:ea typeface="Wingdings" pitchFamily="2" charset="2"/>
                          <a:cs typeface="Wingdings" pitchFamily="2" charset="2"/>
                        </a:rPr>
                        <a:t>mainly</a:t>
                      </a:r>
                      <a:r>
                        <a:rPr lang="en-US" sz="1400" b="0" spc="-20">
                          <a:solidFill>
                            <a:schemeClr val="tx1"/>
                          </a:solidFill>
                          <a:effectLst/>
                          <a:latin typeface="Arial" panose="020B0604020202020204" pitchFamily="34" charset="0"/>
                          <a:ea typeface="Wingdings" pitchFamily="2" charset="2"/>
                          <a:cs typeface="Wingdings" pitchFamily="2" charset="2"/>
                        </a:rPr>
                        <a:t> </a:t>
                      </a:r>
                      <a:r>
                        <a:rPr lang="en-US" sz="1400" b="0">
                          <a:solidFill>
                            <a:schemeClr val="tx1"/>
                          </a:solidFill>
                          <a:effectLst/>
                          <a:latin typeface="Arial" panose="020B0604020202020204" pitchFamily="34" charset="0"/>
                          <a:ea typeface="Wingdings" pitchFamily="2" charset="2"/>
                          <a:cs typeface="Wingdings" pitchFamily="2" charset="2"/>
                        </a:rPr>
                        <a:t>caused</a:t>
                      </a:r>
                      <a:r>
                        <a:rPr lang="en-US" sz="1400" b="0" spc="-10">
                          <a:solidFill>
                            <a:schemeClr val="tx1"/>
                          </a:solidFill>
                          <a:effectLst/>
                          <a:latin typeface="Arial" panose="020B0604020202020204" pitchFamily="34" charset="0"/>
                          <a:ea typeface="Wingdings" pitchFamily="2" charset="2"/>
                          <a:cs typeface="Wingdings" pitchFamily="2" charset="2"/>
                        </a:rPr>
                        <a:t> </a:t>
                      </a:r>
                      <a:r>
                        <a:rPr lang="en-US" sz="1400" b="0">
                          <a:solidFill>
                            <a:schemeClr val="tx1"/>
                          </a:solidFill>
                          <a:effectLst/>
                          <a:latin typeface="Arial" panose="020B0604020202020204" pitchFamily="34" charset="0"/>
                          <a:ea typeface="Wingdings" pitchFamily="2" charset="2"/>
                          <a:cs typeface="Wingdings" pitchFamily="2" charset="2"/>
                        </a:rPr>
                        <a:t>by</a:t>
                      </a:r>
                      <a:r>
                        <a:rPr lang="en-US" sz="1400" b="0" spc="-5">
                          <a:solidFill>
                            <a:schemeClr val="tx1"/>
                          </a:solidFill>
                          <a:effectLst/>
                          <a:latin typeface="Arial" panose="020B0604020202020204" pitchFamily="34" charset="0"/>
                          <a:ea typeface="Wingdings" pitchFamily="2" charset="2"/>
                          <a:cs typeface="Wingdings" pitchFamily="2" charset="2"/>
                        </a:rPr>
                        <a:t> </a:t>
                      </a:r>
                      <a:r>
                        <a:rPr lang="en-US" sz="1400" b="0">
                          <a:solidFill>
                            <a:schemeClr val="tx1"/>
                          </a:solidFill>
                          <a:effectLst/>
                          <a:latin typeface="Arial" panose="020B0604020202020204" pitchFamily="34" charset="0"/>
                          <a:ea typeface="Wingdings" pitchFamily="2" charset="2"/>
                          <a:cs typeface="Wingdings" pitchFamily="2" charset="2"/>
                        </a:rPr>
                        <a:t>glass breakage</a:t>
                      </a:r>
                      <a:r>
                        <a:rPr lang="en-US" sz="1400" b="0" spc="-35">
                          <a:solidFill>
                            <a:schemeClr val="tx1"/>
                          </a:solidFill>
                          <a:effectLst/>
                          <a:latin typeface="Arial" panose="020B0604020202020204" pitchFamily="34" charset="0"/>
                          <a:ea typeface="Wingdings" pitchFamily="2" charset="2"/>
                          <a:cs typeface="Wingdings" pitchFamily="2" charset="2"/>
                        </a:rPr>
                        <a:t> </a:t>
                      </a:r>
                      <a:r>
                        <a:rPr lang="en-US" sz="1400" b="0">
                          <a:solidFill>
                            <a:schemeClr val="tx1"/>
                          </a:solidFill>
                          <a:effectLst/>
                          <a:latin typeface="Arial" panose="020B0604020202020204" pitchFamily="34" charset="0"/>
                          <a:ea typeface="Wingdings" pitchFamily="2" charset="2"/>
                          <a:cs typeface="Wingdings" pitchFamily="2" charset="2"/>
                        </a:rPr>
                        <a:t>and</a:t>
                      </a:r>
                      <a:r>
                        <a:rPr lang="en-US" sz="1400" b="0" spc="-205">
                          <a:solidFill>
                            <a:schemeClr val="tx1"/>
                          </a:solidFill>
                          <a:effectLst/>
                          <a:latin typeface="Arial" panose="020B0604020202020204" pitchFamily="34" charset="0"/>
                          <a:ea typeface="Wingdings" pitchFamily="2" charset="2"/>
                          <a:cs typeface="Wingdings" pitchFamily="2" charset="2"/>
                        </a:rPr>
                        <a:t> </a:t>
                      </a:r>
                      <a:r>
                        <a:rPr lang="en-US" sz="1400" b="0">
                          <a:solidFill>
                            <a:schemeClr val="tx1"/>
                          </a:solidFill>
                          <a:effectLst/>
                          <a:latin typeface="Arial" panose="020B0604020202020204" pitchFamily="34" charset="0"/>
                          <a:ea typeface="Wingdings" pitchFamily="2" charset="2"/>
                          <a:cs typeface="Wingdings" pitchFamily="2" charset="2"/>
                        </a:rPr>
                        <a:t>building</a:t>
                      </a:r>
                      <a:r>
                        <a:rPr lang="en-US" sz="1400" b="0" spc="-5">
                          <a:solidFill>
                            <a:schemeClr val="tx1"/>
                          </a:solidFill>
                          <a:effectLst/>
                          <a:latin typeface="Arial" panose="020B0604020202020204" pitchFamily="34" charset="0"/>
                          <a:ea typeface="Wingdings" pitchFamily="2" charset="2"/>
                          <a:cs typeface="Wingdings" pitchFamily="2" charset="2"/>
                        </a:rPr>
                        <a:t> </a:t>
                      </a:r>
                      <a:r>
                        <a:rPr lang="en-US" sz="1400" b="0">
                          <a:solidFill>
                            <a:schemeClr val="tx1"/>
                          </a:solidFill>
                          <a:effectLst/>
                          <a:latin typeface="Arial" panose="020B0604020202020204" pitchFamily="34" charset="0"/>
                          <a:ea typeface="Wingdings" pitchFamily="2" charset="2"/>
                          <a:cs typeface="Wingdings" pitchFamily="2" charset="2"/>
                        </a:rPr>
                        <a:t>debris.</a:t>
                      </a:r>
                      <a:endParaRPr lang="en-IE" sz="1400" b="0">
                        <a:solidFill>
                          <a:schemeClr val="tx1"/>
                        </a:solidFill>
                        <a:effectLst/>
                        <a:latin typeface="Arial" panose="020B0604020202020204" pitchFamily="34" charset="0"/>
                        <a:ea typeface="Wingdings" pitchFamily="2" charset="2"/>
                        <a:cs typeface="Wingdings" pitchFamily="2" charset="2"/>
                      </a:endParaRPr>
                    </a:p>
                    <a:p>
                      <a:pPr marL="342900" marR="70485" lvl="0" indent="-342900">
                        <a:spcBef>
                          <a:spcPts val="480"/>
                        </a:spcBef>
                        <a:spcAft>
                          <a:spcPts val="0"/>
                        </a:spcAft>
                        <a:buSzPts val="800"/>
                        <a:buFont typeface="Wingdings" pitchFamily="2" charset="2"/>
                        <a:buChar char=""/>
                        <a:tabLst>
                          <a:tab pos="179070" algn="l"/>
                        </a:tabLst>
                      </a:pPr>
                      <a:r>
                        <a:rPr lang="en-US" sz="1400" b="0">
                          <a:solidFill>
                            <a:schemeClr val="tx1"/>
                          </a:solidFill>
                          <a:effectLst/>
                          <a:latin typeface="Arial" panose="020B0604020202020204" pitchFamily="34" charset="0"/>
                          <a:ea typeface="Wingdings" pitchFamily="2" charset="2"/>
                          <a:cs typeface="Wingdings" pitchFamily="2" charset="2"/>
                        </a:rPr>
                        <a:t>Personnel in the open are not likely to</a:t>
                      </a:r>
                      <a:r>
                        <a:rPr lang="en-US" sz="1400" b="0" spc="-215">
                          <a:solidFill>
                            <a:schemeClr val="tx1"/>
                          </a:solidFill>
                          <a:effectLst/>
                          <a:latin typeface="Arial" panose="020B0604020202020204" pitchFamily="34" charset="0"/>
                          <a:ea typeface="Wingdings" pitchFamily="2" charset="2"/>
                          <a:cs typeface="Wingdings" pitchFamily="2" charset="2"/>
                        </a:rPr>
                        <a:t> </a:t>
                      </a:r>
                      <a:r>
                        <a:rPr lang="en-US" sz="1400" b="0">
                          <a:solidFill>
                            <a:schemeClr val="tx1"/>
                          </a:solidFill>
                          <a:effectLst/>
                          <a:latin typeface="Arial" panose="020B0604020202020204" pitchFamily="34" charset="0"/>
                          <a:ea typeface="Wingdings" pitchFamily="2" charset="2"/>
                          <a:cs typeface="Wingdings" pitchFamily="2" charset="2"/>
                        </a:rPr>
                        <a:t>be seriously injured by blast but some</a:t>
                      </a:r>
                      <a:r>
                        <a:rPr lang="en-US" sz="1400" b="0" spc="-210">
                          <a:solidFill>
                            <a:schemeClr val="tx1"/>
                          </a:solidFill>
                          <a:effectLst/>
                          <a:latin typeface="Arial" panose="020B0604020202020204" pitchFamily="34" charset="0"/>
                          <a:ea typeface="Wingdings" pitchFamily="2" charset="2"/>
                          <a:cs typeface="Wingdings" pitchFamily="2" charset="2"/>
                        </a:rPr>
                        <a:t> </a:t>
                      </a:r>
                      <a:r>
                        <a:rPr lang="en-US" sz="1400" b="0">
                          <a:solidFill>
                            <a:schemeClr val="tx1"/>
                          </a:solidFill>
                          <a:effectLst/>
                          <a:latin typeface="Arial" panose="020B0604020202020204" pitchFamily="34" charset="0"/>
                          <a:ea typeface="Wingdings" pitchFamily="2" charset="2"/>
                          <a:cs typeface="Wingdings" pitchFamily="2" charset="2"/>
                        </a:rPr>
                        <a:t>injuries are likely to be caused by</a:t>
                      </a:r>
                      <a:r>
                        <a:rPr lang="en-US" sz="1400" b="0" spc="5">
                          <a:solidFill>
                            <a:schemeClr val="tx1"/>
                          </a:solidFill>
                          <a:effectLst/>
                          <a:latin typeface="Arial" panose="020B0604020202020204" pitchFamily="34" charset="0"/>
                          <a:ea typeface="Wingdings" pitchFamily="2" charset="2"/>
                          <a:cs typeface="Wingdings" pitchFamily="2" charset="2"/>
                        </a:rPr>
                        <a:t> </a:t>
                      </a:r>
                      <a:r>
                        <a:rPr lang="en-US" sz="1400" b="0">
                          <a:solidFill>
                            <a:schemeClr val="tx1"/>
                          </a:solidFill>
                          <a:effectLst/>
                          <a:latin typeface="Arial" panose="020B0604020202020204" pitchFamily="34" charset="0"/>
                          <a:ea typeface="Wingdings" pitchFamily="2" charset="2"/>
                          <a:cs typeface="Wingdings" pitchFamily="2" charset="2"/>
                        </a:rPr>
                        <a:t>fragments and debris depending on</a:t>
                      </a:r>
                      <a:r>
                        <a:rPr lang="en-US" sz="1400" b="0" spc="5">
                          <a:solidFill>
                            <a:schemeClr val="tx1"/>
                          </a:solidFill>
                          <a:effectLst/>
                          <a:latin typeface="Arial" panose="020B0604020202020204" pitchFamily="34" charset="0"/>
                          <a:ea typeface="Wingdings" pitchFamily="2" charset="2"/>
                          <a:cs typeface="Wingdings" pitchFamily="2" charset="2"/>
                        </a:rPr>
                        <a:t> </a:t>
                      </a:r>
                      <a:r>
                        <a:rPr lang="en-US" sz="1400" b="0">
                          <a:solidFill>
                            <a:schemeClr val="tx1"/>
                          </a:solidFill>
                          <a:effectLst/>
                          <a:latin typeface="Arial" panose="020B0604020202020204" pitchFamily="34" charset="0"/>
                          <a:ea typeface="Wingdings" pitchFamily="2" charset="2"/>
                          <a:cs typeface="Wingdings" pitchFamily="2" charset="2"/>
                        </a:rPr>
                        <a:t>the structure of the PES, the NEQ</a:t>
                      </a:r>
                      <a:r>
                        <a:rPr lang="en-US" sz="1400" b="0" spc="5">
                          <a:solidFill>
                            <a:schemeClr val="tx1"/>
                          </a:solidFill>
                          <a:effectLst/>
                          <a:latin typeface="Arial" panose="020B0604020202020204" pitchFamily="34" charset="0"/>
                          <a:ea typeface="Wingdings" pitchFamily="2" charset="2"/>
                          <a:cs typeface="Wingdings" pitchFamily="2" charset="2"/>
                        </a:rPr>
                        <a:t> </a:t>
                      </a:r>
                      <a:r>
                        <a:rPr lang="en-US" sz="1400" b="0">
                          <a:solidFill>
                            <a:schemeClr val="tx1"/>
                          </a:solidFill>
                          <a:effectLst/>
                          <a:latin typeface="Arial" panose="020B0604020202020204" pitchFamily="34" charset="0"/>
                          <a:ea typeface="Wingdings" pitchFamily="2" charset="2"/>
                          <a:cs typeface="Wingdings" pitchFamily="2" charset="2"/>
                        </a:rPr>
                        <a:t>involved and fragmentation</a:t>
                      </a:r>
                      <a:r>
                        <a:rPr lang="en-US" sz="1400" b="0" spc="5">
                          <a:solidFill>
                            <a:schemeClr val="tx1"/>
                          </a:solidFill>
                          <a:effectLst/>
                          <a:latin typeface="Arial" panose="020B0604020202020204" pitchFamily="34" charset="0"/>
                          <a:ea typeface="Wingdings" pitchFamily="2" charset="2"/>
                          <a:cs typeface="Wingdings" pitchFamily="2" charset="2"/>
                        </a:rPr>
                        <a:t> </a:t>
                      </a:r>
                      <a:r>
                        <a:rPr lang="en-US" sz="1400" b="0">
                          <a:solidFill>
                            <a:schemeClr val="tx1"/>
                          </a:solidFill>
                          <a:effectLst/>
                          <a:latin typeface="Arial" panose="020B0604020202020204" pitchFamily="34" charset="0"/>
                          <a:ea typeface="Wingdings" pitchFamily="2" charset="2"/>
                          <a:cs typeface="Wingdings" pitchFamily="2" charset="2"/>
                        </a:rPr>
                        <a:t>characteristics.</a:t>
                      </a:r>
                      <a:endParaRPr lang="en-IE" sz="1400" b="0">
                        <a:solidFill>
                          <a:schemeClr val="tx1"/>
                        </a:solidFill>
                        <a:effectLst/>
                        <a:latin typeface="Arial" panose="020B0604020202020204" pitchFamily="34" charset="0"/>
                        <a:ea typeface="Wingdings" pitchFamily="2" charset="2"/>
                        <a:cs typeface="Wingdings" pitchFamily="2" charset="2"/>
                      </a:endParaRPr>
                    </a:p>
                    <a:p>
                      <a:pPr marL="342900" lvl="0" indent="-342900">
                        <a:spcBef>
                          <a:spcPts val="485"/>
                        </a:spcBef>
                        <a:spcAft>
                          <a:spcPts val="0"/>
                        </a:spcAft>
                        <a:buSzPts val="800"/>
                        <a:buFont typeface="Wingdings" pitchFamily="2" charset="2"/>
                        <a:buChar char=""/>
                        <a:tabLst>
                          <a:tab pos="179070" algn="l"/>
                        </a:tabLst>
                      </a:pPr>
                      <a:r>
                        <a:rPr lang="en-US" sz="1400" b="0">
                          <a:solidFill>
                            <a:schemeClr val="tx1"/>
                          </a:solidFill>
                          <a:effectLst/>
                          <a:latin typeface="Arial" panose="020B0604020202020204" pitchFamily="34" charset="0"/>
                          <a:ea typeface="Wingdings" pitchFamily="2" charset="2"/>
                          <a:cs typeface="Wingdings" pitchFamily="2" charset="2"/>
                        </a:rPr>
                        <a:t>Peak</a:t>
                      </a:r>
                      <a:r>
                        <a:rPr lang="en-US" sz="1400" b="0" spc="-20">
                          <a:solidFill>
                            <a:schemeClr val="tx1"/>
                          </a:solidFill>
                          <a:effectLst/>
                          <a:latin typeface="Arial" panose="020B0604020202020204" pitchFamily="34" charset="0"/>
                          <a:ea typeface="Wingdings" pitchFamily="2" charset="2"/>
                          <a:cs typeface="Wingdings" pitchFamily="2" charset="2"/>
                        </a:rPr>
                        <a:t> </a:t>
                      </a:r>
                      <a:r>
                        <a:rPr lang="en-US" sz="1400" b="0">
                          <a:solidFill>
                            <a:schemeClr val="tx1"/>
                          </a:solidFill>
                          <a:effectLst/>
                          <a:latin typeface="Arial" panose="020B0604020202020204" pitchFamily="34" charset="0"/>
                          <a:ea typeface="Wingdings" pitchFamily="2" charset="2"/>
                          <a:cs typeface="Wingdings" pitchFamily="2" charset="2"/>
                        </a:rPr>
                        <a:t>side-on</a:t>
                      </a:r>
                      <a:r>
                        <a:rPr lang="en-US" sz="1400" b="0" spc="-15">
                          <a:solidFill>
                            <a:schemeClr val="tx1"/>
                          </a:solidFill>
                          <a:effectLst/>
                          <a:latin typeface="Arial" panose="020B0604020202020204" pitchFamily="34" charset="0"/>
                          <a:ea typeface="Wingdings" pitchFamily="2" charset="2"/>
                          <a:cs typeface="Wingdings" pitchFamily="2" charset="2"/>
                        </a:rPr>
                        <a:t> </a:t>
                      </a:r>
                      <a:r>
                        <a:rPr lang="en-US" sz="1400" b="0">
                          <a:solidFill>
                            <a:schemeClr val="tx1"/>
                          </a:solidFill>
                          <a:effectLst/>
                          <a:latin typeface="Arial" panose="020B0604020202020204" pitchFamily="34" charset="0"/>
                          <a:ea typeface="Wingdings" pitchFamily="2" charset="2"/>
                          <a:cs typeface="Wingdings" pitchFamily="2" charset="2"/>
                        </a:rPr>
                        <a:t>overpressure</a:t>
                      </a:r>
                      <a:r>
                        <a:rPr lang="en-US" sz="1400" b="0" spc="-15">
                          <a:solidFill>
                            <a:schemeClr val="tx1"/>
                          </a:solidFill>
                          <a:effectLst/>
                          <a:latin typeface="Arial" panose="020B0604020202020204" pitchFamily="34" charset="0"/>
                          <a:ea typeface="Wingdings" pitchFamily="2" charset="2"/>
                          <a:cs typeface="Wingdings" pitchFamily="2" charset="2"/>
                        </a:rPr>
                        <a:t> </a:t>
                      </a:r>
                      <a:r>
                        <a:rPr lang="en-US" sz="1400" b="0">
                          <a:solidFill>
                            <a:schemeClr val="tx1"/>
                          </a:solidFill>
                          <a:effectLst/>
                          <a:latin typeface="Arial" panose="020B0604020202020204" pitchFamily="34" charset="0"/>
                          <a:ea typeface="Wingdings" pitchFamily="2" charset="2"/>
                          <a:cs typeface="Wingdings" pitchFamily="2" charset="2"/>
                        </a:rPr>
                        <a:t>is</a:t>
                      </a:r>
                      <a:r>
                        <a:rPr lang="en-US" sz="1400" b="0" spc="5">
                          <a:solidFill>
                            <a:schemeClr val="tx1"/>
                          </a:solidFill>
                          <a:effectLst/>
                          <a:latin typeface="Arial" panose="020B0604020202020204" pitchFamily="34" charset="0"/>
                          <a:ea typeface="Wingdings" pitchFamily="2" charset="2"/>
                          <a:cs typeface="Wingdings" pitchFamily="2" charset="2"/>
                        </a:rPr>
                        <a:t> </a:t>
                      </a:r>
                      <a:r>
                        <a:rPr lang="en-US" sz="1400" b="0">
                          <a:solidFill>
                            <a:schemeClr val="tx1"/>
                          </a:solidFill>
                          <a:effectLst/>
                          <a:latin typeface="Arial" panose="020B0604020202020204" pitchFamily="34" charset="0"/>
                          <a:ea typeface="Wingdings" pitchFamily="2" charset="2"/>
                          <a:cs typeface="Wingdings" pitchFamily="2" charset="2"/>
                        </a:rPr>
                        <a:t>9KPa.</a:t>
                      </a:r>
                      <a:endParaRPr lang="en-IE" sz="1400" b="0">
                        <a:solidFill>
                          <a:schemeClr val="tx1"/>
                        </a:solidFill>
                        <a:effectLst/>
                        <a:latin typeface="Arial" panose="020B0604020202020204" pitchFamily="34" charset="0"/>
                        <a:ea typeface="Wingdings" pitchFamily="2" charset="2"/>
                        <a:cs typeface="Wingdings" pitchFamily="2" charset="2"/>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077355833"/>
                  </a:ext>
                </a:extLst>
              </a:tr>
            </a:tbl>
          </a:graphicData>
        </a:graphic>
      </p:graphicFrame>
      <p:sp>
        <p:nvSpPr>
          <p:cNvPr id="5" name="TextBox 4">
            <a:extLst>
              <a:ext uri="{FF2B5EF4-FFF2-40B4-BE49-F238E27FC236}">
                <a16:creationId xmlns:a16="http://schemas.microsoft.com/office/drawing/2014/main" id="{F016383F-1ED1-6F4A-B92C-98BF6BA3A8EA}"/>
              </a:ext>
            </a:extLst>
          </p:cNvPr>
          <p:cNvSpPr txBox="1"/>
          <p:nvPr/>
        </p:nvSpPr>
        <p:spPr>
          <a:xfrm>
            <a:off x="751946" y="6180557"/>
            <a:ext cx="2614612" cy="369332"/>
          </a:xfrm>
          <a:prstGeom prst="rect">
            <a:avLst/>
          </a:prstGeom>
          <a:solidFill>
            <a:schemeClr val="bg1">
              <a:lumMod val="85000"/>
            </a:schemeClr>
          </a:solidFill>
        </p:spPr>
        <p:txBody>
          <a:bodyPr wrap="square" rtlCol="0">
            <a:spAutoFit/>
          </a:bodyPr>
          <a:lstStyle/>
          <a:p>
            <a:r>
              <a:rPr lang="en-IE" b="1">
                <a:solidFill>
                  <a:srgbClr val="00B050"/>
                </a:solidFill>
              </a:rPr>
              <a:t>GREEN LINE = PTRD</a:t>
            </a:r>
          </a:p>
        </p:txBody>
      </p:sp>
    </p:spTree>
    <p:extLst>
      <p:ext uri="{BB962C8B-B14F-4D97-AF65-F5344CB8AC3E}">
        <p14:creationId xmlns:p14="http://schemas.microsoft.com/office/powerpoint/2010/main" val="421547500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851A4D-27CE-A248-8BEB-C060F7C0E81F}"/>
              </a:ext>
            </a:extLst>
          </p:cNvPr>
          <p:cNvSpPr>
            <a:spLocks noGrp="1"/>
          </p:cNvSpPr>
          <p:nvPr>
            <p:ph type="title"/>
          </p:nvPr>
        </p:nvSpPr>
        <p:spPr/>
        <p:txBody>
          <a:bodyPr/>
          <a:lstStyle/>
          <a:p>
            <a:pPr algn="ctr"/>
            <a:r>
              <a:rPr lang="en-IE" sz="3200" dirty="0"/>
              <a:t>QD Criteria and examples </a:t>
            </a:r>
            <a:br>
              <a:rPr lang="en-IE" sz="3200" dirty="0"/>
            </a:br>
            <a:r>
              <a:rPr lang="en-IE" sz="3200" dirty="0"/>
              <a:t>based on IATG 02.20</a:t>
            </a:r>
          </a:p>
        </p:txBody>
      </p:sp>
      <p:graphicFrame>
        <p:nvGraphicFramePr>
          <p:cNvPr id="4" name="Content Placeholder 3">
            <a:extLst>
              <a:ext uri="{FF2B5EF4-FFF2-40B4-BE49-F238E27FC236}">
                <a16:creationId xmlns:a16="http://schemas.microsoft.com/office/drawing/2014/main" id="{60975D9B-9F5D-DB4E-919C-27FE6C5F480B}"/>
              </a:ext>
            </a:extLst>
          </p:cNvPr>
          <p:cNvGraphicFramePr>
            <a:graphicFrameLocks/>
          </p:cNvGraphicFramePr>
          <p:nvPr>
            <p:extLst>
              <p:ext uri="{D42A27DB-BD31-4B8C-83A1-F6EECF244321}">
                <p14:modId xmlns:p14="http://schemas.microsoft.com/office/powerpoint/2010/main" val="443830288"/>
              </p:ext>
            </p:extLst>
          </p:nvPr>
        </p:nvGraphicFramePr>
        <p:xfrm>
          <a:off x="628651" y="1895178"/>
          <a:ext cx="7886698" cy="2688254"/>
        </p:xfrm>
        <a:graphic>
          <a:graphicData uri="http://schemas.openxmlformats.org/drawingml/2006/table">
            <a:tbl>
              <a:tblPr firstRow="1" firstCol="1" lastRow="1" lastCol="1" bandRow="1" bandCol="1">
                <a:noFill/>
                <a:tableStyleId>{5C22544A-7EE6-4342-B048-85BDC9FD1C3A}</a:tableStyleId>
              </a:tblPr>
              <a:tblGrid>
                <a:gridCol w="1271587">
                  <a:extLst>
                    <a:ext uri="{9D8B030D-6E8A-4147-A177-3AD203B41FA5}">
                      <a16:colId xmlns:a16="http://schemas.microsoft.com/office/drawing/2014/main" val="2591925663"/>
                    </a:ext>
                  </a:extLst>
                </a:gridCol>
                <a:gridCol w="1628775">
                  <a:extLst>
                    <a:ext uri="{9D8B030D-6E8A-4147-A177-3AD203B41FA5}">
                      <a16:colId xmlns:a16="http://schemas.microsoft.com/office/drawing/2014/main" val="3404093173"/>
                    </a:ext>
                  </a:extLst>
                </a:gridCol>
                <a:gridCol w="2371725">
                  <a:extLst>
                    <a:ext uri="{9D8B030D-6E8A-4147-A177-3AD203B41FA5}">
                      <a16:colId xmlns:a16="http://schemas.microsoft.com/office/drawing/2014/main" val="855656116"/>
                    </a:ext>
                  </a:extLst>
                </a:gridCol>
                <a:gridCol w="2614611">
                  <a:extLst>
                    <a:ext uri="{9D8B030D-6E8A-4147-A177-3AD203B41FA5}">
                      <a16:colId xmlns:a16="http://schemas.microsoft.com/office/drawing/2014/main" val="2197526660"/>
                    </a:ext>
                  </a:extLst>
                </a:gridCol>
              </a:tblGrid>
              <a:tr h="338754">
                <a:tc rowSpan="2">
                  <a:txBody>
                    <a:bodyPr/>
                    <a:lstStyle/>
                    <a:p>
                      <a:pPr algn="ctr"/>
                      <a:r>
                        <a:rPr lang="en-IE" sz="1600" b="1">
                          <a:effectLst/>
                          <a:latin typeface="Arial" panose="020B0604020202020204" pitchFamily="34" charset="0"/>
                        </a:rPr>
                        <a:t>QD </a:t>
                      </a:r>
                      <a:endParaRPr lang="en-IE" sz="1600">
                        <a:effectLst/>
                        <a:latin typeface="Arial" panose="020B0604020202020204" pitchFamily="34" charset="0"/>
                      </a:endParaRPr>
                    </a:p>
                  </a:txBody>
                  <a:tcPr marL="47625" marR="47625" marT="0" marB="0" anchor="ctr">
                    <a:lnL w="38100" cap="flat" cmpd="sng" algn="ctr">
                      <a:noFill/>
                      <a:prstDash val="solid"/>
                    </a:lnL>
                    <a:lnR w="38100" cap="flat" cmpd="sng" algn="ctr">
                      <a:solidFill>
                        <a:srgbClr val="FFFFFF"/>
                      </a:solidFill>
                      <a:prstDash val="solid"/>
                    </a:lnR>
                    <a:lnT w="38100" cap="flat" cmpd="sng" algn="ctr">
                      <a:noFill/>
                      <a:prstDash val="solid"/>
                    </a:lnT>
                    <a:lnB w="38100" cap="flat" cmpd="sng" algn="ctr">
                      <a:solidFill>
                        <a:srgbClr val="FFFFFF"/>
                      </a:solidFill>
                      <a:prstDash val="solid"/>
                      <a:round/>
                      <a:headEnd type="none" w="med" len="med"/>
                      <a:tailEnd type="none" w="med" len="med"/>
                    </a:lnB>
                    <a:solidFill>
                      <a:srgbClr val="4F81BD">
                        <a:alpha val="69804"/>
                      </a:srgbClr>
                    </a:solidFill>
                  </a:tcPr>
                </a:tc>
                <a:tc rowSpan="2">
                  <a:txBody>
                    <a:bodyPr/>
                    <a:lstStyle/>
                    <a:p>
                      <a:pPr algn="ctr"/>
                      <a:r>
                        <a:rPr lang="en-IE" sz="1600" b="1">
                          <a:effectLst/>
                          <a:latin typeface="Arial" panose="020B0604020202020204" pitchFamily="34" charset="0"/>
                        </a:rPr>
                        <a:t>QD Type / Examples </a:t>
                      </a:r>
                      <a:endParaRPr lang="en-IE" sz="1600">
                        <a:effectLst/>
                        <a:latin typeface="Arial" panose="020B0604020202020204" pitchFamily="34" charset="0"/>
                      </a:endParaRPr>
                    </a:p>
                  </a:txBody>
                  <a:tcPr marL="47625" marR="47625" marT="0" marB="0"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noFill/>
                      <a:prstDash val="solid"/>
                    </a:lnT>
                    <a:lnB w="38100" cap="flat" cmpd="sng" algn="ctr">
                      <a:solidFill>
                        <a:srgbClr val="FFFFFF"/>
                      </a:solidFill>
                      <a:prstDash val="solid"/>
                      <a:round/>
                      <a:headEnd type="none" w="med" len="med"/>
                      <a:tailEnd type="none" w="med" len="med"/>
                    </a:lnB>
                    <a:solidFill>
                      <a:srgbClr val="4F81BD">
                        <a:alpha val="69804"/>
                      </a:srgbClr>
                    </a:solidFill>
                  </a:tcPr>
                </a:tc>
                <a:tc gridSpan="2">
                  <a:txBody>
                    <a:bodyPr/>
                    <a:lstStyle/>
                    <a:p>
                      <a:pPr algn="ctr"/>
                      <a:r>
                        <a:rPr lang="en-IE" sz="1600" b="1">
                          <a:effectLst/>
                          <a:latin typeface="Arial" panose="020B0604020202020204" pitchFamily="34" charset="0"/>
                        </a:rPr>
                        <a:t>Effects and Impact </a:t>
                      </a:r>
                    </a:p>
                  </a:txBody>
                  <a:tcPr marL="47625" marR="47625" marT="0" marB="0"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noFill/>
                      <a:prstDash val="solid"/>
                    </a:lnT>
                    <a:lnB w="38100" cap="flat" cmpd="sng" algn="ctr">
                      <a:solidFill>
                        <a:srgbClr val="FFFFFF"/>
                      </a:solidFill>
                      <a:prstDash val="solid"/>
                      <a:round/>
                      <a:headEnd type="none" w="med" len="med"/>
                      <a:tailEnd type="none" w="med" len="med"/>
                    </a:lnB>
                    <a:solidFill>
                      <a:srgbClr val="4F81BD">
                        <a:alpha val="69804"/>
                      </a:srgbClr>
                    </a:solidFill>
                  </a:tcPr>
                </a:tc>
                <a:tc hMerge="1">
                  <a:txBody>
                    <a:bodyPr/>
                    <a:lstStyle/>
                    <a:p>
                      <a:r>
                        <a:rPr lang="en-IE" b="1">
                          <a:effectLst/>
                          <a:latin typeface="Arial" panose="020B0604020202020204" pitchFamily="34" charset="0"/>
                        </a:rPr>
                        <a:t>QD17 </a:t>
                      </a:r>
                      <a:endParaRPr lang="en-IE">
                        <a:effectLst/>
                        <a:latin typeface="Arial" panose="020B0604020202020204" pitchFamily="34" charset="0"/>
                      </a:endParaRPr>
                    </a:p>
                  </a:txBody>
                  <a:tcPr marL="47625" marR="47625" marT="0" marB="0">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noFill/>
                      <a:prstDash val="solid"/>
                    </a:lnT>
                    <a:lnB w="38100" cap="flat" cmpd="sng" algn="ctr">
                      <a:solidFill>
                        <a:srgbClr val="FFFFFF"/>
                      </a:solidFill>
                      <a:prstDash val="solid"/>
                      <a:round/>
                      <a:headEnd type="none" w="med" len="med"/>
                      <a:tailEnd type="none" w="med" len="med"/>
                    </a:lnB>
                    <a:solidFill>
                      <a:srgbClr val="4F81BD">
                        <a:alpha val="69804"/>
                      </a:srgbClr>
                    </a:solidFill>
                  </a:tcPr>
                </a:tc>
                <a:extLst>
                  <a:ext uri="{0D108BD9-81ED-4DB2-BD59-A6C34878D82A}">
                    <a16:rowId xmlns:a16="http://schemas.microsoft.com/office/drawing/2014/main" val="707542554"/>
                  </a:ext>
                </a:extLst>
              </a:tr>
              <a:tr h="290831">
                <a:tc vMerge="1">
                  <a:txBody>
                    <a:bodyPr/>
                    <a:lstStyle/>
                    <a:p>
                      <a:pPr algn="ctr"/>
                      <a:r>
                        <a:rPr lang="en-IE" sz="1400" b="1">
                          <a:effectLst/>
                          <a:latin typeface="Arial" panose="020B0604020202020204" pitchFamily="34" charset="0"/>
                        </a:rPr>
                        <a:t>Structures </a:t>
                      </a:r>
                      <a:endParaRPr lang="en-IE" sz="1400">
                        <a:effectLst/>
                        <a:latin typeface="Arial" panose="020B0604020202020204" pitchFamily="34" charset="0"/>
                      </a:endParaRPr>
                    </a:p>
                  </a:txBody>
                  <a:tcPr marL="47625" marR="47625" marT="0" marB="0" anchor="ctr">
                    <a:lnL w="38100" cap="flat" cmpd="sng" algn="ctr">
                      <a:noFill/>
                      <a:prstDash val="soli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4F81BD">
                        <a:alpha val="69804"/>
                      </a:srgbClr>
                    </a:solidFill>
                  </a:tcPr>
                </a:tc>
                <a:tc vMerge="1">
                  <a:txBody>
                    <a:bodyPr/>
                    <a:lstStyle/>
                    <a:p>
                      <a:pPr algn="ctr"/>
                      <a:endParaRPr lang="en-IE" sz="1400">
                        <a:effectLst/>
                        <a:latin typeface="Arial" panose="020B0604020202020204" pitchFamily="34" charset="0"/>
                      </a:endParaRPr>
                    </a:p>
                  </a:txBody>
                  <a:tcPr marL="47625" marR="47625" marT="0" marB="0"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4F81BD">
                        <a:alpha val="69804"/>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IE" sz="1600" b="1">
                          <a:solidFill>
                            <a:schemeClr val="bg1"/>
                          </a:solidFill>
                          <a:effectLst/>
                          <a:latin typeface="Arial" panose="020B0604020202020204" pitchFamily="34" charset="0"/>
                        </a:rPr>
                        <a:t>Personnel </a:t>
                      </a:r>
                      <a:endParaRPr lang="en-IE" sz="1600">
                        <a:solidFill>
                          <a:schemeClr val="bg1"/>
                        </a:solidFill>
                        <a:effectLst/>
                        <a:latin typeface="Arial" panose="020B0604020202020204" pitchFamily="34" charset="0"/>
                      </a:endParaRPr>
                    </a:p>
                  </a:txBody>
                  <a:tcPr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4F81BD">
                        <a:alpha val="69804"/>
                      </a:srgbClr>
                    </a:solidFill>
                  </a:tcPr>
                </a:tc>
                <a:tc>
                  <a:txBody>
                    <a:bodyPr/>
                    <a:lstStyle/>
                    <a:p>
                      <a:pPr algn="ctr"/>
                      <a:r>
                        <a:rPr lang="en-IE" sz="1600" b="1">
                          <a:effectLst/>
                          <a:latin typeface="Arial" panose="020B0604020202020204" pitchFamily="34" charset="0"/>
                        </a:rPr>
                        <a:t>Structures </a:t>
                      </a:r>
                      <a:endParaRPr lang="en-IE" sz="1600">
                        <a:effectLst/>
                        <a:latin typeface="Arial" panose="020B0604020202020204" pitchFamily="34" charset="0"/>
                      </a:endParaRPr>
                    </a:p>
                  </a:txBody>
                  <a:tcPr marL="47625" marR="47625" marT="0" marB="0"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4F81BD">
                        <a:alpha val="69804"/>
                      </a:srgbClr>
                    </a:solidFill>
                  </a:tcPr>
                </a:tc>
                <a:extLst>
                  <a:ext uri="{0D108BD9-81ED-4DB2-BD59-A6C34878D82A}">
                    <a16:rowId xmlns:a16="http://schemas.microsoft.com/office/drawing/2014/main" val="2520798770"/>
                  </a:ext>
                </a:extLst>
              </a:tr>
              <a:tr h="584211">
                <a:tc>
                  <a:txBody>
                    <a:bodyPr/>
                    <a:lstStyle/>
                    <a:p>
                      <a:pPr marL="59690" marR="52705" algn="ctr">
                        <a:spcBef>
                          <a:spcPts val="100"/>
                        </a:spcBef>
                        <a:spcAft>
                          <a:spcPts val="0"/>
                        </a:spcAft>
                      </a:pPr>
                      <a:r>
                        <a:rPr lang="en-US" sz="16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DQ</a:t>
                      </a:r>
                      <a:r>
                        <a:rPr lang="en-US" sz="1600" b="0" spc="70">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6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a:t>
                      </a:r>
                      <a:r>
                        <a:rPr lang="en-US" sz="1600" b="0" spc="-5">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6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11.1Q</a:t>
                      </a:r>
                      <a:r>
                        <a:rPr lang="en-US" sz="1600" b="0" baseline="30000">
                          <a:solidFill>
                            <a:schemeClr val="tx1"/>
                          </a:solidFill>
                          <a:effectLst/>
                          <a:latin typeface="Arial" panose="020B0604020202020204" pitchFamily="34" charset="0"/>
                          <a:ea typeface="Arial" panose="020B0604020202020204" pitchFamily="34" charset="0"/>
                          <a:cs typeface="Times New Roman" panose="02020603050405020304" pitchFamily="18" charset="0"/>
                        </a:rPr>
                        <a:t>1/3</a:t>
                      </a:r>
                      <a:endParaRPr lang="en-IE" sz="1600" b="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38100" cap="flat" cmpd="sng" algn="ctr">
                      <a:noFill/>
                      <a:prstDash val="solid"/>
                    </a:lnL>
                    <a:lnR w="12700" cap="flat" cmpd="sng" algn="ctr">
                      <a:solidFill>
                        <a:schemeClr val="tx1"/>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68580" marR="141605" algn="l">
                        <a:lnSpc>
                          <a:spcPct val="100000"/>
                        </a:lnSpc>
                        <a:spcBef>
                          <a:spcPts val="170"/>
                        </a:spcBef>
                        <a:spcAft>
                          <a:spcPts val="0"/>
                        </a:spcAft>
                      </a:pPr>
                      <a:r>
                        <a:rPr lang="en-US" sz="16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Low density roads,</a:t>
                      </a:r>
                      <a:r>
                        <a:rPr lang="en-US" sz="1600" b="0" spc="-180">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6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railways and public</a:t>
                      </a:r>
                      <a:r>
                        <a:rPr lang="en-US" sz="1600" b="0" spc="-185">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6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rights</a:t>
                      </a:r>
                      <a:r>
                        <a:rPr lang="en-US" sz="1600" b="0" spc="-10">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6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of</a:t>
                      </a:r>
                      <a:r>
                        <a:rPr lang="en-US" sz="1600" b="0" spc="-5">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6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way.</a:t>
                      </a:r>
                    </a:p>
                    <a:p>
                      <a:pPr marL="68580" marR="141605" lvl="0" indent="0" algn="l" defTabSz="914400" rtl="0" eaLnBrk="1" fontAlgn="auto" latinLnBrk="0" hangingPunct="1">
                        <a:lnSpc>
                          <a:spcPct val="100000"/>
                        </a:lnSpc>
                        <a:spcBef>
                          <a:spcPts val="170"/>
                        </a:spcBef>
                        <a:spcAft>
                          <a:spcPts val="0"/>
                        </a:spcAft>
                        <a:buClrTx/>
                        <a:buSzTx/>
                        <a:buFontTx/>
                        <a:buNone/>
                        <a:tabLst/>
                        <a:defRPr/>
                      </a:pPr>
                      <a:r>
                        <a:rPr lang="en-US" sz="1600" b="0">
                          <a:solidFill>
                            <a:schemeClr val="tx1"/>
                          </a:solidFill>
                          <a:effectLst/>
                          <a:latin typeface="Arial" panose="020B0604020202020204" pitchFamily="34" charset="0"/>
                          <a:ea typeface="Wingdings" pitchFamily="2" charset="2"/>
                          <a:cs typeface="Wingdings" pitchFamily="2" charset="2"/>
                        </a:rPr>
                        <a:t>(Blue</a:t>
                      </a:r>
                      <a:r>
                        <a:rPr lang="en-US" sz="1600" b="0" spc="-15">
                          <a:solidFill>
                            <a:schemeClr val="tx1"/>
                          </a:solidFill>
                          <a:effectLst/>
                          <a:latin typeface="Arial" panose="020B0604020202020204" pitchFamily="34" charset="0"/>
                          <a:ea typeface="Wingdings" pitchFamily="2" charset="2"/>
                          <a:cs typeface="Wingdings" pitchFamily="2" charset="2"/>
                        </a:rPr>
                        <a:t> </a:t>
                      </a:r>
                      <a:r>
                        <a:rPr lang="en-US" sz="1600" b="0">
                          <a:solidFill>
                            <a:schemeClr val="tx1"/>
                          </a:solidFill>
                          <a:effectLst/>
                          <a:latin typeface="Arial" panose="020B0604020202020204" pitchFamily="34" charset="0"/>
                          <a:ea typeface="Wingdings" pitchFamily="2" charset="2"/>
                          <a:cs typeface="Wingdings" pitchFamily="2" charset="2"/>
                        </a:rPr>
                        <a:t>Line)</a:t>
                      </a:r>
                      <a:endParaRPr lang="en-IE" sz="1600" b="0">
                        <a:solidFill>
                          <a:schemeClr val="tx1"/>
                        </a:solidFill>
                        <a:effectLst/>
                        <a:latin typeface="Arial" panose="020B0604020202020204" pitchFamily="34" charset="0"/>
                        <a:ea typeface="Wingdings" pitchFamily="2" charset="2"/>
                        <a:cs typeface="Wingdings" pitchFamily="2" charset="2"/>
                      </a:endParaRPr>
                    </a:p>
                    <a:p>
                      <a:pPr marL="68580" marR="141605" algn="just">
                        <a:lnSpc>
                          <a:spcPct val="100000"/>
                        </a:lnSpc>
                        <a:spcBef>
                          <a:spcPts val="170"/>
                        </a:spcBef>
                        <a:spcAft>
                          <a:spcPts val="0"/>
                        </a:spcAft>
                      </a:pPr>
                      <a:endParaRPr lang="en-IE" sz="1600" b="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0170" marR="280670">
                        <a:spcBef>
                          <a:spcPts val="245"/>
                        </a:spcBef>
                        <a:spcAft>
                          <a:spcPts val="0"/>
                        </a:spcAft>
                      </a:pPr>
                      <a:r>
                        <a:rPr lang="en-US" sz="16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This is the acceptable level of</a:t>
                      </a:r>
                      <a:r>
                        <a:rPr lang="en-US" sz="1600" b="0" spc="5">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6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protection</a:t>
                      </a:r>
                      <a:r>
                        <a:rPr lang="en-US" sz="1600" b="0" spc="-25">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6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for</a:t>
                      </a:r>
                      <a:r>
                        <a:rPr lang="en-US" sz="1600" b="0" spc="-20">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6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low-density areas.</a:t>
                      </a:r>
                      <a:endParaRPr lang="en-IE" sz="1600" b="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p>
                      <a:pPr marL="342900" marR="106045" lvl="0" indent="-342900">
                        <a:spcBef>
                          <a:spcPts val="475"/>
                        </a:spcBef>
                        <a:spcAft>
                          <a:spcPts val="0"/>
                        </a:spcAft>
                        <a:buSzPts val="800"/>
                        <a:buFont typeface="Wingdings" pitchFamily="2" charset="2"/>
                        <a:buChar char=""/>
                        <a:tabLst>
                          <a:tab pos="180340" algn="l"/>
                        </a:tabLst>
                      </a:pPr>
                      <a:r>
                        <a:rPr lang="en-US" sz="1600" b="0">
                          <a:solidFill>
                            <a:schemeClr val="tx1"/>
                          </a:solidFill>
                          <a:effectLst/>
                          <a:latin typeface="Arial" panose="020B0604020202020204" pitchFamily="34" charset="0"/>
                          <a:ea typeface="Wingdings" pitchFamily="2" charset="2"/>
                          <a:cs typeface="Wingdings" pitchFamily="2" charset="2"/>
                        </a:rPr>
                        <a:t>Un-strengthened buildings will</a:t>
                      </a:r>
                      <a:r>
                        <a:rPr lang="en-US" sz="1600" b="0" spc="5">
                          <a:solidFill>
                            <a:schemeClr val="tx1"/>
                          </a:solidFill>
                          <a:effectLst/>
                          <a:latin typeface="Arial" panose="020B0604020202020204" pitchFamily="34" charset="0"/>
                          <a:ea typeface="Wingdings" pitchFamily="2" charset="2"/>
                          <a:cs typeface="Wingdings" pitchFamily="2" charset="2"/>
                        </a:rPr>
                        <a:t> </a:t>
                      </a:r>
                      <a:r>
                        <a:rPr lang="en-US" sz="1600" b="0">
                          <a:solidFill>
                            <a:schemeClr val="tx1"/>
                          </a:solidFill>
                          <a:effectLst/>
                          <a:latin typeface="Arial" panose="020B0604020202020204" pitchFamily="34" charset="0"/>
                          <a:ea typeface="Wingdings" pitchFamily="2" charset="2"/>
                          <a:cs typeface="Wingdings" pitchFamily="2" charset="2"/>
                        </a:rPr>
                        <a:t>suffer average damage up to 20%</a:t>
                      </a:r>
                      <a:r>
                        <a:rPr lang="en-US" sz="1600" b="0" spc="-215">
                          <a:solidFill>
                            <a:schemeClr val="tx1"/>
                          </a:solidFill>
                          <a:effectLst/>
                          <a:latin typeface="Arial" panose="020B0604020202020204" pitchFamily="34" charset="0"/>
                          <a:ea typeface="Wingdings" pitchFamily="2" charset="2"/>
                          <a:cs typeface="Wingdings" pitchFamily="2" charset="2"/>
                        </a:rPr>
                        <a:t> </a:t>
                      </a:r>
                      <a:r>
                        <a:rPr lang="en-US" sz="1600" b="0">
                          <a:solidFill>
                            <a:schemeClr val="tx1"/>
                          </a:solidFill>
                          <a:effectLst/>
                          <a:latin typeface="Arial" panose="020B0604020202020204" pitchFamily="34" charset="0"/>
                          <a:ea typeface="Wingdings" pitchFamily="2" charset="2"/>
                          <a:cs typeface="Wingdings" pitchFamily="2" charset="2"/>
                        </a:rPr>
                        <a:t>of replacement</a:t>
                      </a:r>
                      <a:r>
                        <a:rPr lang="en-US" sz="1600" b="0" spc="-5">
                          <a:solidFill>
                            <a:schemeClr val="tx1"/>
                          </a:solidFill>
                          <a:effectLst/>
                          <a:latin typeface="Arial" panose="020B0604020202020204" pitchFamily="34" charset="0"/>
                          <a:ea typeface="Wingdings" pitchFamily="2" charset="2"/>
                          <a:cs typeface="Wingdings" pitchFamily="2" charset="2"/>
                        </a:rPr>
                        <a:t> </a:t>
                      </a:r>
                      <a:r>
                        <a:rPr lang="en-US" sz="1600" b="0">
                          <a:solidFill>
                            <a:schemeClr val="tx1"/>
                          </a:solidFill>
                          <a:effectLst/>
                          <a:latin typeface="Arial" panose="020B0604020202020204" pitchFamily="34" charset="0"/>
                          <a:ea typeface="Wingdings" pitchFamily="2" charset="2"/>
                          <a:cs typeface="Wingdings" pitchFamily="2" charset="2"/>
                        </a:rPr>
                        <a:t>cost.</a:t>
                      </a:r>
                      <a:endParaRPr lang="en-IE" sz="1600" b="0">
                        <a:solidFill>
                          <a:schemeClr val="tx1"/>
                        </a:solidFill>
                        <a:effectLst/>
                        <a:latin typeface="Arial" panose="020B0604020202020204" pitchFamily="34" charset="0"/>
                        <a:ea typeface="Wingdings" pitchFamily="2" charset="2"/>
                        <a:cs typeface="Wingdings" pitchFamily="2" charset="2"/>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342900" marR="70485" lvl="0" indent="-342900">
                        <a:spcBef>
                          <a:spcPts val="245"/>
                        </a:spcBef>
                        <a:spcAft>
                          <a:spcPts val="0"/>
                        </a:spcAft>
                        <a:buSzPts val="800"/>
                        <a:buFont typeface="Wingdings" pitchFamily="2" charset="2"/>
                        <a:buChar char=""/>
                        <a:tabLst>
                          <a:tab pos="179070" algn="l"/>
                        </a:tabLst>
                      </a:pPr>
                      <a:r>
                        <a:rPr lang="en-US" sz="1600" b="0">
                          <a:solidFill>
                            <a:schemeClr val="tx1"/>
                          </a:solidFill>
                          <a:effectLst/>
                          <a:latin typeface="Arial" panose="020B0604020202020204" pitchFamily="34" charset="0"/>
                          <a:ea typeface="Wingdings" pitchFamily="2" charset="2"/>
                          <a:cs typeface="Wingdings" pitchFamily="2" charset="2"/>
                        </a:rPr>
                        <a:t>Personnel in the open are not likely to</a:t>
                      </a:r>
                      <a:r>
                        <a:rPr lang="en-US" sz="1600" b="0" spc="-215">
                          <a:solidFill>
                            <a:schemeClr val="tx1"/>
                          </a:solidFill>
                          <a:effectLst/>
                          <a:latin typeface="Arial" panose="020B0604020202020204" pitchFamily="34" charset="0"/>
                          <a:ea typeface="Wingdings" pitchFamily="2" charset="2"/>
                          <a:cs typeface="Wingdings" pitchFamily="2" charset="2"/>
                        </a:rPr>
                        <a:t> </a:t>
                      </a:r>
                      <a:r>
                        <a:rPr lang="en-US" sz="1600" b="0">
                          <a:solidFill>
                            <a:schemeClr val="tx1"/>
                          </a:solidFill>
                          <a:effectLst/>
                          <a:latin typeface="Arial" panose="020B0604020202020204" pitchFamily="34" charset="0"/>
                          <a:ea typeface="Wingdings" pitchFamily="2" charset="2"/>
                          <a:cs typeface="Wingdings" pitchFamily="2" charset="2"/>
                        </a:rPr>
                        <a:t>suffer any injuries from blast or any</a:t>
                      </a:r>
                      <a:r>
                        <a:rPr lang="en-US" sz="1600" b="0" spc="5">
                          <a:solidFill>
                            <a:schemeClr val="tx1"/>
                          </a:solidFill>
                          <a:effectLst/>
                          <a:latin typeface="Arial" panose="020B0604020202020204" pitchFamily="34" charset="0"/>
                          <a:ea typeface="Wingdings" pitchFamily="2" charset="2"/>
                          <a:cs typeface="Wingdings" pitchFamily="2" charset="2"/>
                        </a:rPr>
                        <a:t> </a:t>
                      </a:r>
                      <a:r>
                        <a:rPr lang="en-US" sz="1600" b="0">
                          <a:solidFill>
                            <a:schemeClr val="tx1"/>
                          </a:solidFill>
                          <a:effectLst/>
                          <a:latin typeface="Arial" panose="020B0604020202020204" pitchFamily="34" charset="0"/>
                          <a:ea typeface="Wingdings" pitchFamily="2" charset="2"/>
                          <a:cs typeface="Wingdings" pitchFamily="2" charset="2"/>
                        </a:rPr>
                        <a:t>significant injuries</a:t>
                      </a:r>
                      <a:r>
                        <a:rPr lang="en-US" sz="1600" b="0" spc="-10">
                          <a:solidFill>
                            <a:schemeClr val="tx1"/>
                          </a:solidFill>
                          <a:effectLst/>
                          <a:latin typeface="Arial" panose="020B0604020202020204" pitchFamily="34" charset="0"/>
                          <a:ea typeface="Wingdings" pitchFamily="2" charset="2"/>
                          <a:cs typeface="Wingdings" pitchFamily="2" charset="2"/>
                        </a:rPr>
                        <a:t> </a:t>
                      </a:r>
                      <a:r>
                        <a:rPr lang="en-US" sz="1600" b="0">
                          <a:solidFill>
                            <a:schemeClr val="tx1"/>
                          </a:solidFill>
                          <a:effectLst/>
                          <a:latin typeface="Arial" panose="020B0604020202020204" pitchFamily="34" charset="0"/>
                          <a:ea typeface="Wingdings" pitchFamily="2" charset="2"/>
                          <a:cs typeface="Wingdings" pitchFamily="2" charset="2"/>
                        </a:rPr>
                        <a:t>from debris.</a:t>
                      </a:r>
                      <a:endParaRPr lang="en-IE" sz="1600" b="0">
                        <a:solidFill>
                          <a:schemeClr val="tx1"/>
                        </a:solidFill>
                        <a:effectLst/>
                        <a:latin typeface="Arial" panose="020B0604020202020204" pitchFamily="34" charset="0"/>
                        <a:ea typeface="Wingdings" pitchFamily="2" charset="2"/>
                        <a:cs typeface="Wingdings" pitchFamily="2" charset="2"/>
                      </a:endParaRPr>
                    </a:p>
                    <a:p>
                      <a:pPr marL="342900" lvl="0" indent="-342900">
                        <a:spcBef>
                          <a:spcPts val="480"/>
                        </a:spcBef>
                        <a:spcAft>
                          <a:spcPts val="0"/>
                        </a:spcAft>
                        <a:buSzPts val="800"/>
                        <a:buFont typeface="Wingdings" pitchFamily="2" charset="2"/>
                        <a:buChar char=""/>
                        <a:tabLst>
                          <a:tab pos="179070" algn="l"/>
                        </a:tabLst>
                      </a:pPr>
                      <a:r>
                        <a:rPr lang="en-US" sz="1600" b="0">
                          <a:solidFill>
                            <a:schemeClr val="tx1"/>
                          </a:solidFill>
                          <a:effectLst/>
                          <a:latin typeface="Arial" panose="020B0604020202020204" pitchFamily="34" charset="0"/>
                          <a:ea typeface="Wingdings" pitchFamily="2" charset="2"/>
                          <a:cs typeface="Wingdings" pitchFamily="2" charset="2"/>
                        </a:rPr>
                        <a:t>Peak</a:t>
                      </a:r>
                      <a:r>
                        <a:rPr lang="en-US" sz="1600" b="0" spc="-20">
                          <a:solidFill>
                            <a:schemeClr val="tx1"/>
                          </a:solidFill>
                          <a:effectLst/>
                          <a:latin typeface="Arial" panose="020B0604020202020204" pitchFamily="34" charset="0"/>
                          <a:ea typeface="Wingdings" pitchFamily="2" charset="2"/>
                          <a:cs typeface="Wingdings" pitchFamily="2" charset="2"/>
                        </a:rPr>
                        <a:t> </a:t>
                      </a:r>
                      <a:r>
                        <a:rPr lang="en-US" sz="1600" b="0">
                          <a:solidFill>
                            <a:schemeClr val="tx1"/>
                          </a:solidFill>
                          <a:effectLst/>
                          <a:latin typeface="Arial" panose="020B0604020202020204" pitchFamily="34" charset="0"/>
                          <a:ea typeface="Wingdings" pitchFamily="2" charset="2"/>
                          <a:cs typeface="Wingdings" pitchFamily="2" charset="2"/>
                        </a:rPr>
                        <a:t>side-on</a:t>
                      </a:r>
                      <a:r>
                        <a:rPr lang="en-US" sz="1600" b="0" spc="-10">
                          <a:solidFill>
                            <a:schemeClr val="tx1"/>
                          </a:solidFill>
                          <a:effectLst/>
                          <a:latin typeface="Arial" panose="020B0604020202020204" pitchFamily="34" charset="0"/>
                          <a:ea typeface="Wingdings" pitchFamily="2" charset="2"/>
                          <a:cs typeface="Wingdings" pitchFamily="2" charset="2"/>
                        </a:rPr>
                        <a:t> </a:t>
                      </a:r>
                      <a:r>
                        <a:rPr lang="en-US" sz="1600" b="0">
                          <a:solidFill>
                            <a:schemeClr val="tx1"/>
                          </a:solidFill>
                          <a:effectLst/>
                          <a:latin typeface="Arial" panose="020B0604020202020204" pitchFamily="34" charset="0"/>
                          <a:ea typeface="Wingdings" pitchFamily="2" charset="2"/>
                          <a:cs typeface="Wingdings" pitchFamily="2" charset="2"/>
                        </a:rPr>
                        <a:t>overpressure</a:t>
                      </a:r>
                      <a:r>
                        <a:rPr lang="en-US" sz="1600" b="0" spc="-10">
                          <a:solidFill>
                            <a:schemeClr val="tx1"/>
                          </a:solidFill>
                          <a:effectLst/>
                          <a:latin typeface="Arial" panose="020B0604020202020204" pitchFamily="34" charset="0"/>
                          <a:ea typeface="Wingdings" pitchFamily="2" charset="2"/>
                          <a:cs typeface="Wingdings" pitchFamily="2" charset="2"/>
                        </a:rPr>
                        <a:t> </a:t>
                      </a:r>
                      <a:r>
                        <a:rPr lang="en-US" sz="1600" b="0">
                          <a:solidFill>
                            <a:schemeClr val="tx1"/>
                          </a:solidFill>
                          <a:effectLst/>
                          <a:latin typeface="Arial" panose="020B0604020202020204" pitchFamily="34" charset="0"/>
                          <a:ea typeface="Wingdings" pitchFamily="2" charset="2"/>
                          <a:cs typeface="Wingdings" pitchFamily="2" charset="2"/>
                        </a:rPr>
                        <a:t>is</a:t>
                      </a:r>
                      <a:r>
                        <a:rPr lang="en-US" sz="1600" b="0" spc="-5">
                          <a:solidFill>
                            <a:schemeClr val="tx1"/>
                          </a:solidFill>
                          <a:effectLst/>
                          <a:latin typeface="Arial" panose="020B0604020202020204" pitchFamily="34" charset="0"/>
                          <a:ea typeface="Wingdings" pitchFamily="2" charset="2"/>
                          <a:cs typeface="Wingdings" pitchFamily="2" charset="2"/>
                        </a:rPr>
                        <a:t> </a:t>
                      </a:r>
                      <a:r>
                        <a:rPr lang="en-US" sz="1600" b="0">
                          <a:solidFill>
                            <a:schemeClr val="tx1"/>
                          </a:solidFill>
                          <a:effectLst/>
                          <a:latin typeface="Arial" panose="020B0604020202020204" pitchFamily="34" charset="0"/>
                          <a:ea typeface="Wingdings" pitchFamily="2" charset="2"/>
                          <a:cs typeface="Wingdings" pitchFamily="2" charset="2"/>
                        </a:rPr>
                        <a:t>11KPa.</a:t>
                      </a:r>
                      <a:endParaRPr lang="en-IE" sz="1600" b="0">
                        <a:solidFill>
                          <a:schemeClr val="tx1"/>
                        </a:solidFill>
                        <a:effectLst/>
                        <a:latin typeface="Arial" panose="020B0604020202020204" pitchFamily="34" charset="0"/>
                        <a:ea typeface="Wingdings" pitchFamily="2" charset="2"/>
                        <a:cs typeface="Wingdings" pitchFamily="2" charset="2"/>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077355833"/>
                  </a:ext>
                </a:extLst>
              </a:tr>
            </a:tbl>
          </a:graphicData>
        </a:graphic>
      </p:graphicFrame>
      <p:sp>
        <p:nvSpPr>
          <p:cNvPr id="5" name="TextBox 4">
            <a:extLst>
              <a:ext uri="{FF2B5EF4-FFF2-40B4-BE49-F238E27FC236}">
                <a16:creationId xmlns:a16="http://schemas.microsoft.com/office/drawing/2014/main" id="{F016383F-1ED1-6F4A-B92C-98BF6BA3A8EA}"/>
              </a:ext>
            </a:extLst>
          </p:cNvPr>
          <p:cNvSpPr txBox="1"/>
          <p:nvPr/>
        </p:nvSpPr>
        <p:spPr>
          <a:xfrm>
            <a:off x="628651" y="5200827"/>
            <a:ext cx="4029075" cy="369332"/>
          </a:xfrm>
          <a:prstGeom prst="rect">
            <a:avLst/>
          </a:prstGeom>
          <a:solidFill>
            <a:schemeClr val="bg1"/>
          </a:solidFill>
        </p:spPr>
        <p:txBody>
          <a:bodyPr wrap="square" rtlCol="0">
            <a:spAutoFit/>
          </a:bodyPr>
          <a:lstStyle/>
          <a:p>
            <a:r>
              <a:rPr lang="en-IE" b="1">
                <a:solidFill>
                  <a:schemeClr val="accent3"/>
                </a:solidFill>
              </a:rPr>
              <a:t>BLUE LINE = PTRD (Low density)</a:t>
            </a:r>
          </a:p>
        </p:txBody>
      </p:sp>
    </p:spTree>
    <p:extLst>
      <p:ext uri="{BB962C8B-B14F-4D97-AF65-F5344CB8AC3E}">
        <p14:creationId xmlns:p14="http://schemas.microsoft.com/office/powerpoint/2010/main" val="255390959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851A4D-27CE-A248-8BEB-C060F7C0E81F}"/>
              </a:ext>
            </a:extLst>
          </p:cNvPr>
          <p:cNvSpPr>
            <a:spLocks noGrp="1"/>
          </p:cNvSpPr>
          <p:nvPr>
            <p:ph type="title"/>
          </p:nvPr>
        </p:nvSpPr>
        <p:spPr>
          <a:xfrm>
            <a:off x="628651" y="236449"/>
            <a:ext cx="7886700" cy="1325563"/>
          </a:xfrm>
        </p:spPr>
        <p:txBody>
          <a:bodyPr/>
          <a:lstStyle/>
          <a:p>
            <a:pPr algn="ctr"/>
            <a:r>
              <a:rPr lang="en-IE" sz="3200" dirty="0"/>
              <a:t>QD Criteria and examples </a:t>
            </a:r>
            <a:br>
              <a:rPr lang="en-IE" sz="3200" dirty="0"/>
            </a:br>
            <a:r>
              <a:rPr lang="en-IE" sz="3200" dirty="0"/>
              <a:t>based on IATG 02.20</a:t>
            </a:r>
          </a:p>
        </p:txBody>
      </p:sp>
      <p:graphicFrame>
        <p:nvGraphicFramePr>
          <p:cNvPr id="4" name="Content Placeholder 3">
            <a:extLst>
              <a:ext uri="{FF2B5EF4-FFF2-40B4-BE49-F238E27FC236}">
                <a16:creationId xmlns:a16="http://schemas.microsoft.com/office/drawing/2014/main" id="{60975D9B-9F5D-DB4E-919C-27FE6C5F480B}"/>
              </a:ext>
            </a:extLst>
          </p:cNvPr>
          <p:cNvGraphicFramePr>
            <a:graphicFrameLocks/>
          </p:cNvGraphicFramePr>
          <p:nvPr>
            <p:extLst>
              <p:ext uri="{D42A27DB-BD31-4B8C-83A1-F6EECF244321}">
                <p14:modId xmlns:p14="http://schemas.microsoft.com/office/powerpoint/2010/main" val="1524190666"/>
              </p:ext>
            </p:extLst>
          </p:nvPr>
        </p:nvGraphicFramePr>
        <p:xfrm>
          <a:off x="628651" y="1302986"/>
          <a:ext cx="7886698" cy="5126654"/>
        </p:xfrm>
        <a:graphic>
          <a:graphicData uri="http://schemas.openxmlformats.org/drawingml/2006/table">
            <a:tbl>
              <a:tblPr firstRow="1" firstCol="1" lastRow="1" lastCol="1" bandRow="1" bandCol="1">
                <a:noFill/>
                <a:tableStyleId>{5C22544A-7EE6-4342-B048-85BDC9FD1C3A}</a:tableStyleId>
              </a:tblPr>
              <a:tblGrid>
                <a:gridCol w="929216">
                  <a:extLst>
                    <a:ext uri="{9D8B030D-6E8A-4147-A177-3AD203B41FA5}">
                      <a16:colId xmlns:a16="http://schemas.microsoft.com/office/drawing/2014/main" val="2591925663"/>
                    </a:ext>
                  </a:extLst>
                </a:gridCol>
                <a:gridCol w="1354666">
                  <a:extLst>
                    <a:ext uri="{9D8B030D-6E8A-4147-A177-3AD203B41FA5}">
                      <a16:colId xmlns:a16="http://schemas.microsoft.com/office/drawing/2014/main" val="3404093173"/>
                    </a:ext>
                  </a:extLst>
                </a:gridCol>
                <a:gridCol w="3714045">
                  <a:extLst>
                    <a:ext uri="{9D8B030D-6E8A-4147-A177-3AD203B41FA5}">
                      <a16:colId xmlns:a16="http://schemas.microsoft.com/office/drawing/2014/main" val="855656116"/>
                    </a:ext>
                  </a:extLst>
                </a:gridCol>
                <a:gridCol w="1888771">
                  <a:extLst>
                    <a:ext uri="{9D8B030D-6E8A-4147-A177-3AD203B41FA5}">
                      <a16:colId xmlns:a16="http://schemas.microsoft.com/office/drawing/2014/main" val="2197526660"/>
                    </a:ext>
                  </a:extLst>
                </a:gridCol>
              </a:tblGrid>
              <a:tr h="338754">
                <a:tc rowSpan="2">
                  <a:txBody>
                    <a:bodyPr/>
                    <a:lstStyle/>
                    <a:p>
                      <a:pPr algn="ctr"/>
                      <a:r>
                        <a:rPr lang="en-IE" sz="1600" b="1">
                          <a:effectLst/>
                          <a:latin typeface="Arial" panose="020B0604020202020204" pitchFamily="34" charset="0"/>
                        </a:rPr>
                        <a:t>QD </a:t>
                      </a:r>
                      <a:endParaRPr lang="en-IE" sz="1600">
                        <a:effectLst/>
                        <a:latin typeface="Arial" panose="020B0604020202020204" pitchFamily="34" charset="0"/>
                      </a:endParaRPr>
                    </a:p>
                  </a:txBody>
                  <a:tcPr marL="47625" marR="47625" marT="0" marB="0" anchor="ctr">
                    <a:lnL w="38100" cap="flat" cmpd="sng" algn="ctr">
                      <a:noFill/>
                      <a:prstDash val="solid"/>
                    </a:lnL>
                    <a:lnR w="38100" cap="flat" cmpd="sng" algn="ctr">
                      <a:solidFill>
                        <a:srgbClr val="FFFFFF"/>
                      </a:solidFill>
                      <a:prstDash val="solid"/>
                    </a:lnR>
                    <a:lnT w="38100" cap="flat" cmpd="sng" algn="ctr">
                      <a:noFill/>
                      <a:prstDash val="solid"/>
                    </a:lnT>
                    <a:lnB w="38100" cap="flat" cmpd="sng" algn="ctr">
                      <a:solidFill>
                        <a:srgbClr val="FFFFFF"/>
                      </a:solidFill>
                      <a:prstDash val="solid"/>
                      <a:round/>
                      <a:headEnd type="none" w="med" len="med"/>
                      <a:tailEnd type="none" w="med" len="med"/>
                    </a:lnB>
                    <a:solidFill>
                      <a:srgbClr val="4F81BD">
                        <a:alpha val="69804"/>
                      </a:srgbClr>
                    </a:solidFill>
                  </a:tcPr>
                </a:tc>
                <a:tc rowSpan="2">
                  <a:txBody>
                    <a:bodyPr/>
                    <a:lstStyle/>
                    <a:p>
                      <a:pPr algn="ctr"/>
                      <a:r>
                        <a:rPr lang="en-IE" sz="1600" b="1">
                          <a:effectLst/>
                          <a:latin typeface="Arial" panose="020B0604020202020204" pitchFamily="34" charset="0"/>
                        </a:rPr>
                        <a:t>QD Type / Examples </a:t>
                      </a:r>
                      <a:endParaRPr lang="en-IE" sz="1600">
                        <a:effectLst/>
                        <a:latin typeface="Arial" panose="020B0604020202020204" pitchFamily="34" charset="0"/>
                      </a:endParaRPr>
                    </a:p>
                  </a:txBody>
                  <a:tcPr marL="47625" marR="47625" marT="0" marB="0"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noFill/>
                      <a:prstDash val="solid"/>
                    </a:lnT>
                    <a:lnB w="38100" cap="flat" cmpd="sng" algn="ctr">
                      <a:solidFill>
                        <a:srgbClr val="FFFFFF"/>
                      </a:solidFill>
                      <a:prstDash val="solid"/>
                      <a:round/>
                      <a:headEnd type="none" w="med" len="med"/>
                      <a:tailEnd type="none" w="med" len="med"/>
                    </a:lnB>
                    <a:solidFill>
                      <a:srgbClr val="4F81BD">
                        <a:alpha val="69804"/>
                      </a:srgbClr>
                    </a:solidFill>
                  </a:tcPr>
                </a:tc>
                <a:tc gridSpan="2">
                  <a:txBody>
                    <a:bodyPr/>
                    <a:lstStyle/>
                    <a:p>
                      <a:pPr algn="ctr"/>
                      <a:r>
                        <a:rPr lang="en-IE" sz="1600" b="1">
                          <a:effectLst/>
                          <a:latin typeface="Arial" panose="020B0604020202020204" pitchFamily="34" charset="0"/>
                        </a:rPr>
                        <a:t>Effects and Impact </a:t>
                      </a:r>
                    </a:p>
                  </a:txBody>
                  <a:tcPr marL="47625" marR="47625" marT="0" marB="0"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noFill/>
                      <a:prstDash val="solid"/>
                    </a:lnT>
                    <a:lnB w="38100" cap="flat" cmpd="sng" algn="ctr">
                      <a:solidFill>
                        <a:srgbClr val="FFFFFF"/>
                      </a:solidFill>
                      <a:prstDash val="solid"/>
                      <a:round/>
                      <a:headEnd type="none" w="med" len="med"/>
                      <a:tailEnd type="none" w="med" len="med"/>
                    </a:lnB>
                    <a:solidFill>
                      <a:srgbClr val="4F81BD">
                        <a:alpha val="69804"/>
                      </a:srgbClr>
                    </a:solidFill>
                  </a:tcPr>
                </a:tc>
                <a:tc hMerge="1">
                  <a:txBody>
                    <a:bodyPr/>
                    <a:lstStyle/>
                    <a:p>
                      <a:r>
                        <a:rPr lang="en-IE" b="1">
                          <a:effectLst/>
                          <a:latin typeface="Arial" panose="020B0604020202020204" pitchFamily="34" charset="0"/>
                        </a:rPr>
                        <a:t>QD17 </a:t>
                      </a:r>
                      <a:endParaRPr lang="en-IE">
                        <a:effectLst/>
                        <a:latin typeface="Arial" panose="020B0604020202020204" pitchFamily="34" charset="0"/>
                      </a:endParaRPr>
                    </a:p>
                  </a:txBody>
                  <a:tcPr marL="47625" marR="47625" marT="0" marB="0">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noFill/>
                      <a:prstDash val="solid"/>
                    </a:lnT>
                    <a:lnB w="38100" cap="flat" cmpd="sng" algn="ctr">
                      <a:solidFill>
                        <a:srgbClr val="FFFFFF"/>
                      </a:solidFill>
                      <a:prstDash val="solid"/>
                      <a:round/>
                      <a:headEnd type="none" w="med" len="med"/>
                      <a:tailEnd type="none" w="med" len="med"/>
                    </a:lnB>
                    <a:solidFill>
                      <a:srgbClr val="4F81BD">
                        <a:alpha val="69804"/>
                      </a:srgbClr>
                    </a:solidFill>
                  </a:tcPr>
                </a:tc>
                <a:extLst>
                  <a:ext uri="{0D108BD9-81ED-4DB2-BD59-A6C34878D82A}">
                    <a16:rowId xmlns:a16="http://schemas.microsoft.com/office/drawing/2014/main" val="707542554"/>
                  </a:ext>
                </a:extLst>
              </a:tr>
              <a:tr h="290831">
                <a:tc vMerge="1">
                  <a:txBody>
                    <a:bodyPr/>
                    <a:lstStyle/>
                    <a:p>
                      <a:pPr algn="ctr"/>
                      <a:r>
                        <a:rPr lang="en-IE" sz="1400" b="1">
                          <a:effectLst/>
                          <a:latin typeface="Arial" panose="020B0604020202020204" pitchFamily="34" charset="0"/>
                        </a:rPr>
                        <a:t>Structures </a:t>
                      </a:r>
                      <a:endParaRPr lang="en-IE" sz="1400">
                        <a:effectLst/>
                        <a:latin typeface="Arial" panose="020B0604020202020204" pitchFamily="34" charset="0"/>
                      </a:endParaRPr>
                    </a:p>
                  </a:txBody>
                  <a:tcPr marL="47625" marR="47625" marT="0" marB="0" anchor="ctr">
                    <a:lnL w="38100" cap="flat" cmpd="sng" algn="ctr">
                      <a:noFill/>
                      <a:prstDash val="soli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4F81BD">
                        <a:alpha val="69804"/>
                      </a:srgbClr>
                    </a:solidFill>
                  </a:tcPr>
                </a:tc>
                <a:tc vMerge="1">
                  <a:txBody>
                    <a:bodyPr/>
                    <a:lstStyle/>
                    <a:p>
                      <a:pPr algn="ctr"/>
                      <a:endParaRPr lang="en-IE" sz="1400">
                        <a:effectLst/>
                        <a:latin typeface="Arial" panose="020B0604020202020204" pitchFamily="34" charset="0"/>
                      </a:endParaRPr>
                    </a:p>
                  </a:txBody>
                  <a:tcPr marL="47625" marR="47625" marT="0" marB="0"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4F81BD">
                        <a:alpha val="69804"/>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IE" sz="1600" b="1">
                          <a:solidFill>
                            <a:schemeClr val="bg1"/>
                          </a:solidFill>
                          <a:effectLst/>
                          <a:latin typeface="Arial" panose="020B0604020202020204" pitchFamily="34" charset="0"/>
                        </a:rPr>
                        <a:t>Personnel </a:t>
                      </a:r>
                      <a:endParaRPr lang="en-IE" sz="1600">
                        <a:solidFill>
                          <a:schemeClr val="bg1"/>
                        </a:solidFill>
                        <a:effectLst/>
                        <a:latin typeface="Arial" panose="020B0604020202020204" pitchFamily="34" charset="0"/>
                      </a:endParaRPr>
                    </a:p>
                  </a:txBody>
                  <a:tcPr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4F81BD">
                        <a:alpha val="69804"/>
                      </a:srgbClr>
                    </a:solidFill>
                  </a:tcPr>
                </a:tc>
                <a:tc>
                  <a:txBody>
                    <a:bodyPr/>
                    <a:lstStyle/>
                    <a:p>
                      <a:pPr algn="ctr"/>
                      <a:r>
                        <a:rPr lang="en-IE" sz="1600" b="1">
                          <a:effectLst/>
                          <a:latin typeface="Arial" panose="020B0604020202020204" pitchFamily="34" charset="0"/>
                        </a:rPr>
                        <a:t>Structures </a:t>
                      </a:r>
                      <a:endParaRPr lang="en-IE" sz="1600">
                        <a:effectLst/>
                        <a:latin typeface="Arial" panose="020B0604020202020204" pitchFamily="34" charset="0"/>
                      </a:endParaRPr>
                    </a:p>
                  </a:txBody>
                  <a:tcPr marL="47625" marR="47625" marT="0" marB="0"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4F81BD">
                        <a:alpha val="69804"/>
                      </a:srgbClr>
                    </a:solidFill>
                  </a:tcPr>
                </a:tc>
                <a:extLst>
                  <a:ext uri="{0D108BD9-81ED-4DB2-BD59-A6C34878D82A}">
                    <a16:rowId xmlns:a16="http://schemas.microsoft.com/office/drawing/2014/main" val="2520798770"/>
                  </a:ext>
                </a:extLst>
              </a:tr>
              <a:tr h="584211">
                <a:tc>
                  <a:txBody>
                    <a:bodyPr/>
                    <a:lstStyle/>
                    <a:p>
                      <a:pPr marL="58420" marR="52705" algn="ctr">
                        <a:spcBef>
                          <a:spcPts val="100"/>
                        </a:spcBef>
                        <a:spcAft>
                          <a:spcPts val="0"/>
                        </a:spcAft>
                      </a:pPr>
                      <a:r>
                        <a:rPr lang="en-US" sz="16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DQ</a:t>
                      </a:r>
                      <a:r>
                        <a:rPr lang="en-US" sz="1600" b="0" spc="75">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6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 9.6Q</a:t>
                      </a:r>
                      <a:r>
                        <a:rPr lang="en-US" sz="1600" b="0" baseline="30000">
                          <a:solidFill>
                            <a:schemeClr val="tx1"/>
                          </a:solidFill>
                          <a:effectLst/>
                          <a:latin typeface="Arial" panose="020B0604020202020204" pitchFamily="34" charset="0"/>
                          <a:ea typeface="Arial" panose="020B0604020202020204" pitchFamily="34" charset="0"/>
                          <a:cs typeface="Times New Roman" panose="02020603050405020304" pitchFamily="18" charset="0"/>
                        </a:rPr>
                        <a:t>1/3</a:t>
                      </a:r>
                      <a:endParaRPr lang="en-IE" sz="1600" b="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38100" cap="flat" cmpd="sng" algn="ctr">
                      <a:noFill/>
                      <a:prstDash val="solid"/>
                    </a:lnL>
                    <a:lnR w="12700" cap="flat" cmpd="sng" algn="ctr">
                      <a:solidFill>
                        <a:schemeClr val="tx1"/>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68580">
                        <a:spcBef>
                          <a:spcPts val="110"/>
                        </a:spcBef>
                        <a:spcAft>
                          <a:spcPts val="0"/>
                        </a:spcAft>
                      </a:pPr>
                      <a:r>
                        <a:rPr lang="en-US" sz="1600" b="1">
                          <a:solidFill>
                            <a:schemeClr val="tx1"/>
                          </a:solidFill>
                          <a:effectLst/>
                          <a:latin typeface="Arial" panose="020B0604020202020204" pitchFamily="34" charset="0"/>
                          <a:ea typeface="Arial" panose="020B0604020202020204" pitchFamily="34" charset="0"/>
                          <a:cs typeface="Times New Roman" panose="02020603050405020304" pitchFamily="18" charset="0"/>
                        </a:rPr>
                        <a:t>Military</a:t>
                      </a:r>
                      <a:r>
                        <a:rPr lang="en-US" sz="1600" b="1" spc="-20">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600" b="1">
                          <a:solidFill>
                            <a:schemeClr val="tx1"/>
                          </a:solidFill>
                          <a:effectLst/>
                          <a:latin typeface="Arial" panose="020B0604020202020204" pitchFamily="34" charset="0"/>
                          <a:ea typeface="Arial" panose="020B0604020202020204" pitchFamily="34" charset="0"/>
                          <a:cs typeface="Times New Roman" panose="02020603050405020304" pitchFamily="18" charset="0"/>
                        </a:rPr>
                        <a:t>at</a:t>
                      </a:r>
                      <a:r>
                        <a:rPr lang="en-US" sz="1600" b="1" spc="-15">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600" b="1">
                          <a:solidFill>
                            <a:schemeClr val="tx1"/>
                          </a:solidFill>
                          <a:effectLst/>
                          <a:latin typeface="Arial" panose="020B0604020202020204" pitchFamily="34" charset="0"/>
                          <a:ea typeface="Arial" panose="020B0604020202020204" pitchFamily="34" charset="0"/>
                          <a:cs typeface="Times New Roman" panose="02020603050405020304" pitchFamily="18" charset="0"/>
                        </a:rPr>
                        <a:t>Risk</a:t>
                      </a:r>
                      <a:endParaRPr lang="en-IE" sz="1600" b="1">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p>
                      <a:pPr>
                        <a:spcBef>
                          <a:spcPts val="10"/>
                        </a:spcBef>
                      </a:pPr>
                      <a:r>
                        <a:rPr lang="en-US" sz="16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endParaRPr lang="en-IE" sz="1600" b="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p>
                      <a:pPr marL="133200" marR="254000" lvl="1" indent="0">
                        <a:lnSpc>
                          <a:spcPct val="96000"/>
                        </a:lnSpc>
                        <a:spcAft>
                          <a:spcPts val="0"/>
                        </a:spcAft>
                        <a:buSzPts val="800"/>
                        <a:buFont typeface="Wingdings" pitchFamily="2" charset="2"/>
                        <a:buNone/>
                        <a:tabLst>
                          <a:tab pos="158750" algn="l"/>
                        </a:tabLst>
                      </a:pPr>
                      <a:r>
                        <a:rPr lang="en-US" sz="1600" b="0" spc="-5">
                          <a:solidFill>
                            <a:schemeClr val="tx1"/>
                          </a:solidFill>
                          <a:effectLst/>
                          <a:latin typeface="Arial" panose="020B0604020202020204" pitchFamily="34" charset="0"/>
                          <a:ea typeface="Wingdings" pitchFamily="2" charset="2"/>
                          <a:cs typeface="Wingdings" pitchFamily="2" charset="2"/>
                        </a:rPr>
                        <a:t>Military </a:t>
                      </a:r>
                      <a:r>
                        <a:rPr lang="en-US" sz="1600" b="0">
                          <a:solidFill>
                            <a:schemeClr val="tx1"/>
                          </a:solidFill>
                          <a:effectLst/>
                          <a:latin typeface="Arial" panose="020B0604020202020204" pitchFamily="34" charset="0"/>
                          <a:ea typeface="Wingdings" pitchFamily="2" charset="2"/>
                          <a:cs typeface="Wingdings" pitchFamily="2" charset="2"/>
                        </a:rPr>
                        <a:t>sports</a:t>
                      </a:r>
                      <a:r>
                        <a:rPr lang="en-US" sz="1600" b="0" spc="-180">
                          <a:solidFill>
                            <a:schemeClr val="tx1"/>
                          </a:solidFill>
                          <a:effectLst/>
                          <a:latin typeface="Arial" panose="020B0604020202020204" pitchFamily="34" charset="0"/>
                          <a:ea typeface="Wingdings" pitchFamily="2" charset="2"/>
                          <a:cs typeface="Wingdings" pitchFamily="2" charset="2"/>
                        </a:rPr>
                        <a:t> </a:t>
                      </a:r>
                      <a:r>
                        <a:rPr lang="en-US" sz="1600" b="0">
                          <a:solidFill>
                            <a:schemeClr val="tx1"/>
                          </a:solidFill>
                          <a:effectLst/>
                          <a:latin typeface="Arial" panose="020B0604020202020204" pitchFamily="34" charset="0"/>
                          <a:ea typeface="Wingdings" pitchFamily="2" charset="2"/>
                          <a:cs typeface="Wingdings" pitchFamily="2" charset="2"/>
                        </a:rPr>
                        <a:t>fields.</a:t>
                      </a:r>
                    </a:p>
                    <a:p>
                      <a:pPr marL="133200" marR="254000" lvl="1" indent="0">
                        <a:lnSpc>
                          <a:spcPct val="96000"/>
                        </a:lnSpc>
                        <a:spcAft>
                          <a:spcPts val="0"/>
                        </a:spcAft>
                        <a:buSzPts val="800"/>
                        <a:buFont typeface="Wingdings" pitchFamily="2" charset="2"/>
                        <a:buNone/>
                        <a:tabLst>
                          <a:tab pos="158750" algn="l"/>
                        </a:tabLst>
                      </a:pPr>
                      <a:endParaRPr lang="en-IE" sz="1600" b="0">
                        <a:solidFill>
                          <a:schemeClr val="tx1"/>
                        </a:solidFill>
                        <a:effectLst/>
                        <a:latin typeface="Arial" panose="020B0604020202020204" pitchFamily="34" charset="0"/>
                        <a:ea typeface="Wingdings" pitchFamily="2" charset="2"/>
                        <a:cs typeface="Wingdings" pitchFamily="2" charset="2"/>
                      </a:endParaRPr>
                    </a:p>
                    <a:p>
                      <a:pPr marL="133200" marR="205105" lvl="1" indent="0">
                        <a:lnSpc>
                          <a:spcPct val="96000"/>
                        </a:lnSpc>
                        <a:spcBef>
                          <a:spcPts val="230"/>
                        </a:spcBef>
                        <a:spcAft>
                          <a:spcPts val="0"/>
                        </a:spcAft>
                        <a:buSzPts val="800"/>
                        <a:buFont typeface="Wingdings" pitchFamily="2" charset="2"/>
                        <a:buNone/>
                        <a:tabLst>
                          <a:tab pos="158750" algn="l"/>
                        </a:tabLst>
                      </a:pPr>
                      <a:r>
                        <a:rPr lang="en-US" sz="1600" b="0" spc="-5">
                          <a:solidFill>
                            <a:schemeClr val="tx1"/>
                          </a:solidFill>
                          <a:effectLst/>
                          <a:latin typeface="Arial" panose="020B0604020202020204" pitchFamily="34" charset="0"/>
                          <a:ea typeface="Wingdings" pitchFamily="2" charset="2"/>
                          <a:cs typeface="Wingdings" pitchFamily="2" charset="2"/>
                        </a:rPr>
                        <a:t>Military </a:t>
                      </a:r>
                      <a:r>
                        <a:rPr lang="en-US" sz="1600" b="0">
                          <a:solidFill>
                            <a:schemeClr val="tx1"/>
                          </a:solidFill>
                          <a:effectLst/>
                          <a:latin typeface="Arial" panose="020B0604020202020204" pitchFamily="34" charset="0"/>
                          <a:ea typeface="Wingdings" pitchFamily="2" charset="2"/>
                          <a:cs typeface="Wingdings" pitchFamily="2" charset="2"/>
                        </a:rPr>
                        <a:t>training</a:t>
                      </a:r>
                      <a:r>
                        <a:rPr lang="en-US" sz="1600" b="0" spc="-180">
                          <a:solidFill>
                            <a:schemeClr val="tx1"/>
                          </a:solidFill>
                          <a:effectLst/>
                          <a:latin typeface="Arial" panose="020B0604020202020204" pitchFamily="34" charset="0"/>
                          <a:ea typeface="Wingdings" pitchFamily="2" charset="2"/>
                          <a:cs typeface="Wingdings" pitchFamily="2" charset="2"/>
                        </a:rPr>
                        <a:t> </a:t>
                      </a:r>
                      <a:r>
                        <a:rPr lang="en-US" sz="1600" b="0">
                          <a:solidFill>
                            <a:schemeClr val="tx1"/>
                          </a:solidFill>
                          <a:effectLst/>
                          <a:latin typeface="Arial" panose="020B0604020202020204" pitchFamily="34" charset="0"/>
                          <a:ea typeface="Wingdings" pitchFamily="2" charset="2"/>
                          <a:cs typeface="Wingdings" pitchFamily="2" charset="2"/>
                        </a:rPr>
                        <a:t>areas.</a:t>
                      </a:r>
                    </a:p>
                    <a:p>
                      <a:pPr marL="133200" marR="205105" lvl="1" indent="0">
                        <a:lnSpc>
                          <a:spcPct val="96000"/>
                        </a:lnSpc>
                        <a:spcBef>
                          <a:spcPts val="230"/>
                        </a:spcBef>
                        <a:spcAft>
                          <a:spcPts val="0"/>
                        </a:spcAft>
                        <a:buSzPts val="800"/>
                        <a:buFont typeface="Wingdings" pitchFamily="2" charset="2"/>
                        <a:buNone/>
                        <a:tabLst>
                          <a:tab pos="158750" algn="l"/>
                        </a:tabLst>
                      </a:pPr>
                      <a:endParaRPr lang="en-IE" sz="1600" b="0">
                        <a:solidFill>
                          <a:schemeClr val="tx1"/>
                        </a:solidFill>
                        <a:effectLst/>
                        <a:latin typeface="Arial" panose="020B0604020202020204" pitchFamily="34" charset="0"/>
                        <a:ea typeface="Wingdings" pitchFamily="2" charset="2"/>
                        <a:cs typeface="Wingdings" pitchFamily="2" charset="2"/>
                      </a:endParaRPr>
                    </a:p>
                    <a:p>
                      <a:pPr marL="133200" lvl="1" indent="0">
                        <a:spcBef>
                          <a:spcPts val="210"/>
                        </a:spcBef>
                        <a:spcAft>
                          <a:spcPts val="0"/>
                        </a:spcAft>
                        <a:buSzPts val="800"/>
                        <a:buFont typeface="Wingdings" pitchFamily="2" charset="2"/>
                        <a:buNone/>
                        <a:tabLst>
                          <a:tab pos="158750" algn="l"/>
                        </a:tabLst>
                      </a:pPr>
                      <a:r>
                        <a:rPr lang="en-US" sz="1600" b="0">
                          <a:solidFill>
                            <a:schemeClr val="tx1"/>
                          </a:solidFill>
                          <a:effectLst/>
                          <a:latin typeface="Arial" panose="020B0604020202020204" pitchFamily="34" charset="0"/>
                          <a:ea typeface="Wingdings" pitchFamily="2" charset="2"/>
                          <a:cs typeface="Wingdings" pitchFamily="2" charset="2"/>
                        </a:rPr>
                        <a:t>Military</a:t>
                      </a:r>
                      <a:r>
                        <a:rPr lang="en-US" sz="1600" b="0" spc="-25">
                          <a:solidFill>
                            <a:schemeClr val="tx1"/>
                          </a:solidFill>
                          <a:effectLst/>
                          <a:latin typeface="Arial" panose="020B0604020202020204" pitchFamily="34" charset="0"/>
                          <a:ea typeface="Wingdings" pitchFamily="2" charset="2"/>
                          <a:cs typeface="Wingdings" pitchFamily="2" charset="2"/>
                        </a:rPr>
                        <a:t> </a:t>
                      </a:r>
                      <a:r>
                        <a:rPr lang="en-US" sz="1600" b="0">
                          <a:solidFill>
                            <a:schemeClr val="tx1"/>
                          </a:solidFill>
                          <a:effectLst/>
                          <a:latin typeface="Arial" panose="020B0604020202020204" pitchFamily="34" charset="0"/>
                          <a:ea typeface="Wingdings" pitchFamily="2" charset="2"/>
                          <a:cs typeface="Wingdings" pitchFamily="2" charset="2"/>
                        </a:rPr>
                        <a:t>aircraft.</a:t>
                      </a:r>
                      <a:endParaRPr lang="en-IE" sz="1600" b="0">
                        <a:solidFill>
                          <a:schemeClr val="tx1"/>
                        </a:solidFill>
                        <a:effectLst/>
                        <a:latin typeface="Arial" panose="020B0604020202020204" pitchFamily="34" charset="0"/>
                        <a:ea typeface="Wingdings" pitchFamily="2" charset="2"/>
                        <a:cs typeface="Wingdings" pitchFamily="2" charset="2"/>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342900" marR="81915" lvl="0" indent="-342900">
                        <a:spcBef>
                          <a:spcPts val="230"/>
                        </a:spcBef>
                        <a:spcAft>
                          <a:spcPts val="0"/>
                        </a:spcAft>
                        <a:buSzPts val="800"/>
                        <a:buFont typeface="Wingdings" pitchFamily="2" charset="2"/>
                        <a:buChar char=""/>
                        <a:tabLst>
                          <a:tab pos="180340" algn="l"/>
                        </a:tabLst>
                      </a:pPr>
                      <a:r>
                        <a:rPr lang="en-US" sz="1400" b="0">
                          <a:solidFill>
                            <a:schemeClr val="tx1"/>
                          </a:solidFill>
                          <a:effectLst/>
                          <a:latin typeface="Arial" panose="020B0604020202020204" pitchFamily="34" charset="0"/>
                          <a:ea typeface="Wingdings" pitchFamily="2" charset="2"/>
                          <a:cs typeface="Wingdings" pitchFamily="2" charset="2"/>
                        </a:rPr>
                        <a:t>Buildings that are un-strengthened</a:t>
                      </a:r>
                      <a:r>
                        <a:rPr lang="en-US" sz="1400" b="0" spc="-210">
                          <a:solidFill>
                            <a:schemeClr val="tx1"/>
                          </a:solidFill>
                          <a:effectLst/>
                          <a:latin typeface="Arial" panose="020B0604020202020204" pitchFamily="34" charset="0"/>
                          <a:ea typeface="Wingdings" pitchFamily="2" charset="2"/>
                          <a:cs typeface="Wingdings" pitchFamily="2" charset="2"/>
                        </a:rPr>
                        <a:t> </a:t>
                      </a:r>
                      <a:r>
                        <a:rPr lang="en-US" sz="1400" b="0">
                          <a:solidFill>
                            <a:schemeClr val="tx1"/>
                          </a:solidFill>
                          <a:effectLst/>
                          <a:latin typeface="Arial" panose="020B0604020202020204" pitchFamily="34" charset="0"/>
                          <a:ea typeface="Wingdings" pitchFamily="2" charset="2"/>
                          <a:cs typeface="Wingdings" pitchFamily="2" charset="2"/>
                        </a:rPr>
                        <a:t>can be expected to suffer damage</a:t>
                      </a:r>
                      <a:r>
                        <a:rPr lang="en-US" sz="1400" b="0" spc="-210">
                          <a:solidFill>
                            <a:schemeClr val="tx1"/>
                          </a:solidFill>
                          <a:effectLst/>
                          <a:latin typeface="Arial" panose="020B0604020202020204" pitchFamily="34" charset="0"/>
                          <a:ea typeface="Wingdings" pitchFamily="2" charset="2"/>
                          <a:cs typeface="Wingdings" pitchFamily="2" charset="2"/>
                        </a:rPr>
                        <a:t> </a:t>
                      </a:r>
                      <a:r>
                        <a:rPr lang="en-US" sz="1400" b="0">
                          <a:solidFill>
                            <a:schemeClr val="tx1"/>
                          </a:solidFill>
                          <a:effectLst/>
                          <a:latin typeface="Arial" panose="020B0604020202020204" pitchFamily="34" charset="0"/>
                          <a:ea typeface="Wingdings" pitchFamily="2" charset="2"/>
                          <a:cs typeface="Wingdings" pitchFamily="2" charset="2"/>
                        </a:rPr>
                        <a:t>to main structural members that</a:t>
                      </a:r>
                      <a:r>
                        <a:rPr lang="en-US" sz="1400" b="0" spc="5">
                          <a:solidFill>
                            <a:schemeClr val="tx1"/>
                          </a:solidFill>
                          <a:effectLst/>
                          <a:latin typeface="Arial" panose="020B0604020202020204" pitchFamily="34" charset="0"/>
                          <a:ea typeface="Wingdings" pitchFamily="2" charset="2"/>
                          <a:cs typeface="Wingdings" pitchFamily="2" charset="2"/>
                        </a:rPr>
                        <a:t> </a:t>
                      </a:r>
                      <a:r>
                        <a:rPr lang="en-US" sz="1400" b="0">
                          <a:solidFill>
                            <a:schemeClr val="tx1"/>
                          </a:solidFill>
                          <a:effectLst/>
                          <a:latin typeface="Arial" panose="020B0604020202020204" pitchFamily="34" charset="0"/>
                          <a:ea typeface="Wingdings" pitchFamily="2" charset="2"/>
                          <a:cs typeface="Wingdings" pitchFamily="2" charset="2"/>
                        </a:rPr>
                        <a:t>will require</a:t>
                      </a:r>
                      <a:r>
                        <a:rPr lang="en-US" sz="1400" b="0" spc="-5">
                          <a:solidFill>
                            <a:schemeClr val="tx1"/>
                          </a:solidFill>
                          <a:effectLst/>
                          <a:latin typeface="Arial" panose="020B0604020202020204" pitchFamily="34" charset="0"/>
                          <a:ea typeface="Wingdings" pitchFamily="2" charset="2"/>
                          <a:cs typeface="Wingdings" pitchFamily="2" charset="2"/>
                        </a:rPr>
                        <a:t> </a:t>
                      </a:r>
                      <a:r>
                        <a:rPr lang="en-US" sz="1400" b="0">
                          <a:solidFill>
                            <a:schemeClr val="tx1"/>
                          </a:solidFill>
                          <a:effectLst/>
                          <a:latin typeface="Arial" panose="020B0604020202020204" pitchFamily="34" charset="0"/>
                          <a:ea typeface="Wingdings" pitchFamily="2" charset="2"/>
                          <a:cs typeface="Wingdings" pitchFamily="2" charset="2"/>
                        </a:rPr>
                        <a:t>repair.</a:t>
                      </a:r>
                      <a:endParaRPr lang="en-IE" sz="1400" b="0">
                        <a:solidFill>
                          <a:schemeClr val="tx1"/>
                        </a:solidFill>
                        <a:effectLst/>
                        <a:latin typeface="Arial" panose="020B0604020202020204" pitchFamily="34" charset="0"/>
                        <a:ea typeface="Wingdings" pitchFamily="2" charset="2"/>
                        <a:cs typeface="Wingdings" pitchFamily="2" charset="2"/>
                      </a:endParaRPr>
                    </a:p>
                    <a:p>
                      <a:pPr marL="342900" marR="133350" lvl="0" indent="-342900">
                        <a:spcBef>
                          <a:spcPts val="485"/>
                        </a:spcBef>
                        <a:spcAft>
                          <a:spcPts val="0"/>
                        </a:spcAft>
                        <a:buSzPts val="800"/>
                        <a:buFont typeface="Wingdings" pitchFamily="2" charset="2"/>
                        <a:buChar char=""/>
                        <a:tabLst>
                          <a:tab pos="180340" algn="l"/>
                        </a:tabLst>
                      </a:pPr>
                      <a:r>
                        <a:rPr lang="en-US" sz="1400" b="0">
                          <a:solidFill>
                            <a:schemeClr val="tx1"/>
                          </a:solidFill>
                          <a:effectLst/>
                          <a:latin typeface="Arial" panose="020B0604020202020204" pitchFamily="34" charset="0"/>
                          <a:ea typeface="Wingdings" pitchFamily="2" charset="2"/>
                          <a:cs typeface="Wingdings" pitchFamily="2" charset="2"/>
                        </a:rPr>
                        <a:t>Repairs may cost more than 20%</a:t>
                      </a:r>
                      <a:r>
                        <a:rPr lang="en-US" sz="1400" b="0" spc="-210">
                          <a:solidFill>
                            <a:schemeClr val="tx1"/>
                          </a:solidFill>
                          <a:effectLst/>
                          <a:latin typeface="Arial" panose="020B0604020202020204" pitchFamily="34" charset="0"/>
                          <a:ea typeface="Wingdings" pitchFamily="2" charset="2"/>
                          <a:cs typeface="Wingdings" pitchFamily="2" charset="2"/>
                        </a:rPr>
                        <a:t> </a:t>
                      </a:r>
                      <a:r>
                        <a:rPr lang="en-US" sz="1400" b="0">
                          <a:solidFill>
                            <a:schemeClr val="tx1"/>
                          </a:solidFill>
                          <a:effectLst/>
                          <a:latin typeface="Arial" panose="020B0604020202020204" pitchFamily="34" charset="0"/>
                          <a:ea typeface="Wingdings" pitchFamily="2" charset="2"/>
                          <a:cs typeface="Wingdings" pitchFamily="2" charset="2"/>
                        </a:rPr>
                        <a:t>of the replacement cost of the</a:t>
                      </a:r>
                      <a:r>
                        <a:rPr lang="en-US" sz="1400" b="0" spc="5">
                          <a:solidFill>
                            <a:schemeClr val="tx1"/>
                          </a:solidFill>
                          <a:effectLst/>
                          <a:latin typeface="Arial" panose="020B0604020202020204" pitchFamily="34" charset="0"/>
                          <a:ea typeface="Wingdings" pitchFamily="2" charset="2"/>
                          <a:cs typeface="Wingdings" pitchFamily="2" charset="2"/>
                        </a:rPr>
                        <a:t> </a:t>
                      </a:r>
                      <a:r>
                        <a:rPr lang="en-US" sz="1400" b="0">
                          <a:solidFill>
                            <a:schemeClr val="tx1"/>
                          </a:solidFill>
                          <a:effectLst/>
                          <a:latin typeface="Arial" panose="020B0604020202020204" pitchFamily="34" charset="0"/>
                          <a:ea typeface="Wingdings" pitchFamily="2" charset="2"/>
                          <a:cs typeface="Wingdings" pitchFamily="2" charset="2"/>
                        </a:rPr>
                        <a:t>building.</a:t>
                      </a:r>
                      <a:endParaRPr lang="en-IE" sz="1400" b="0">
                        <a:solidFill>
                          <a:schemeClr val="tx1"/>
                        </a:solidFill>
                        <a:effectLst/>
                        <a:latin typeface="Arial" panose="020B0604020202020204" pitchFamily="34" charset="0"/>
                        <a:ea typeface="Wingdings" pitchFamily="2" charset="2"/>
                        <a:cs typeface="Wingdings" pitchFamily="2" charset="2"/>
                      </a:endParaRPr>
                    </a:p>
                    <a:p>
                      <a:pPr marL="342900" marR="207010" lvl="0" indent="-342900">
                        <a:spcBef>
                          <a:spcPts val="480"/>
                        </a:spcBef>
                        <a:spcAft>
                          <a:spcPts val="0"/>
                        </a:spcAft>
                        <a:buSzPts val="800"/>
                        <a:buFont typeface="Wingdings" pitchFamily="2" charset="2"/>
                        <a:buChar char=""/>
                        <a:tabLst>
                          <a:tab pos="180340" algn="l"/>
                        </a:tabLst>
                      </a:pPr>
                      <a:r>
                        <a:rPr lang="en-US" sz="1400" b="0">
                          <a:solidFill>
                            <a:schemeClr val="tx1"/>
                          </a:solidFill>
                          <a:effectLst/>
                          <a:latin typeface="Arial" panose="020B0604020202020204" pitchFamily="34" charset="0"/>
                          <a:ea typeface="Wingdings" pitchFamily="2" charset="2"/>
                          <a:cs typeface="Wingdings" pitchFamily="2" charset="2"/>
                        </a:rPr>
                        <a:t>Strengthening of buildings to</a:t>
                      </a:r>
                      <a:r>
                        <a:rPr lang="en-US" sz="1400" b="0" spc="5">
                          <a:solidFill>
                            <a:schemeClr val="tx1"/>
                          </a:solidFill>
                          <a:effectLst/>
                          <a:latin typeface="Arial" panose="020B0604020202020204" pitchFamily="34" charset="0"/>
                          <a:ea typeface="Wingdings" pitchFamily="2" charset="2"/>
                          <a:cs typeface="Wingdings" pitchFamily="2" charset="2"/>
                        </a:rPr>
                        <a:t> </a:t>
                      </a:r>
                      <a:r>
                        <a:rPr lang="en-US" sz="1400" b="0">
                          <a:solidFill>
                            <a:schemeClr val="tx1"/>
                          </a:solidFill>
                          <a:effectLst/>
                          <a:latin typeface="Arial" panose="020B0604020202020204" pitchFamily="34" charset="0"/>
                          <a:ea typeface="Wingdings" pitchFamily="2" charset="2"/>
                          <a:cs typeface="Wingdings" pitchFamily="2" charset="2"/>
                        </a:rPr>
                        <a:t>prevent damage and secondary</a:t>
                      </a:r>
                      <a:r>
                        <a:rPr lang="en-US" sz="1400" b="0" spc="-210">
                          <a:solidFill>
                            <a:schemeClr val="tx1"/>
                          </a:solidFill>
                          <a:effectLst/>
                          <a:latin typeface="Arial" panose="020B0604020202020204" pitchFamily="34" charset="0"/>
                          <a:ea typeface="Wingdings" pitchFamily="2" charset="2"/>
                          <a:cs typeface="Wingdings" pitchFamily="2" charset="2"/>
                        </a:rPr>
                        <a:t> </a:t>
                      </a:r>
                      <a:r>
                        <a:rPr lang="en-US" sz="1400" b="0">
                          <a:solidFill>
                            <a:schemeClr val="tx1"/>
                          </a:solidFill>
                          <a:effectLst/>
                          <a:latin typeface="Arial" panose="020B0604020202020204" pitchFamily="34" charset="0"/>
                          <a:ea typeface="Wingdings" pitchFamily="2" charset="2"/>
                          <a:cs typeface="Wingdings" pitchFamily="2" charset="2"/>
                        </a:rPr>
                        <a:t>hazards is feasible and not</a:t>
                      </a:r>
                      <a:r>
                        <a:rPr lang="en-US" sz="1400" b="0" spc="5">
                          <a:solidFill>
                            <a:schemeClr val="tx1"/>
                          </a:solidFill>
                          <a:effectLst/>
                          <a:latin typeface="Arial" panose="020B0604020202020204" pitchFamily="34" charset="0"/>
                          <a:ea typeface="Wingdings" pitchFamily="2" charset="2"/>
                          <a:cs typeface="Wingdings" pitchFamily="2" charset="2"/>
                        </a:rPr>
                        <a:t> </a:t>
                      </a:r>
                      <a:r>
                        <a:rPr lang="en-US" sz="1400" b="0">
                          <a:solidFill>
                            <a:schemeClr val="tx1"/>
                          </a:solidFill>
                          <a:effectLst/>
                          <a:latin typeface="Arial" panose="020B0604020202020204" pitchFamily="34" charset="0"/>
                          <a:ea typeface="Wingdings" pitchFamily="2" charset="2"/>
                          <a:cs typeface="Wingdings" pitchFamily="2" charset="2"/>
                        </a:rPr>
                        <a:t>prohibitively</a:t>
                      </a:r>
                      <a:r>
                        <a:rPr lang="en-US" sz="1400" b="0" spc="5">
                          <a:solidFill>
                            <a:schemeClr val="tx1"/>
                          </a:solidFill>
                          <a:effectLst/>
                          <a:latin typeface="Arial" panose="020B0604020202020204" pitchFamily="34" charset="0"/>
                          <a:ea typeface="Wingdings" pitchFamily="2" charset="2"/>
                          <a:cs typeface="Wingdings" pitchFamily="2" charset="2"/>
                        </a:rPr>
                        <a:t> </a:t>
                      </a:r>
                      <a:r>
                        <a:rPr lang="en-US" sz="1400" b="0">
                          <a:solidFill>
                            <a:schemeClr val="tx1"/>
                          </a:solidFill>
                          <a:effectLst/>
                          <a:latin typeface="Arial" panose="020B0604020202020204" pitchFamily="34" charset="0"/>
                          <a:ea typeface="Wingdings" pitchFamily="2" charset="2"/>
                          <a:cs typeface="Wingdings" pitchFamily="2" charset="2"/>
                        </a:rPr>
                        <a:t>expensive.</a:t>
                      </a:r>
                      <a:endParaRPr lang="en-IE" sz="1400" b="0">
                        <a:solidFill>
                          <a:schemeClr val="tx1"/>
                        </a:solidFill>
                        <a:effectLst/>
                        <a:latin typeface="Arial" panose="020B0604020202020204" pitchFamily="34" charset="0"/>
                        <a:ea typeface="Wingdings" pitchFamily="2" charset="2"/>
                        <a:cs typeface="Wingdings" pitchFamily="2" charset="2"/>
                      </a:endParaRPr>
                    </a:p>
                    <a:p>
                      <a:pPr marL="342900" marR="66675" lvl="0" indent="-342900">
                        <a:spcBef>
                          <a:spcPts val="485"/>
                        </a:spcBef>
                        <a:spcAft>
                          <a:spcPts val="0"/>
                        </a:spcAft>
                        <a:buSzPts val="800"/>
                        <a:buFont typeface="Wingdings" pitchFamily="2" charset="2"/>
                        <a:buChar char=""/>
                        <a:tabLst>
                          <a:tab pos="180340" algn="l"/>
                        </a:tabLst>
                      </a:pPr>
                      <a:r>
                        <a:rPr lang="en-US" sz="1400" b="0">
                          <a:solidFill>
                            <a:schemeClr val="tx1"/>
                          </a:solidFill>
                          <a:effectLst/>
                          <a:latin typeface="Arial" panose="020B0604020202020204" pitchFamily="34" charset="0"/>
                          <a:ea typeface="Wingdings" pitchFamily="2" charset="2"/>
                          <a:cs typeface="Wingdings" pitchFamily="2" charset="2"/>
                        </a:rPr>
                        <a:t>Cars may suffer some damage to</a:t>
                      </a:r>
                      <a:r>
                        <a:rPr lang="en-US" sz="1400" b="0" spc="5">
                          <a:solidFill>
                            <a:schemeClr val="tx1"/>
                          </a:solidFill>
                          <a:effectLst/>
                          <a:latin typeface="Arial" panose="020B0604020202020204" pitchFamily="34" charset="0"/>
                          <a:ea typeface="Wingdings" pitchFamily="2" charset="2"/>
                          <a:cs typeface="Wingdings" pitchFamily="2" charset="2"/>
                        </a:rPr>
                        <a:t> </a:t>
                      </a:r>
                      <a:r>
                        <a:rPr lang="en-US" sz="1400" b="0">
                          <a:solidFill>
                            <a:schemeClr val="tx1"/>
                          </a:solidFill>
                          <a:effectLst/>
                          <a:latin typeface="Arial" panose="020B0604020202020204" pitchFamily="34" charset="0"/>
                          <a:ea typeface="Wingdings" pitchFamily="2" charset="2"/>
                          <a:cs typeface="Wingdings" pitchFamily="2" charset="2"/>
                        </a:rPr>
                        <a:t>metal portions of the roof and body</a:t>
                      </a:r>
                      <a:r>
                        <a:rPr lang="en-US" sz="1400" b="0" spc="-215">
                          <a:solidFill>
                            <a:schemeClr val="tx1"/>
                          </a:solidFill>
                          <a:effectLst/>
                          <a:latin typeface="Arial" panose="020B0604020202020204" pitchFamily="34" charset="0"/>
                          <a:ea typeface="Wingdings" pitchFamily="2" charset="2"/>
                          <a:cs typeface="Wingdings" pitchFamily="2" charset="2"/>
                        </a:rPr>
                        <a:t> </a:t>
                      </a:r>
                      <a:r>
                        <a:rPr lang="en-US" sz="1400" b="0">
                          <a:solidFill>
                            <a:schemeClr val="tx1"/>
                          </a:solidFill>
                          <a:effectLst/>
                          <a:latin typeface="Arial" panose="020B0604020202020204" pitchFamily="34" charset="0"/>
                          <a:ea typeface="Wingdings" pitchFamily="2" charset="2"/>
                          <a:cs typeface="Wingdings" pitchFamily="2" charset="2"/>
                        </a:rPr>
                        <a:t>by</a:t>
                      </a:r>
                      <a:r>
                        <a:rPr lang="en-US" sz="1400" b="0" spc="50">
                          <a:solidFill>
                            <a:schemeClr val="tx1"/>
                          </a:solidFill>
                          <a:effectLst/>
                          <a:latin typeface="Arial" panose="020B0604020202020204" pitchFamily="34" charset="0"/>
                          <a:ea typeface="Wingdings" pitchFamily="2" charset="2"/>
                          <a:cs typeface="Wingdings" pitchFamily="2" charset="2"/>
                        </a:rPr>
                        <a:t> </a:t>
                      </a:r>
                      <a:r>
                        <a:rPr lang="en-US" sz="1400" b="0">
                          <a:solidFill>
                            <a:schemeClr val="tx1"/>
                          </a:solidFill>
                          <a:effectLst/>
                          <a:latin typeface="Arial" panose="020B0604020202020204" pitchFamily="34" charset="0"/>
                          <a:ea typeface="Wingdings" pitchFamily="2" charset="2"/>
                          <a:cs typeface="Wingdings" pitchFamily="2" charset="2"/>
                        </a:rPr>
                        <a:t>blast.</a:t>
                      </a:r>
                      <a:r>
                        <a:rPr lang="en-US" sz="1400" b="0" spc="270">
                          <a:solidFill>
                            <a:schemeClr val="tx1"/>
                          </a:solidFill>
                          <a:effectLst/>
                          <a:latin typeface="Arial" panose="020B0604020202020204" pitchFamily="34" charset="0"/>
                          <a:ea typeface="Wingdings" pitchFamily="2" charset="2"/>
                          <a:cs typeface="Wingdings" pitchFamily="2" charset="2"/>
                        </a:rPr>
                        <a:t> </a:t>
                      </a:r>
                      <a:r>
                        <a:rPr lang="en-US" sz="1400" b="0">
                          <a:solidFill>
                            <a:schemeClr val="tx1"/>
                          </a:solidFill>
                          <a:effectLst/>
                          <a:latin typeface="Arial" panose="020B0604020202020204" pitchFamily="34" charset="0"/>
                          <a:ea typeface="Wingdings" pitchFamily="2" charset="2"/>
                          <a:cs typeface="Wingdings" pitchFamily="2" charset="2"/>
                        </a:rPr>
                        <a:t>Windows</a:t>
                      </a:r>
                      <a:r>
                        <a:rPr lang="en-US" sz="1400" b="0" spc="40">
                          <a:solidFill>
                            <a:schemeClr val="tx1"/>
                          </a:solidFill>
                          <a:effectLst/>
                          <a:latin typeface="Arial" panose="020B0604020202020204" pitchFamily="34" charset="0"/>
                          <a:ea typeface="Wingdings" pitchFamily="2" charset="2"/>
                          <a:cs typeface="Wingdings" pitchFamily="2" charset="2"/>
                        </a:rPr>
                        <a:t> </a:t>
                      </a:r>
                      <a:r>
                        <a:rPr lang="en-US" sz="1400" b="0">
                          <a:solidFill>
                            <a:schemeClr val="tx1"/>
                          </a:solidFill>
                          <a:effectLst/>
                          <a:latin typeface="Arial" panose="020B0604020202020204" pitchFamily="34" charset="0"/>
                          <a:ea typeface="Wingdings" pitchFamily="2" charset="2"/>
                          <a:cs typeface="Wingdings" pitchFamily="2" charset="2"/>
                        </a:rPr>
                        <a:t>may</a:t>
                      </a:r>
                      <a:r>
                        <a:rPr lang="en-US" sz="1400" b="0" spc="50">
                          <a:solidFill>
                            <a:schemeClr val="tx1"/>
                          </a:solidFill>
                          <a:effectLst/>
                          <a:latin typeface="Arial" panose="020B0604020202020204" pitchFamily="34" charset="0"/>
                          <a:ea typeface="Wingdings" pitchFamily="2" charset="2"/>
                          <a:cs typeface="Wingdings" pitchFamily="2" charset="2"/>
                        </a:rPr>
                        <a:t> </a:t>
                      </a:r>
                      <a:r>
                        <a:rPr lang="en-US" sz="1400" b="0">
                          <a:solidFill>
                            <a:schemeClr val="tx1"/>
                          </a:solidFill>
                          <a:effectLst/>
                          <a:latin typeface="Arial" panose="020B0604020202020204" pitchFamily="34" charset="0"/>
                          <a:ea typeface="Wingdings" pitchFamily="2" charset="2"/>
                          <a:cs typeface="Wingdings" pitchFamily="2" charset="2"/>
                        </a:rPr>
                        <a:t>be</a:t>
                      </a:r>
                      <a:r>
                        <a:rPr lang="en-US" sz="1400" b="0" spc="5">
                          <a:solidFill>
                            <a:schemeClr val="tx1"/>
                          </a:solidFill>
                          <a:effectLst/>
                          <a:latin typeface="Arial" panose="020B0604020202020204" pitchFamily="34" charset="0"/>
                          <a:ea typeface="Wingdings" pitchFamily="2" charset="2"/>
                          <a:cs typeface="Wingdings" pitchFamily="2" charset="2"/>
                        </a:rPr>
                        <a:t> </a:t>
                      </a:r>
                      <a:r>
                        <a:rPr lang="en-US" sz="1400" b="0">
                          <a:solidFill>
                            <a:schemeClr val="tx1"/>
                          </a:solidFill>
                          <a:effectLst/>
                          <a:latin typeface="Arial" panose="020B0604020202020204" pitchFamily="34" charset="0"/>
                          <a:ea typeface="Wingdings" pitchFamily="2" charset="2"/>
                          <a:cs typeface="Wingdings" pitchFamily="2" charset="2"/>
                        </a:rPr>
                        <a:t>broken; however, the glass should</a:t>
                      </a:r>
                      <a:r>
                        <a:rPr lang="en-US" sz="1400" b="0" spc="5">
                          <a:solidFill>
                            <a:schemeClr val="tx1"/>
                          </a:solidFill>
                          <a:effectLst/>
                          <a:latin typeface="Arial" panose="020B0604020202020204" pitchFamily="34" charset="0"/>
                          <a:ea typeface="Wingdings" pitchFamily="2" charset="2"/>
                          <a:cs typeface="Wingdings" pitchFamily="2" charset="2"/>
                        </a:rPr>
                        <a:t> </a:t>
                      </a:r>
                      <a:r>
                        <a:rPr lang="en-US" sz="1400" b="0">
                          <a:solidFill>
                            <a:schemeClr val="tx1"/>
                          </a:solidFill>
                          <a:effectLst/>
                          <a:latin typeface="Arial" panose="020B0604020202020204" pitchFamily="34" charset="0"/>
                          <a:ea typeface="Wingdings" pitchFamily="2" charset="2"/>
                          <a:cs typeface="Wingdings" pitchFamily="2" charset="2"/>
                        </a:rPr>
                        <a:t>not cause serious injury to the</a:t>
                      </a:r>
                      <a:r>
                        <a:rPr lang="en-US" sz="1400" b="0" spc="5">
                          <a:solidFill>
                            <a:schemeClr val="tx1"/>
                          </a:solidFill>
                          <a:effectLst/>
                          <a:latin typeface="Arial" panose="020B0604020202020204" pitchFamily="34" charset="0"/>
                          <a:ea typeface="Wingdings" pitchFamily="2" charset="2"/>
                          <a:cs typeface="Wingdings" pitchFamily="2" charset="2"/>
                        </a:rPr>
                        <a:t> </a:t>
                      </a:r>
                      <a:r>
                        <a:rPr lang="en-US" sz="1400" b="0">
                          <a:solidFill>
                            <a:schemeClr val="tx1"/>
                          </a:solidFill>
                          <a:effectLst/>
                          <a:latin typeface="Arial" panose="020B0604020202020204" pitchFamily="34" charset="0"/>
                          <a:ea typeface="Wingdings" pitchFamily="2" charset="2"/>
                          <a:cs typeface="Wingdings" pitchFamily="2" charset="2"/>
                        </a:rPr>
                        <a:t>occupants.</a:t>
                      </a:r>
                      <a:endParaRPr lang="en-IE" sz="1400" b="0">
                        <a:solidFill>
                          <a:schemeClr val="tx1"/>
                        </a:solidFill>
                        <a:effectLst/>
                        <a:latin typeface="Arial" panose="020B0604020202020204" pitchFamily="34" charset="0"/>
                        <a:ea typeface="Wingdings" pitchFamily="2" charset="2"/>
                        <a:cs typeface="Wingdings" pitchFamily="2" charset="2"/>
                      </a:endParaRPr>
                    </a:p>
                    <a:p>
                      <a:pPr marL="342900" marR="74930" lvl="0" indent="-342900">
                        <a:spcBef>
                          <a:spcPts val="485"/>
                        </a:spcBef>
                        <a:spcAft>
                          <a:spcPts val="0"/>
                        </a:spcAft>
                        <a:buSzPts val="800"/>
                        <a:buFont typeface="Wingdings" pitchFamily="2" charset="2"/>
                        <a:buChar char=""/>
                        <a:tabLst>
                          <a:tab pos="180340" algn="l"/>
                        </a:tabLst>
                      </a:pPr>
                      <a:r>
                        <a:rPr lang="en-US" sz="1400" b="0">
                          <a:solidFill>
                            <a:schemeClr val="tx1"/>
                          </a:solidFill>
                          <a:effectLst/>
                          <a:latin typeface="Arial" panose="020B0604020202020204" pitchFamily="34" charset="0"/>
                          <a:ea typeface="Wingdings" pitchFamily="2" charset="2"/>
                          <a:cs typeface="Wingdings" pitchFamily="2" charset="2"/>
                        </a:rPr>
                        <a:t>Aircraft will suffer some damage to</a:t>
                      </a:r>
                      <a:r>
                        <a:rPr lang="en-US" sz="1400" b="0" spc="-210">
                          <a:solidFill>
                            <a:schemeClr val="tx1"/>
                          </a:solidFill>
                          <a:effectLst/>
                          <a:latin typeface="Arial" panose="020B0604020202020204" pitchFamily="34" charset="0"/>
                          <a:ea typeface="Wingdings" pitchFamily="2" charset="2"/>
                          <a:cs typeface="Wingdings" pitchFamily="2" charset="2"/>
                        </a:rPr>
                        <a:t> </a:t>
                      </a:r>
                      <a:r>
                        <a:rPr lang="en-US" sz="1400" b="0">
                          <a:solidFill>
                            <a:schemeClr val="tx1"/>
                          </a:solidFill>
                          <a:effectLst/>
                          <a:latin typeface="Arial" panose="020B0604020202020204" pitchFamily="34" charset="0"/>
                          <a:ea typeface="Wingdings" pitchFamily="2" charset="2"/>
                          <a:cs typeface="Wingdings" pitchFamily="2" charset="2"/>
                        </a:rPr>
                        <a:t>appendages</a:t>
                      </a:r>
                      <a:r>
                        <a:rPr lang="en-US" sz="1400" b="0" spc="-15">
                          <a:solidFill>
                            <a:schemeClr val="tx1"/>
                          </a:solidFill>
                          <a:effectLst/>
                          <a:latin typeface="Arial" panose="020B0604020202020204" pitchFamily="34" charset="0"/>
                          <a:ea typeface="Wingdings" pitchFamily="2" charset="2"/>
                          <a:cs typeface="Wingdings" pitchFamily="2" charset="2"/>
                        </a:rPr>
                        <a:t> </a:t>
                      </a:r>
                      <a:r>
                        <a:rPr lang="en-US" sz="1400" b="0">
                          <a:solidFill>
                            <a:schemeClr val="tx1"/>
                          </a:solidFill>
                          <a:effectLst/>
                          <a:latin typeface="Arial" panose="020B0604020202020204" pitchFamily="34" charset="0"/>
                          <a:ea typeface="Wingdings" pitchFamily="2" charset="2"/>
                          <a:cs typeface="Wingdings" pitchFamily="2" charset="2"/>
                        </a:rPr>
                        <a:t>and</a:t>
                      </a:r>
                      <a:r>
                        <a:rPr lang="en-US" sz="1400" b="0" spc="-15">
                          <a:solidFill>
                            <a:schemeClr val="tx1"/>
                          </a:solidFill>
                          <a:effectLst/>
                          <a:latin typeface="Arial" panose="020B0604020202020204" pitchFamily="34" charset="0"/>
                          <a:ea typeface="Wingdings" pitchFamily="2" charset="2"/>
                          <a:cs typeface="Wingdings" pitchFamily="2" charset="2"/>
                        </a:rPr>
                        <a:t> </a:t>
                      </a:r>
                      <a:r>
                        <a:rPr lang="en-US" sz="1400" b="0">
                          <a:solidFill>
                            <a:schemeClr val="tx1"/>
                          </a:solidFill>
                          <a:effectLst/>
                          <a:latin typeface="Arial" panose="020B0604020202020204" pitchFamily="34" charset="0"/>
                          <a:ea typeface="Wingdings" pitchFamily="2" charset="2"/>
                          <a:cs typeface="Wingdings" pitchFamily="2" charset="2"/>
                        </a:rPr>
                        <a:t>sheet</a:t>
                      </a:r>
                      <a:r>
                        <a:rPr lang="en-US" sz="1400" b="0" spc="-10">
                          <a:solidFill>
                            <a:schemeClr val="tx1"/>
                          </a:solidFill>
                          <a:effectLst/>
                          <a:latin typeface="Arial" panose="020B0604020202020204" pitchFamily="34" charset="0"/>
                          <a:ea typeface="Wingdings" pitchFamily="2" charset="2"/>
                          <a:cs typeface="Wingdings" pitchFamily="2" charset="2"/>
                        </a:rPr>
                        <a:t> </a:t>
                      </a:r>
                      <a:r>
                        <a:rPr lang="en-US" sz="1400" b="0">
                          <a:solidFill>
                            <a:schemeClr val="tx1"/>
                          </a:solidFill>
                          <a:effectLst/>
                          <a:latin typeface="Arial" panose="020B0604020202020204" pitchFamily="34" charset="0"/>
                          <a:ea typeface="Wingdings" pitchFamily="2" charset="2"/>
                          <a:cs typeface="Wingdings" pitchFamily="2" charset="2"/>
                        </a:rPr>
                        <a:t>metal</a:t>
                      </a:r>
                      <a:r>
                        <a:rPr lang="en-US" sz="1400" b="0" spc="-30">
                          <a:solidFill>
                            <a:schemeClr val="tx1"/>
                          </a:solidFill>
                          <a:effectLst/>
                          <a:latin typeface="Arial" panose="020B0604020202020204" pitchFamily="34" charset="0"/>
                          <a:ea typeface="Wingdings" pitchFamily="2" charset="2"/>
                          <a:cs typeface="Wingdings" pitchFamily="2" charset="2"/>
                        </a:rPr>
                        <a:t> </a:t>
                      </a:r>
                      <a:r>
                        <a:rPr lang="en-US" sz="1400" b="0">
                          <a:solidFill>
                            <a:schemeClr val="tx1"/>
                          </a:solidFill>
                          <a:effectLst/>
                          <a:latin typeface="Arial" panose="020B0604020202020204" pitchFamily="34" charset="0"/>
                          <a:ea typeface="Wingdings" pitchFamily="2" charset="2"/>
                          <a:cs typeface="Wingdings" pitchFamily="2" charset="2"/>
                        </a:rPr>
                        <a:t>skin.</a:t>
                      </a:r>
                      <a:endParaRPr lang="en-IE" sz="1400" b="0">
                        <a:solidFill>
                          <a:schemeClr val="tx1"/>
                        </a:solidFill>
                        <a:effectLst/>
                        <a:latin typeface="Arial" panose="020B0604020202020204" pitchFamily="34" charset="0"/>
                        <a:ea typeface="Wingdings" pitchFamily="2" charset="2"/>
                        <a:cs typeface="Wingdings" pitchFamily="2" charset="2"/>
                      </a:endParaRPr>
                    </a:p>
                    <a:p>
                      <a:pPr marL="342900" marR="83185" lvl="0" indent="-342900">
                        <a:spcBef>
                          <a:spcPts val="475"/>
                        </a:spcBef>
                        <a:spcAft>
                          <a:spcPts val="0"/>
                        </a:spcAft>
                        <a:buSzPts val="800"/>
                        <a:buFont typeface="Wingdings" pitchFamily="2" charset="2"/>
                        <a:buChar char=""/>
                        <a:tabLst>
                          <a:tab pos="180340" algn="l"/>
                        </a:tabLst>
                      </a:pPr>
                      <a:r>
                        <a:rPr lang="en-US" sz="1400" b="0">
                          <a:solidFill>
                            <a:schemeClr val="tx1"/>
                          </a:solidFill>
                          <a:effectLst/>
                          <a:latin typeface="Arial" panose="020B0604020202020204" pitchFamily="34" charset="0"/>
                          <a:ea typeface="Wingdings" pitchFamily="2" charset="2"/>
                          <a:cs typeface="Wingdings" pitchFamily="2" charset="2"/>
                        </a:rPr>
                        <a:t>Cargo type ships will suffer minor</a:t>
                      </a:r>
                      <a:r>
                        <a:rPr lang="en-US" sz="1400" b="0" spc="5">
                          <a:solidFill>
                            <a:schemeClr val="tx1"/>
                          </a:solidFill>
                          <a:effectLst/>
                          <a:latin typeface="Arial" panose="020B0604020202020204" pitchFamily="34" charset="0"/>
                          <a:ea typeface="Wingdings" pitchFamily="2" charset="2"/>
                          <a:cs typeface="Wingdings" pitchFamily="2" charset="2"/>
                        </a:rPr>
                        <a:t> </a:t>
                      </a:r>
                      <a:r>
                        <a:rPr lang="en-US" sz="1400" b="0">
                          <a:solidFill>
                            <a:schemeClr val="tx1"/>
                          </a:solidFill>
                          <a:effectLst/>
                          <a:latin typeface="Arial" panose="020B0604020202020204" pitchFamily="34" charset="0"/>
                          <a:ea typeface="Wingdings" pitchFamily="2" charset="2"/>
                          <a:cs typeface="Wingdings" pitchFamily="2" charset="2"/>
                        </a:rPr>
                        <a:t>damage from blast to deck houses</a:t>
                      </a:r>
                      <a:r>
                        <a:rPr lang="en-US" sz="1400" b="0" spc="-210">
                          <a:solidFill>
                            <a:schemeClr val="tx1"/>
                          </a:solidFill>
                          <a:effectLst/>
                          <a:latin typeface="Arial" panose="020B0604020202020204" pitchFamily="34" charset="0"/>
                          <a:ea typeface="Wingdings" pitchFamily="2" charset="2"/>
                          <a:cs typeface="Wingdings" pitchFamily="2" charset="2"/>
                        </a:rPr>
                        <a:t> </a:t>
                      </a:r>
                      <a:r>
                        <a:rPr lang="en-US" sz="1400" b="0">
                          <a:solidFill>
                            <a:schemeClr val="tx1"/>
                          </a:solidFill>
                          <a:effectLst/>
                          <a:latin typeface="Arial" panose="020B0604020202020204" pitchFamily="34" charset="0"/>
                          <a:ea typeface="Wingdings" pitchFamily="2" charset="2"/>
                          <a:cs typeface="Wingdings" pitchFamily="2" charset="2"/>
                        </a:rPr>
                        <a:t>and</a:t>
                      </a:r>
                      <a:r>
                        <a:rPr lang="en-US" sz="1400" b="0" spc="-5">
                          <a:solidFill>
                            <a:schemeClr val="tx1"/>
                          </a:solidFill>
                          <a:effectLst/>
                          <a:latin typeface="Arial" panose="020B0604020202020204" pitchFamily="34" charset="0"/>
                          <a:ea typeface="Wingdings" pitchFamily="2" charset="2"/>
                          <a:cs typeface="Wingdings" pitchFamily="2" charset="2"/>
                        </a:rPr>
                        <a:t> </a:t>
                      </a:r>
                      <a:r>
                        <a:rPr lang="en-US" sz="1400" b="0">
                          <a:solidFill>
                            <a:schemeClr val="tx1"/>
                          </a:solidFill>
                          <a:effectLst/>
                          <a:latin typeface="Arial" panose="020B0604020202020204" pitchFamily="34" charset="0"/>
                          <a:ea typeface="Wingdings" pitchFamily="2" charset="2"/>
                          <a:cs typeface="Wingdings" pitchFamily="2" charset="2"/>
                        </a:rPr>
                        <a:t>electronic</a:t>
                      </a:r>
                      <a:r>
                        <a:rPr lang="en-US" sz="1400" b="0" spc="10">
                          <a:solidFill>
                            <a:schemeClr val="tx1"/>
                          </a:solidFill>
                          <a:effectLst/>
                          <a:latin typeface="Arial" panose="020B0604020202020204" pitchFamily="34" charset="0"/>
                          <a:ea typeface="Wingdings" pitchFamily="2" charset="2"/>
                          <a:cs typeface="Wingdings" pitchFamily="2" charset="2"/>
                        </a:rPr>
                        <a:t> </a:t>
                      </a:r>
                      <a:r>
                        <a:rPr lang="en-US" sz="1400" b="0">
                          <a:solidFill>
                            <a:schemeClr val="tx1"/>
                          </a:solidFill>
                          <a:effectLst/>
                          <a:latin typeface="Arial" panose="020B0604020202020204" pitchFamily="34" charset="0"/>
                          <a:ea typeface="Wingdings" pitchFamily="2" charset="2"/>
                          <a:cs typeface="Wingdings" pitchFamily="2" charset="2"/>
                        </a:rPr>
                        <a:t>gear.</a:t>
                      </a:r>
                      <a:endParaRPr lang="en-IE" sz="1400" b="0">
                        <a:solidFill>
                          <a:schemeClr val="tx1"/>
                        </a:solidFill>
                        <a:effectLst/>
                        <a:latin typeface="Arial" panose="020B0604020202020204" pitchFamily="34" charset="0"/>
                        <a:ea typeface="Wingdings" pitchFamily="2" charset="2"/>
                        <a:cs typeface="Wingdings" pitchFamily="2" charset="2"/>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342900" marR="65405" lvl="0" indent="-342900">
                        <a:spcBef>
                          <a:spcPts val="230"/>
                        </a:spcBef>
                        <a:spcAft>
                          <a:spcPts val="0"/>
                        </a:spcAft>
                        <a:buSzPts val="800"/>
                        <a:buFont typeface="Wingdings" pitchFamily="2" charset="2"/>
                        <a:buChar char=""/>
                        <a:tabLst>
                          <a:tab pos="179070" algn="l"/>
                        </a:tabLst>
                      </a:pPr>
                      <a:r>
                        <a:rPr lang="en-US" sz="1600" b="0">
                          <a:solidFill>
                            <a:schemeClr val="tx1"/>
                          </a:solidFill>
                          <a:effectLst/>
                          <a:latin typeface="Arial" panose="020B0604020202020204" pitchFamily="34" charset="0"/>
                          <a:ea typeface="Wingdings" pitchFamily="2" charset="2"/>
                          <a:cs typeface="Wingdings" pitchFamily="2" charset="2"/>
                        </a:rPr>
                        <a:t>Personnel may suffer temporary</a:t>
                      </a:r>
                      <a:r>
                        <a:rPr lang="en-US" sz="1600" b="0" spc="5">
                          <a:solidFill>
                            <a:schemeClr val="tx1"/>
                          </a:solidFill>
                          <a:effectLst/>
                          <a:latin typeface="Arial" panose="020B0604020202020204" pitchFamily="34" charset="0"/>
                          <a:ea typeface="Wingdings" pitchFamily="2" charset="2"/>
                          <a:cs typeface="Wingdings" pitchFamily="2" charset="2"/>
                        </a:rPr>
                        <a:t> </a:t>
                      </a:r>
                      <a:r>
                        <a:rPr lang="en-US" sz="1600" b="0">
                          <a:solidFill>
                            <a:schemeClr val="tx1"/>
                          </a:solidFill>
                          <a:effectLst/>
                          <a:latin typeface="Arial" panose="020B0604020202020204" pitchFamily="34" charset="0"/>
                          <a:ea typeface="Wingdings" pitchFamily="2" charset="2"/>
                          <a:cs typeface="Wingdings" pitchFamily="2" charset="2"/>
                        </a:rPr>
                        <a:t>hearing loss; however, permanent ear</a:t>
                      </a:r>
                      <a:r>
                        <a:rPr lang="en-US" sz="1600" b="0" spc="-215">
                          <a:solidFill>
                            <a:schemeClr val="tx1"/>
                          </a:solidFill>
                          <a:effectLst/>
                          <a:latin typeface="Arial" panose="020B0604020202020204" pitchFamily="34" charset="0"/>
                          <a:ea typeface="Wingdings" pitchFamily="2" charset="2"/>
                          <a:cs typeface="Wingdings" pitchFamily="2" charset="2"/>
                        </a:rPr>
                        <a:t> </a:t>
                      </a:r>
                      <a:r>
                        <a:rPr lang="en-US" sz="1600" b="0">
                          <a:solidFill>
                            <a:schemeClr val="tx1"/>
                          </a:solidFill>
                          <a:effectLst/>
                          <a:latin typeface="Arial" panose="020B0604020202020204" pitchFamily="34" charset="0"/>
                          <a:ea typeface="Wingdings" pitchFamily="2" charset="2"/>
                          <a:cs typeface="Wingdings" pitchFamily="2" charset="2"/>
                        </a:rPr>
                        <a:t>damage is not likely.</a:t>
                      </a:r>
                      <a:r>
                        <a:rPr lang="en-US" sz="1600" b="0" spc="5">
                          <a:solidFill>
                            <a:schemeClr val="tx1"/>
                          </a:solidFill>
                          <a:effectLst/>
                          <a:latin typeface="Arial" panose="020B0604020202020204" pitchFamily="34" charset="0"/>
                          <a:ea typeface="Wingdings" pitchFamily="2" charset="2"/>
                          <a:cs typeface="Wingdings" pitchFamily="2" charset="2"/>
                        </a:rPr>
                        <a:t> </a:t>
                      </a:r>
                      <a:r>
                        <a:rPr lang="en-US" sz="1600" b="0">
                          <a:solidFill>
                            <a:schemeClr val="tx1"/>
                          </a:solidFill>
                          <a:effectLst/>
                          <a:latin typeface="Arial" panose="020B0604020202020204" pitchFamily="34" charset="0"/>
                          <a:ea typeface="Wingdings" pitchFamily="2" charset="2"/>
                          <a:cs typeface="Wingdings" pitchFamily="2" charset="2"/>
                        </a:rPr>
                        <a:t>There are likely</a:t>
                      </a:r>
                      <a:r>
                        <a:rPr lang="en-US" sz="1600" b="0" spc="5">
                          <a:solidFill>
                            <a:schemeClr val="tx1"/>
                          </a:solidFill>
                          <a:effectLst/>
                          <a:latin typeface="Arial" panose="020B0604020202020204" pitchFamily="34" charset="0"/>
                          <a:ea typeface="Wingdings" pitchFamily="2" charset="2"/>
                          <a:cs typeface="Wingdings" pitchFamily="2" charset="2"/>
                        </a:rPr>
                        <a:t> </a:t>
                      </a:r>
                      <a:r>
                        <a:rPr lang="en-US" sz="1600" b="0">
                          <a:solidFill>
                            <a:schemeClr val="tx1"/>
                          </a:solidFill>
                          <a:effectLst/>
                          <a:latin typeface="Arial" panose="020B0604020202020204" pitchFamily="34" charset="0"/>
                          <a:ea typeface="Wingdings" pitchFamily="2" charset="2"/>
                          <a:cs typeface="Wingdings" pitchFamily="2" charset="2"/>
                        </a:rPr>
                        <a:t>to be some injuries caused by</a:t>
                      </a:r>
                      <a:r>
                        <a:rPr lang="en-US" sz="1600" b="0" spc="5">
                          <a:solidFill>
                            <a:schemeClr val="tx1"/>
                          </a:solidFill>
                          <a:effectLst/>
                          <a:latin typeface="Arial" panose="020B0604020202020204" pitchFamily="34" charset="0"/>
                          <a:ea typeface="Wingdings" pitchFamily="2" charset="2"/>
                          <a:cs typeface="Wingdings" pitchFamily="2" charset="2"/>
                        </a:rPr>
                        <a:t> </a:t>
                      </a:r>
                      <a:r>
                        <a:rPr lang="en-US" sz="1600" b="0">
                          <a:solidFill>
                            <a:schemeClr val="tx1"/>
                          </a:solidFill>
                          <a:effectLst/>
                          <a:latin typeface="Arial" panose="020B0604020202020204" pitchFamily="34" charset="0"/>
                          <a:ea typeface="Wingdings" pitchFamily="2" charset="2"/>
                          <a:cs typeface="Wingdings" pitchFamily="2" charset="2"/>
                        </a:rPr>
                        <a:t>fragments,</a:t>
                      </a:r>
                      <a:r>
                        <a:rPr lang="en-US" sz="1600" b="0" spc="45">
                          <a:solidFill>
                            <a:schemeClr val="tx1"/>
                          </a:solidFill>
                          <a:effectLst/>
                          <a:latin typeface="Arial" panose="020B0604020202020204" pitchFamily="34" charset="0"/>
                          <a:ea typeface="Wingdings" pitchFamily="2" charset="2"/>
                          <a:cs typeface="Wingdings" pitchFamily="2" charset="2"/>
                        </a:rPr>
                        <a:t> </a:t>
                      </a:r>
                      <a:r>
                        <a:rPr lang="en-US" sz="1600" b="0">
                          <a:solidFill>
                            <a:schemeClr val="tx1"/>
                          </a:solidFill>
                          <a:effectLst/>
                          <a:latin typeface="Arial" panose="020B0604020202020204" pitchFamily="34" charset="0"/>
                          <a:ea typeface="Wingdings" pitchFamily="2" charset="2"/>
                          <a:cs typeface="Wingdings" pitchFamily="2" charset="2"/>
                        </a:rPr>
                        <a:t>debris,</a:t>
                      </a:r>
                      <a:r>
                        <a:rPr lang="en-US" sz="1600" b="0" spc="45">
                          <a:solidFill>
                            <a:schemeClr val="tx1"/>
                          </a:solidFill>
                          <a:effectLst/>
                          <a:latin typeface="Arial" panose="020B0604020202020204" pitchFamily="34" charset="0"/>
                          <a:ea typeface="Wingdings" pitchFamily="2" charset="2"/>
                          <a:cs typeface="Wingdings" pitchFamily="2" charset="2"/>
                        </a:rPr>
                        <a:t> </a:t>
                      </a:r>
                      <a:r>
                        <a:rPr lang="en-US" sz="1600" b="0">
                          <a:solidFill>
                            <a:schemeClr val="tx1"/>
                          </a:solidFill>
                          <a:effectLst/>
                          <a:latin typeface="Arial" panose="020B0604020202020204" pitchFamily="34" charset="0"/>
                          <a:ea typeface="Wingdings" pitchFamily="2" charset="2"/>
                          <a:cs typeface="Wingdings" pitchFamily="2" charset="2"/>
                        </a:rPr>
                        <a:t>or</a:t>
                      </a:r>
                      <a:r>
                        <a:rPr lang="en-US" sz="1600" b="0" spc="45">
                          <a:solidFill>
                            <a:schemeClr val="tx1"/>
                          </a:solidFill>
                          <a:effectLst/>
                          <a:latin typeface="Arial" panose="020B0604020202020204" pitchFamily="34" charset="0"/>
                          <a:ea typeface="Wingdings" pitchFamily="2" charset="2"/>
                          <a:cs typeface="Wingdings" pitchFamily="2" charset="2"/>
                        </a:rPr>
                        <a:t> </a:t>
                      </a:r>
                      <a:r>
                        <a:rPr lang="en-US" sz="1600" b="0">
                          <a:solidFill>
                            <a:schemeClr val="tx1"/>
                          </a:solidFill>
                          <a:effectLst/>
                          <a:latin typeface="Arial" panose="020B0604020202020204" pitchFamily="34" charset="0"/>
                          <a:ea typeface="Wingdings" pitchFamily="2" charset="2"/>
                          <a:cs typeface="Wingdings" pitchFamily="2" charset="2"/>
                        </a:rPr>
                        <a:t>translation</a:t>
                      </a:r>
                      <a:r>
                        <a:rPr lang="en-US" sz="1600" b="0" spc="50">
                          <a:solidFill>
                            <a:schemeClr val="tx1"/>
                          </a:solidFill>
                          <a:effectLst/>
                          <a:latin typeface="Arial" panose="020B0604020202020204" pitchFamily="34" charset="0"/>
                          <a:ea typeface="Wingdings" pitchFamily="2" charset="2"/>
                          <a:cs typeface="Wingdings" pitchFamily="2" charset="2"/>
                        </a:rPr>
                        <a:t> </a:t>
                      </a:r>
                      <a:r>
                        <a:rPr lang="en-US" sz="1600" b="0">
                          <a:solidFill>
                            <a:schemeClr val="tx1"/>
                          </a:solidFill>
                          <a:effectLst/>
                          <a:latin typeface="Arial" panose="020B0604020202020204" pitchFamily="34" charset="0"/>
                          <a:ea typeface="Wingdings" pitchFamily="2" charset="2"/>
                          <a:cs typeface="Wingdings" pitchFamily="2" charset="2"/>
                        </a:rPr>
                        <a:t>of</a:t>
                      </a:r>
                      <a:r>
                        <a:rPr lang="en-US" sz="1600" b="0" spc="5">
                          <a:solidFill>
                            <a:schemeClr val="tx1"/>
                          </a:solidFill>
                          <a:effectLst/>
                          <a:latin typeface="Arial" panose="020B0604020202020204" pitchFamily="34" charset="0"/>
                          <a:ea typeface="Wingdings" pitchFamily="2" charset="2"/>
                          <a:cs typeface="Wingdings" pitchFamily="2" charset="2"/>
                        </a:rPr>
                        <a:t> </a:t>
                      </a:r>
                      <a:r>
                        <a:rPr lang="en-US" sz="1600" b="0">
                          <a:solidFill>
                            <a:schemeClr val="tx1"/>
                          </a:solidFill>
                          <a:effectLst/>
                          <a:latin typeface="Arial" panose="020B0604020202020204" pitchFamily="34" charset="0"/>
                          <a:ea typeface="Wingdings" pitchFamily="2" charset="2"/>
                          <a:cs typeface="Wingdings" pitchFamily="2" charset="2"/>
                        </a:rPr>
                        <a:t>the</a:t>
                      </a:r>
                      <a:r>
                        <a:rPr lang="en-US" sz="1600" b="0" spc="-5">
                          <a:solidFill>
                            <a:schemeClr val="tx1"/>
                          </a:solidFill>
                          <a:effectLst/>
                          <a:latin typeface="Arial" panose="020B0604020202020204" pitchFamily="34" charset="0"/>
                          <a:ea typeface="Wingdings" pitchFamily="2" charset="2"/>
                          <a:cs typeface="Wingdings" pitchFamily="2" charset="2"/>
                        </a:rPr>
                        <a:t> </a:t>
                      </a:r>
                      <a:r>
                        <a:rPr lang="en-US" sz="1600" b="0">
                          <a:solidFill>
                            <a:schemeClr val="tx1"/>
                          </a:solidFill>
                          <a:effectLst/>
                          <a:latin typeface="Arial" panose="020B0604020202020204" pitchFamily="34" charset="0"/>
                          <a:ea typeface="Wingdings" pitchFamily="2" charset="2"/>
                          <a:cs typeface="Wingdings" pitchFamily="2" charset="2"/>
                        </a:rPr>
                        <a:t>individual(s)</a:t>
                      </a:r>
                      <a:r>
                        <a:rPr lang="en-US" sz="1600" b="0" spc="-15">
                          <a:solidFill>
                            <a:schemeClr val="tx1"/>
                          </a:solidFill>
                          <a:effectLst/>
                          <a:latin typeface="Arial" panose="020B0604020202020204" pitchFamily="34" charset="0"/>
                          <a:ea typeface="Wingdings" pitchFamily="2" charset="2"/>
                          <a:cs typeface="Wingdings" pitchFamily="2" charset="2"/>
                        </a:rPr>
                        <a:t> </a:t>
                      </a:r>
                      <a:r>
                        <a:rPr lang="en-US" sz="1600" b="0">
                          <a:solidFill>
                            <a:schemeClr val="tx1"/>
                          </a:solidFill>
                          <a:effectLst/>
                          <a:latin typeface="Arial" panose="020B0604020202020204" pitchFamily="34" charset="0"/>
                          <a:ea typeface="Wingdings" pitchFamily="2" charset="2"/>
                          <a:cs typeface="Wingdings" pitchFamily="2" charset="2"/>
                        </a:rPr>
                        <a:t>involved.</a:t>
                      </a:r>
                      <a:endParaRPr lang="en-IE" sz="1600" b="0">
                        <a:solidFill>
                          <a:schemeClr val="tx1"/>
                        </a:solidFill>
                        <a:effectLst/>
                        <a:latin typeface="Arial" panose="020B0604020202020204" pitchFamily="34" charset="0"/>
                        <a:ea typeface="Wingdings" pitchFamily="2" charset="2"/>
                        <a:cs typeface="Wingdings" pitchFamily="2" charset="2"/>
                      </a:endParaRPr>
                    </a:p>
                    <a:p>
                      <a:pPr marL="342900" lvl="0" indent="-342900">
                        <a:spcBef>
                          <a:spcPts val="495"/>
                        </a:spcBef>
                        <a:spcAft>
                          <a:spcPts val="0"/>
                        </a:spcAft>
                        <a:buSzPts val="800"/>
                        <a:buFont typeface="Wingdings" pitchFamily="2" charset="2"/>
                        <a:buChar char=""/>
                        <a:tabLst>
                          <a:tab pos="179070" algn="l"/>
                        </a:tabLst>
                      </a:pPr>
                      <a:r>
                        <a:rPr lang="en-US" sz="1600" b="0">
                          <a:solidFill>
                            <a:schemeClr val="tx1"/>
                          </a:solidFill>
                          <a:effectLst/>
                          <a:latin typeface="Arial" panose="020B0604020202020204" pitchFamily="34" charset="0"/>
                          <a:ea typeface="Wingdings" pitchFamily="2" charset="2"/>
                          <a:cs typeface="Wingdings" pitchFamily="2" charset="2"/>
                        </a:rPr>
                        <a:t>Peak</a:t>
                      </a:r>
                      <a:r>
                        <a:rPr lang="en-US" sz="1600" b="0" spc="-20">
                          <a:solidFill>
                            <a:schemeClr val="tx1"/>
                          </a:solidFill>
                          <a:effectLst/>
                          <a:latin typeface="Arial" panose="020B0604020202020204" pitchFamily="34" charset="0"/>
                          <a:ea typeface="Wingdings" pitchFamily="2" charset="2"/>
                          <a:cs typeface="Wingdings" pitchFamily="2" charset="2"/>
                        </a:rPr>
                        <a:t> </a:t>
                      </a:r>
                      <a:r>
                        <a:rPr lang="en-US" sz="1600" b="0">
                          <a:solidFill>
                            <a:schemeClr val="tx1"/>
                          </a:solidFill>
                          <a:effectLst/>
                          <a:latin typeface="Arial" panose="020B0604020202020204" pitchFamily="34" charset="0"/>
                          <a:ea typeface="Wingdings" pitchFamily="2" charset="2"/>
                          <a:cs typeface="Wingdings" pitchFamily="2" charset="2"/>
                        </a:rPr>
                        <a:t>side-on</a:t>
                      </a:r>
                      <a:r>
                        <a:rPr lang="en-US" sz="1600" b="0" spc="-10">
                          <a:solidFill>
                            <a:schemeClr val="tx1"/>
                          </a:solidFill>
                          <a:effectLst/>
                          <a:latin typeface="Arial" panose="020B0604020202020204" pitchFamily="34" charset="0"/>
                          <a:ea typeface="Wingdings" pitchFamily="2" charset="2"/>
                          <a:cs typeface="Wingdings" pitchFamily="2" charset="2"/>
                        </a:rPr>
                        <a:t> </a:t>
                      </a:r>
                      <a:r>
                        <a:rPr lang="en-US" sz="1600" b="0">
                          <a:solidFill>
                            <a:schemeClr val="tx1"/>
                          </a:solidFill>
                          <a:effectLst/>
                          <a:latin typeface="Arial" panose="020B0604020202020204" pitchFamily="34" charset="0"/>
                          <a:ea typeface="Wingdings" pitchFamily="2" charset="2"/>
                          <a:cs typeface="Wingdings" pitchFamily="2" charset="2"/>
                        </a:rPr>
                        <a:t>overpressure</a:t>
                      </a:r>
                      <a:r>
                        <a:rPr lang="en-US" sz="1600" b="0" spc="-10">
                          <a:solidFill>
                            <a:schemeClr val="tx1"/>
                          </a:solidFill>
                          <a:effectLst/>
                          <a:latin typeface="Arial" panose="020B0604020202020204" pitchFamily="34" charset="0"/>
                          <a:ea typeface="Wingdings" pitchFamily="2" charset="2"/>
                          <a:cs typeface="Wingdings" pitchFamily="2" charset="2"/>
                        </a:rPr>
                        <a:t> </a:t>
                      </a:r>
                      <a:r>
                        <a:rPr lang="en-US" sz="1600" b="0">
                          <a:solidFill>
                            <a:schemeClr val="tx1"/>
                          </a:solidFill>
                          <a:effectLst/>
                          <a:latin typeface="Arial" panose="020B0604020202020204" pitchFamily="34" charset="0"/>
                          <a:ea typeface="Wingdings" pitchFamily="2" charset="2"/>
                          <a:cs typeface="Wingdings" pitchFamily="2" charset="2"/>
                        </a:rPr>
                        <a:t>is</a:t>
                      </a:r>
                      <a:r>
                        <a:rPr lang="en-US" sz="1600" b="0" spc="-5">
                          <a:solidFill>
                            <a:schemeClr val="tx1"/>
                          </a:solidFill>
                          <a:effectLst/>
                          <a:latin typeface="Arial" panose="020B0604020202020204" pitchFamily="34" charset="0"/>
                          <a:ea typeface="Wingdings" pitchFamily="2" charset="2"/>
                          <a:cs typeface="Wingdings" pitchFamily="2" charset="2"/>
                        </a:rPr>
                        <a:t> </a:t>
                      </a:r>
                      <a:r>
                        <a:rPr lang="en-US" sz="1600" b="0">
                          <a:solidFill>
                            <a:schemeClr val="tx1"/>
                          </a:solidFill>
                          <a:effectLst/>
                          <a:latin typeface="Arial" panose="020B0604020202020204" pitchFamily="34" charset="0"/>
                          <a:ea typeface="Wingdings" pitchFamily="2" charset="2"/>
                          <a:cs typeface="Wingdings" pitchFamily="2" charset="2"/>
                        </a:rPr>
                        <a:t>16KPa.</a:t>
                      </a:r>
                      <a:endParaRPr lang="en-IE" sz="1600" b="0">
                        <a:solidFill>
                          <a:schemeClr val="tx1"/>
                        </a:solidFill>
                        <a:effectLst/>
                        <a:latin typeface="Arial" panose="020B0604020202020204" pitchFamily="34" charset="0"/>
                        <a:ea typeface="Wingdings" pitchFamily="2" charset="2"/>
                        <a:cs typeface="Wingdings" pitchFamily="2" charset="2"/>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077355833"/>
                  </a:ext>
                </a:extLst>
              </a:tr>
            </a:tbl>
          </a:graphicData>
        </a:graphic>
      </p:graphicFrame>
    </p:spTree>
    <p:extLst>
      <p:ext uri="{BB962C8B-B14F-4D97-AF65-F5344CB8AC3E}">
        <p14:creationId xmlns:p14="http://schemas.microsoft.com/office/powerpoint/2010/main" val="112644549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851A4D-27CE-A248-8BEB-C060F7C0E81F}"/>
              </a:ext>
            </a:extLst>
          </p:cNvPr>
          <p:cNvSpPr>
            <a:spLocks noGrp="1"/>
          </p:cNvSpPr>
          <p:nvPr>
            <p:ph type="title"/>
          </p:nvPr>
        </p:nvSpPr>
        <p:spPr>
          <a:xfrm>
            <a:off x="627459" y="208370"/>
            <a:ext cx="7886700" cy="1325563"/>
          </a:xfrm>
        </p:spPr>
        <p:txBody>
          <a:bodyPr/>
          <a:lstStyle/>
          <a:p>
            <a:pPr algn="ctr"/>
            <a:r>
              <a:rPr lang="en-IE" sz="3200" dirty="0"/>
              <a:t>QD Criteria and examples </a:t>
            </a:r>
            <a:br>
              <a:rPr lang="en-IE" sz="3200" dirty="0"/>
            </a:br>
            <a:r>
              <a:rPr lang="en-IE" sz="3200" dirty="0"/>
              <a:t>based on IATG 02.20</a:t>
            </a:r>
          </a:p>
        </p:txBody>
      </p:sp>
      <p:graphicFrame>
        <p:nvGraphicFramePr>
          <p:cNvPr id="4" name="Content Placeholder 3">
            <a:extLst>
              <a:ext uri="{FF2B5EF4-FFF2-40B4-BE49-F238E27FC236}">
                <a16:creationId xmlns:a16="http://schemas.microsoft.com/office/drawing/2014/main" id="{60975D9B-9F5D-DB4E-919C-27FE6C5F480B}"/>
              </a:ext>
            </a:extLst>
          </p:cNvPr>
          <p:cNvGraphicFramePr>
            <a:graphicFrameLocks/>
          </p:cNvGraphicFramePr>
          <p:nvPr>
            <p:extLst>
              <p:ext uri="{D42A27DB-BD31-4B8C-83A1-F6EECF244321}">
                <p14:modId xmlns:p14="http://schemas.microsoft.com/office/powerpoint/2010/main" val="3320419057"/>
              </p:ext>
            </p:extLst>
          </p:nvPr>
        </p:nvGraphicFramePr>
        <p:xfrm>
          <a:off x="627459" y="1387178"/>
          <a:ext cx="7886698" cy="4735494"/>
        </p:xfrm>
        <a:graphic>
          <a:graphicData uri="http://schemas.openxmlformats.org/drawingml/2006/table">
            <a:tbl>
              <a:tblPr firstRow="1" firstCol="1" lastRow="1" lastCol="1" bandRow="1" bandCol="1">
                <a:noFill/>
                <a:tableStyleId>{5C22544A-7EE6-4342-B048-85BDC9FD1C3A}</a:tableStyleId>
              </a:tblPr>
              <a:tblGrid>
                <a:gridCol w="850193">
                  <a:extLst>
                    <a:ext uri="{9D8B030D-6E8A-4147-A177-3AD203B41FA5}">
                      <a16:colId xmlns:a16="http://schemas.microsoft.com/office/drawing/2014/main" val="2591925663"/>
                    </a:ext>
                  </a:extLst>
                </a:gridCol>
                <a:gridCol w="1648178">
                  <a:extLst>
                    <a:ext uri="{9D8B030D-6E8A-4147-A177-3AD203B41FA5}">
                      <a16:colId xmlns:a16="http://schemas.microsoft.com/office/drawing/2014/main" val="3404093173"/>
                    </a:ext>
                  </a:extLst>
                </a:gridCol>
                <a:gridCol w="3228622">
                  <a:extLst>
                    <a:ext uri="{9D8B030D-6E8A-4147-A177-3AD203B41FA5}">
                      <a16:colId xmlns:a16="http://schemas.microsoft.com/office/drawing/2014/main" val="855656116"/>
                    </a:ext>
                  </a:extLst>
                </a:gridCol>
                <a:gridCol w="2159705">
                  <a:extLst>
                    <a:ext uri="{9D8B030D-6E8A-4147-A177-3AD203B41FA5}">
                      <a16:colId xmlns:a16="http://schemas.microsoft.com/office/drawing/2014/main" val="2197526660"/>
                    </a:ext>
                  </a:extLst>
                </a:gridCol>
              </a:tblGrid>
              <a:tr h="338754">
                <a:tc rowSpan="2">
                  <a:txBody>
                    <a:bodyPr/>
                    <a:lstStyle/>
                    <a:p>
                      <a:pPr algn="ctr"/>
                      <a:r>
                        <a:rPr lang="en-IE" sz="1600" b="1">
                          <a:effectLst/>
                          <a:latin typeface="Arial" panose="020B0604020202020204" pitchFamily="34" charset="0"/>
                        </a:rPr>
                        <a:t>QD </a:t>
                      </a:r>
                      <a:endParaRPr lang="en-IE" sz="1600">
                        <a:effectLst/>
                        <a:latin typeface="Arial" panose="020B0604020202020204" pitchFamily="34" charset="0"/>
                      </a:endParaRPr>
                    </a:p>
                  </a:txBody>
                  <a:tcPr marL="47625" marR="47625" marT="0" marB="0" anchor="ctr">
                    <a:lnL w="38100" cap="flat" cmpd="sng" algn="ctr">
                      <a:noFill/>
                      <a:prstDash val="solid"/>
                    </a:lnL>
                    <a:lnR w="38100" cap="flat" cmpd="sng" algn="ctr">
                      <a:solidFill>
                        <a:srgbClr val="FFFFFF"/>
                      </a:solidFill>
                      <a:prstDash val="solid"/>
                    </a:lnR>
                    <a:lnT w="38100" cap="flat" cmpd="sng" algn="ctr">
                      <a:noFill/>
                      <a:prstDash val="solid"/>
                    </a:lnT>
                    <a:lnB w="38100" cap="flat" cmpd="sng" algn="ctr">
                      <a:solidFill>
                        <a:srgbClr val="FFFFFF"/>
                      </a:solidFill>
                      <a:prstDash val="solid"/>
                      <a:round/>
                      <a:headEnd type="none" w="med" len="med"/>
                      <a:tailEnd type="none" w="med" len="med"/>
                    </a:lnB>
                    <a:solidFill>
                      <a:srgbClr val="4F81BD">
                        <a:alpha val="69804"/>
                      </a:srgbClr>
                    </a:solidFill>
                  </a:tcPr>
                </a:tc>
                <a:tc rowSpan="2">
                  <a:txBody>
                    <a:bodyPr/>
                    <a:lstStyle/>
                    <a:p>
                      <a:pPr algn="ctr"/>
                      <a:r>
                        <a:rPr lang="en-IE" sz="1600" b="1">
                          <a:effectLst/>
                          <a:latin typeface="Arial" panose="020B0604020202020204" pitchFamily="34" charset="0"/>
                        </a:rPr>
                        <a:t>QD Type / Examples </a:t>
                      </a:r>
                      <a:endParaRPr lang="en-IE" sz="1600">
                        <a:effectLst/>
                        <a:latin typeface="Arial" panose="020B0604020202020204" pitchFamily="34" charset="0"/>
                      </a:endParaRPr>
                    </a:p>
                  </a:txBody>
                  <a:tcPr marL="47625" marR="47625" marT="0" marB="0"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noFill/>
                      <a:prstDash val="solid"/>
                    </a:lnT>
                    <a:lnB w="38100" cap="flat" cmpd="sng" algn="ctr">
                      <a:solidFill>
                        <a:srgbClr val="FFFFFF"/>
                      </a:solidFill>
                      <a:prstDash val="solid"/>
                      <a:round/>
                      <a:headEnd type="none" w="med" len="med"/>
                      <a:tailEnd type="none" w="med" len="med"/>
                    </a:lnB>
                    <a:solidFill>
                      <a:srgbClr val="4F81BD">
                        <a:alpha val="69804"/>
                      </a:srgbClr>
                    </a:solidFill>
                  </a:tcPr>
                </a:tc>
                <a:tc gridSpan="2">
                  <a:txBody>
                    <a:bodyPr/>
                    <a:lstStyle/>
                    <a:p>
                      <a:pPr algn="ctr"/>
                      <a:r>
                        <a:rPr lang="en-IE" sz="1600" b="1">
                          <a:effectLst/>
                          <a:latin typeface="Arial" panose="020B0604020202020204" pitchFamily="34" charset="0"/>
                        </a:rPr>
                        <a:t>Effects and Impact </a:t>
                      </a:r>
                    </a:p>
                  </a:txBody>
                  <a:tcPr marL="47625" marR="47625" marT="0" marB="0"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noFill/>
                      <a:prstDash val="solid"/>
                    </a:lnT>
                    <a:lnB w="38100" cap="flat" cmpd="sng" algn="ctr">
                      <a:solidFill>
                        <a:srgbClr val="FFFFFF"/>
                      </a:solidFill>
                      <a:prstDash val="solid"/>
                      <a:round/>
                      <a:headEnd type="none" w="med" len="med"/>
                      <a:tailEnd type="none" w="med" len="med"/>
                    </a:lnB>
                    <a:solidFill>
                      <a:srgbClr val="4F81BD">
                        <a:alpha val="69804"/>
                      </a:srgbClr>
                    </a:solidFill>
                  </a:tcPr>
                </a:tc>
                <a:tc hMerge="1">
                  <a:txBody>
                    <a:bodyPr/>
                    <a:lstStyle/>
                    <a:p>
                      <a:r>
                        <a:rPr lang="en-IE" b="1">
                          <a:effectLst/>
                          <a:latin typeface="Arial" panose="020B0604020202020204" pitchFamily="34" charset="0"/>
                        </a:rPr>
                        <a:t>QD17 </a:t>
                      </a:r>
                      <a:endParaRPr lang="en-IE">
                        <a:effectLst/>
                        <a:latin typeface="Arial" panose="020B0604020202020204" pitchFamily="34" charset="0"/>
                      </a:endParaRPr>
                    </a:p>
                  </a:txBody>
                  <a:tcPr marL="47625" marR="47625" marT="0" marB="0">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noFill/>
                      <a:prstDash val="solid"/>
                    </a:lnT>
                    <a:lnB w="38100" cap="flat" cmpd="sng" algn="ctr">
                      <a:solidFill>
                        <a:srgbClr val="FFFFFF"/>
                      </a:solidFill>
                      <a:prstDash val="solid"/>
                      <a:round/>
                      <a:headEnd type="none" w="med" len="med"/>
                      <a:tailEnd type="none" w="med" len="med"/>
                    </a:lnB>
                    <a:solidFill>
                      <a:srgbClr val="4F81BD">
                        <a:alpha val="69804"/>
                      </a:srgbClr>
                    </a:solidFill>
                  </a:tcPr>
                </a:tc>
                <a:extLst>
                  <a:ext uri="{0D108BD9-81ED-4DB2-BD59-A6C34878D82A}">
                    <a16:rowId xmlns:a16="http://schemas.microsoft.com/office/drawing/2014/main" val="707542554"/>
                  </a:ext>
                </a:extLst>
              </a:tr>
              <a:tr h="290831">
                <a:tc vMerge="1">
                  <a:txBody>
                    <a:bodyPr/>
                    <a:lstStyle/>
                    <a:p>
                      <a:pPr algn="ctr"/>
                      <a:r>
                        <a:rPr lang="en-IE" sz="1400" b="1">
                          <a:effectLst/>
                          <a:latin typeface="Arial" panose="020B0604020202020204" pitchFamily="34" charset="0"/>
                        </a:rPr>
                        <a:t>Structures </a:t>
                      </a:r>
                      <a:endParaRPr lang="en-IE" sz="1400">
                        <a:effectLst/>
                        <a:latin typeface="Arial" panose="020B0604020202020204" pitchFamily="34" charset="0"/>
                      </a:endParaRPr>
                    </a:p>
                  </a:txBody>
                  <a:tcPr marL="47625" marR="47625" marT="0" marB="0" anchor="ctr">
                    <a:lnL w="38100" cap="flat" cmpd="sng" algn="ctr">
                      <a:noFill/>
                      <a:prstDash val="soli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4F81BD">
                        <a:alpha val="69804"/>
                      </a:srgbClr>
                    </a:solidFill>
                  </a:tcPr>
                </a:tc>
                <a:tc vMerge="1">
                  <a:txBody>
                    <a:bodyPr/>
                    <a:lstStyle/>
                    <a:p>
                      <a:pPr algn="ctr"/>
                      <a:endParaRPr lang="en-IE" sz="1400">
                        <a:effectLst/>
                        <a:latin typeface="Arial" panose="020B0604020202020204" pitchFamily="34" charset="0"/>
                      </a:endParaRPr>
                    </a:p>
                  </a:txBody>
                  <a:tcPr marL="47625" marR="47625" marT="0" marB="0"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4F81BD">
                        <a:alpha val="69804"/>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IE" sz="1600" b="1">
                          <a:solidFill>
                            <a:schemeClr val="bg1"/>
                          </a:solidFill>
                          <a:effectLst/>
                          <a:latin typeface="Arial" panose="020B0604020202020204" pitchFamily="34" charset="0"/>
                        </a:rPr>
                        <a:t>Personnel </a:t>
                      </a:r>
                      <a:endParaRPr lang="en-IE" sz="1600">
                        <a:solidFill>
                          <a:schemeClr val="bg1"/>
                        </a:solidFill>
                        <a:effectLst/>
                        <a:latin typeface="Arial" panose="020B0604020202020204" pitchFamily="34" charset="0"/>
                      </a:endParaRPr>
                    </a:p>
                  </a:txBody>
                  <a:tcPr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4F81BD">
                        <a:alpha val="69804"/>
                      </a:srgbClr>
                    </a:solidFill>
                  </a:tcPr>
                </a:tc>
                <a:tc>
                  <a:txBody>
                    <a:bodyPr/>
                    <a:lstStyle/>
                    <a:p>
                      <a:pPr algn="ctr"/>
                      <a:r>
                        <a:rPr lang="en-IE" sz="1600" b="1">
                          <a:effectLst/>
                          <a:latin typeface="Arial" panose="020B0604020202020204" pitchFamily="34" charset="0"/>
                        </a:rPr>
                        <a:t>Structures </a:t>
                      </a:r>
                      <a:endParaRPr lang="en-IE" sz="1600">
                        <a:effectLst/>
                        <a:latin typeface="Arial" panose="020B0604020202020204" pitchFamily="34" charset="0"/>
                      </a:endParaRPr>
                    </a:p>
                  </a:txBody>
                  <a:tcPr marL="47625" marR="47625" marT="0" marB="0"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4F81BD">
                        <a:alpha val="69804"/>
                      </a:srgbClr>
                    </a:solidFill>
                  </a:tcPr>
                </a:tc>
                <a:extLst>
                  <a:ext uri="{0D108BD9-81ED-4DB2-BD59-A6C34878D82A}">
                    <a16:rowId xmlns:a16="http://schemas.microsoft.com/office/drawing/2014/main" val="2520798770"/>
                  </a:ext>
                </a:extLst>
              </a:tr>
              <a:tr h="584211">
                <a:tc>
                  <a:txBody>
                    <a:bodyPr/>
                    <a:lstStyle/>
                    <a:p>
                      <a:pPr marL="58420" marR="52705" algn="ctr">
                        <a:spcBef>
                          <a:spcPts val="100"/>
                        </a:spcBef>
                        <a:spcAft>
                          <a:spcPts val="0"/>
                        </a:spcAft>
                      </a:pPr>
                      <a:r>
                        <a:rPr lang="en-US" sz="16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DQ</a:t>
                      </a:r>
                      <a:r>
                        <a:rPr lang="en-US" sz="1600" b="0" spc="75">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6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 8.0Q</a:t>
                      </a:r>
                      <a:r>
                        <a:rPr lang="en-US" sz="1600" b="0" baseline="30000">
                          <a:solidFill>
                            <a:schemeClr val="tx1"/>
                          </a:solidFill>
                          <a:effectLst/>
                          <a:latin typeface="Arial" panose="020B0604020202020204" pitchFamily="34" charset="0"/>
                          <a:ea typeface="Arial" panose="020B0604020202020204" pitchFamily="34" charset="0"/>
                          <a:cs typeface="Times New Roman" panose="02020603050405020304" pitchFamily="18" charset="0"/>
                        </a:rPr>
                        <a:t>1/3</a:t>
                      </a:r>
                      <a:endParaRPr lang="en-IE" sz="1600" b="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38100" cap="flat" cmpd="sng" algn="ctr">
                      <a:noFill/>
                      <a:prstDash val="solid"/>
                    </a:lnL>
                    <a:lnR w="12700" cap="flat" cmpd="sng" algn="ctr">
                      <a:solidFill>
                        <a:schemeClr val="tx1"/>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68580" marR="222885">
                        <a:lnSpc>
                          <a:spcPct val="100000"/>
                        </a:lnSpc>
                        <a:spcBef>
                          <a:spcPts val="95"/>
                        </a:spcBef>
                        <a:spcAft>
                          <a:spcPts val="0"/>
                        </a:spcAft>
                      </a:pPr>
                      <a:r>
                        <a:rPr lang="en-US" sz="16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(Ammunition)</a:t>
                      </a:r>
                      <a:r>
                        <a:rPr lang="en-US" sz="1600" b="0" spc="5">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600" b="1" spc="-5">
                          <a:solidFill>
                            <a:schemeClr val="tx1"/>
                          </a:solidFill>
                          <a:effectLst/>
                          <a:latin typeface="Arial" panose="020B0604020202020204" pitchFamily="34" charset="0"/>
                          <a:ea typeface="Arial" panose="020B0604020202020204" pitchFamily="34" charset="0"/>
                          <a:cs typeface="Times New Roman" panose="02020603050405020304" pitchFamily="18" charset="0"/>
                        </a:rPr>
                        <a:t>Process </a:t>
                      </a:r>
                      <a:r>
                        <a:rPr lang="en-US" sz="1600" b="1">
                          <a:solidFill>
                            <a:schemeClr val="tx1"/>
                          </a:solidFill>
                          <a:effectLst/>
                          <a:latin typeface="Arial" panose="020B0604020202020204" pitchFamily="34" charset="0"/>
                          <a:ea typeface="Arial" panose="020B0604020202020204" pitchFamily="34" charset="0"/>
                          <a:cs typeface="Times New Roman" panose="02020603050405020304" pitchFamily="18" charset="0"/>
                        </a:rPr>
                        <a:t>Building</a:t>
                      </a:r>
                      <a:r>
                        <a:rPr lang="en-US" sz="1600" b="1" spc="-180">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600" b="1">
                          <a:solidFill>
                            <a:schemeClr val="tx1"/>
                          </a:solidFill>
                          <a:effectLst/>
                          <a:latin typeface="Arial" panose="020B0604020202020204" pitchFamily="34" charset="0"/>
                          <a:ea typeface="Arial" panose="020B0604020202020204" pitchFamily="34" charset="0"/>
                          <a:cs typeface="Times New Roman" panose="02020603050405020304" pitchFamily="18" charset="0"/>
                        </a:rPr>
                        <a:t>Distance</a:t>
                      </a:r>
                      <a:r>
                        <a:rPr lang="en-US" sz="1600" b="1" spc="-10">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6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(PBD)</a:t>
                      </a:r>
                      <a:endParaRPr lang="en-IE" sz="1600" b="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p>
                      <a:pPr>
                        <a:spcBef>
                          <a:spcPts val="55"/>
                        </a:spcBef>
                      </a:pPr>
                      <a:r>
                        <a:rPr lang="en-US" sz="16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endParaRPr lang="en-IE" sz="1600" b="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p>
                      <a:pPr marL="108000">
                        <a:spcBef>
                          <a:spcPts val="55"/>
                        </a:spcBef>
                      </a:pPr>
                      <a:r>
                        <a:rPr lang="en-US" sz="1600" b="0">
                          <a:solidFill>
                            <a:schemeClr val="tx1"/>
                          </a:solidFill>
                          <a:effectLst/>
                          <a:latin typeface="Arial" panose="020B0604020202020204" pitchFamily="34" charset="0"/>
                          <a:ea typeface="Wingdings" pitchFamily="2" charset="2"/>
                          <a:cs typeface="Wingdings" pitchFamily="2" charset="2"/>
                        </a:rPr>
                        <a:t>Ammunition</a:t>
                      </a:r>
                      <a:r>
                        <a:rPr lang="en-US" sz="1600" b="0" spc="5">
                          <a:solidFill>
                            <a:schemeClr val="tx1"/>
                          </a:solidFill>
                          <a:effectLst/>
                          <a:latin typeface="Arial" panose="020B0604020202020204" pitchFamily="34" charset="0"/>
                          <a:ea typeface="Wingdings" pitchFamily="2" charset="2"/>
                          <a:cs typeface="Wingdings" pitchFamily="2" charset="2"/>
                        </a:rPr>
                        <a:t> </a:t>
                      </a:r>
                      <a:r>
                        <a:rPr lang="en-US" sz="1600" b="0" spc="-5">
                          <a:solidFill>
                            <a:schemeClr val="tx1"/>
                          </a:solidFill>
                          <a:effectLst/>
                          <a:latin typeface="Arial" panose="020B0604020202020204" pitchFamily="34" charset="0"/>
                          <a:ea typeface="Wingdings" pitchFamily="2" charset="2"/>
                          <a:cs typeface="Wingdings" pitchFamily="2" charset="2"/>
                        </a:rPr>
                        <a:t>process </a:t>
                      </a:r>
                      <a:r>
                        <a:rPr lang="en-US" sz="1600" b="0">
                          <a:solidFill>
                            <a:schemeClr val="tx1"/>
                          </a:solidFill>
                          <a:effectLst/>
                          <a:latin typeface="Arial" panose="020B0604020202020204" pitchFamily="34" charset="0"/>
                          <a:ea typeface="Wingdings" pitchFamily="2" charset="2"/>
                          <a:cs typeface="Wingdings" pitchFamily="2" charset="2"/>
                        </a:rPr>
                        <a:t>buildings</a:t>
                      </a:r>
                      <a:r>
                        <a:rPr lang="en-US" sz="1600" b="0" spc="-180">
                          <a:solidFill>
                            <a:schemeClr val="tx1"/>
                          </a:solidFill>
                          <a:effectLst/>
                          <a:latin typeface="Arial" panose="020B0604020202020204" pitchFamily="34" charset="0"/>
                          <a:ea typeface="Wingdings" pitchFamily="2" charset="2"/>
                          <a:cs typeface="Wingdings" pitchFamily="2" charset="2"/>
                        </a:rPr>
                        <a:t> </a:t>
                      </a:r>
                      <a:r>
                        <a:rPr lang="en-US" sz="1600" b="0">
                          <a:solidFill>
                            <a:schemeClr val="tx1"/>
                          </a:solidFill>
                          <a:effectLst/>
                          <a:latin typeface="Arial" panose="020B0604020202020204" pitchFamily="34" charset="0"/>
                          <a:ea typeface="Wingdings" pitchFamily="2" charset="2"/>
                          <a:cs typeface="Wingdings" pitchFamily="2" charset="2"/>
                        </a:rPr>
                        <a:t>(APB).</a:t>
                      </a:r>
                      <a:endParaRPr lang="en-IE" sz="1600" b="0">
                        <a:solidFill>
                          <a:schemeClr val="tx1"/>
                        </a:solidFill>
                        <a:effectLst/>
                        <a:latin typeface="Arial" panose="020B0604020202020204" pitchFamily="34" charset="0"/>
                        <a:ea typeface="Wingdings" pitchFamily="2" charset="2"/>
                        <a:cs typeface="Wingdings" pitchFamily="2" charset="2"/>
                      </a:endParaRPr>
                    </a:p>
                    <a:p>
                      <a:pPr marL="108000">
                        <a:spcBef>
                          <a:spcPts val="55"/>
                        </a:spcBef>
                      </a:pPr>
                      <a:endParaRPr lang="en-IE" sz="1600" b="0">
                        <a:solidFill>
                          <a:schemeClr val="tx1"/>
                        </a:solidFill>
                        <a:effectLst/>
                        <a:latin typeface="Arial" panose="020B0604020202020204" pitchFamily="34" charset="0"/>
                        <a:ea typeface="Wingdings" pitchFamily="2" charset="2"/>
                        <a:cs typeface="Wingdings" pitchFamily="2" charset="2"/>
                      </a:endParaRPr>
                    </a:p>
                    <a:p>
                      <a:pPr marL="108000">
                        <a:spcBef>
                          <a:spcPts val="55"/>
                        </a:spcBef>
                      </a:pPr>
                      <a:r>
                        <a:rPr lang="en-US" sz="1600" b="0">
                          <a:solidFill>
                            <a:schemeClr val="tx1"/>
                          </a:solidFill>
                          <a:effectLst/>
                          <a:latin typeface="Arial" panose="020B0604020202020204" pitchFamily="34" charset="0"/>
                          <a:ea typeface="Wingdings" pitchFamily="2" charset="2"/>
                          <a:cs typeface="Wingdings" pitchFamily="2" charset="2"/>
                        </a:rPr>
                        <a:t>Minor</a:t>
                      </a:r>
                      <a:r>
                        <a:rPr lang="en-US" sz="1600" b="0" spc="5">
                          <a:solidFill>
                            <a:schemeClr val="tx1"/>
                          </a:solidFill>
                          <a:effectLst/>
                          <a:latin typeface="Arial" panose="020B0604020202020204" pitchFamily="34" charset="0"/>
                          <a:ea typeface="Wingdings" pitchFamily="2" charset="2"/>
                          <a:cs typeface="Wingdings" pitchFamily="2" charset="2"/>
                        </a:rPr>
                        <a:t> </a:t>
                      </a:r>
                      <a:r>
                        <a:rPr lang="en-US" sz="1600" b="0" spc="-5">
                          <a:solidFill>
                            <a:schemeClr val="tx1"/>
                          </a:solidFill>
                          <a:effectLst/>
                          <a:latin typeface="Arial" panose="020B0604020202020204" pitchFamily="34" charset="0"/>
                          <a:ea typeface="Wingdings" pitchFamily="2" charset="2"/>
                          <a:cs typeface="Wingdings" pitchFamily="2" charset="2"/>
                        </a:rPr>
                        <a:t>communication</a:t>
                      </a:r>
                      <a:r>
                        <a:rPr lang="en-US" sz="1600" b="0" spc="-180">
                          <a:solidFill>
                            <a:schemeClr val="tx1"/>
                          </a:solidFill>
                          <a:effectLst/>
                          <a:latin typeface="Arial" panose="020B0604020202020204" pitchFamily="34" charset="0"/>
                          <a:ea typeface="Wingdings" pitchFamily="2" charset="2"/>
                          <a:cs typeface="Wingdings" pitchFamily="2" charset="2"/>
                        </a:rPr>
                        <a:t> </a:t>
                      </a:r>
                      <a:r>
                        <a:rPr lang="en-US" sz="1600" b="0">
                          <a:solidFill>
                            <a:schemeClr val="tx1"/>
                          </a:solidFill>
                          <a:effectLst/>
                          <a:latin typeface="Arial" panose="020B0604020202020204" pitchFamily="34" charset="0"/>
                          <a:ea typeface="Wingdings" pitchFamily="2" charset="2"/>
                          <a:cs typeface="Wingdings" pitchFamily="2" charset="2"/>
                        </a:rPr>
                        <a:t>links.</a:t>
                      </a:r>
                      <a:endParaRPr lang="en-IE" sz="1600" b="0">
                        <a:solidFill>
                          <a:schemeClr val="tx1"/>
                        </a:solidFill>
                        <a:effectLst/>
                        <a:latin typeface="Arial" panose="020B0604020202020204" pitchFamily="34" charset="0"/>
                        <a:ea typeface="Wingdings" pitchFamily="2" charset="2"/>
                        <a:cs typeface="Wingdings" pitchFamily="2" charset="2"/>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342900" marR="105410" lvl="0" indent="-342900">
                        <a:spcBef>
                          <a:spcPts val="245"/>
                        </a:spcBef>
                        <a:spcAft>
                          <a:spcPts val="0"/>
                        </a:spcAft>
                        <a:buSzPts val="800"/>
                        <a:buFont typeface="Wingdings" pitchFamily="2" charset="2"/>
                        <a:buChar char=""/>
                        <a:tabLst>
                          <a:tab pos="180340" algn="l"/>
                        </a:tabLst>
                      </a:pPr>
                      <a:r>
                        <a:rPr lang="en-US" sz="1400" b="0">
                          <a:solidFill>
                            <a:schemeClr val="tx1"/>
                          </a:solidFill>
                          <a:effectLst/>
                          <a:latin typeface="Arial" panose="020B0604020202020204" pitchFamily="34" charset="0"/>
                          <a:ea typeface="Wingdings" pitchFamily="2" charset="2"/>
                          <a:cs typeface="Wingdings" pitchFamily="2" charset="2"/>
                        </a:rPr>
                        <a:t>Buildings, which are un-</a:t>
                      </a:r>
                      <a:r>
                        <a:rPr lang="en-US" sz="1400" b="0" spc="5">
                          <a:solidFill>
                            <a:schemeClr val="tx1"/>
                          </a:solidFill>
                          <a:effectLst/>
                          <a:latin typeface="Arial" panose="020B0604020202020204" pitchFamily="34" charset="0"/>
                          <a:ea typeface="Wingdings" pitchFamily="2" charset="2"/>
                          <a:cs typeface="Wingdings" pitchFamily="2" charset="2"/>
                        </a:rPr>
                        <a:t> </a:t>
                      </a:r>
                      <a:r>
                        <a:rPr lang="en-US" sz="1400" b="0">
                          <a:solidFill>
                            <a:schemeClr val="tx1"/>
                          </a:solidFill>
                          <a:effectLst/>
                          <a:latin typeface="Arial" panose="020B0604020202020204" pitchFamily="34" charset="0"/>
                          <a:ea typeface="Wingdings" pitchFamily="2" charset="2"/>
                          <a:cs typeface="Wingdings" pitchFamily="2" charset="2"/>
                        </a:rPr>
                        <a:t>strengthened, can be expected to</a:t>
                      </a:r>
                      <a:r>
                        <a:rPr lang="en-US" sz="1400" b="0" spc="-210">
                          <a:solidFill>
                            <a:schemeClr val="tx1"/>
                          </a:solidFill>
                          <a:effectLst/>
                          <a:latin typeface="Arial" panose="020B0604020202020204" pitchFamily="34" charset="0"/>
                          <a:ea typeface="Wingdings" pitchFamily="2" charset="2"/>
                          <a:cs typeface="Wingdings" pitchFamily="2" charset="2"/>
                        </a:rPr>
                        <a:t> </a:t>
                      </a:r>
                      <a:r>
                        <a:rPr lang="en-US" sz="1400" b="0">
                          <a:solidFill>
                            <a:schemeClr val="tx1"/>
                          </a:solidFill>
                          <a:effectLst/>
                          <a:latin typeface="Arial" panose="020B0604020202020204" pitchFamily="34" charset="0"/>
                          <a:ea typeface="Wingdings" pitchFamily="2" charset="2"/>
                          <a:cs typeface="Wingdings" pitchFamily="2" charset="2"/>
                        </a:rPr>
                        <a:t>suffer damage that is likely to cost</a:t>
                      </a:r>
                      <a:r>
                        <a:rPr lang="en-US" sz="1400" b="0" spc="-210">
                          <a:solidFill>
                            <a:schemeClr val="tx1"/>
                          </a:solidFill>
                          <a:effectLst/>
                          <a:latin typeface="Arial" panose="020B0604020202020204" pitchFamily="34" charset="0"/>
                          <a:ea typeface="Wingdings" pitchFamily="2" charset="2"/>
                          <a:cs typeface="Wingdings" pitchFamily="2" charset="2"/>
                        </a:rPr>
                        <a:t> </a:t>
                      </a:r>
                      <a:r>
                        <a:rPr lang="en-US" sz="1400" b="0">
                          <a:solidFill>
                            <a:schemeClr val="tx1"/>
                          </a:solidFill>
                          <a:effectLst/>
                          <a:latin typeface="Arial" panose="020B0604020202020204" pitchFamily="34" charset="0"/>
                          <a:ea typeface="Wingdings" pitchFamily="2" charset="2"/>
                          <a:cs typeface="Wingdings" pitchFamily="2" charset="2"/>
                        </a:rPr>
                        <a:t>above 30% of the total</a:t>
                      </a:r>
                      <a:r>
                        <a:rPr lang="en-US" sz="1400" b="0" spc="5">
                          <a:solidFill>
                            <a:schemeClr val="tx1"/>
                          </a:solidFill>
                          <a:effectLst/>
                          <a:latin typeface="Arial" panose="020B0604020202020204" pitchFamily="34" charset="0"/>
                          <a:ea typeface="Wingdings" pitchFamily="2" charset="2"/>
                          <a:cs typeface="Wingdings" pitchFamily="2" charset="2"/>
                        </a:rPr>
                        <a:t> </a:t>
                      </a:r>
                      <a:r>
                        <a:rPr lang="en-US" sz="1400" b="0">
                          <a:solidFill>
                            <a:schemeClr val="tx1"/>
                          </a:solidFill>
                          <a:effectLst/>
                          <a:latin typeface="Arial" panose="020B0604020202020204" pitchFamily="34" charset="0"/>
                          <a:ea typeface="Wingdings" pitchFamily="2" charset="2"/>
                          <a:cs typeface="Wingdings" pitchFamily="2" charset="2"/>
                        </a:rPr>
                        <a:t>replacement</a:t>
                      </a:r>
                      <a:r>
                        <a:rPr lang="en-US" sz="1400" b="0" spc="-10">
                          <a:solidFill>
                            <a:schemeClr val="tx1"/>
                          </a:solidFill>
                          <a:effectLst/>
                          <a:latin typeface="Arial" panose="020B0604020202020204" pitchFamily="34" charset="0"/>
                          <a:ea typeface="Wingdings" pitchFamily="2" charset="2"/>
                          <a:cs typeface="Wingdings" pitchFamily="2" charset="2"/>
                        </a:rPr>
                        <a:t> </a:t>
                      </a:r>
                      <a:r>
                        <a:rPr lang="en-US" sz="1400" b="0">
                          <a:solidFill>
                            <a:schemeClr val="tx1"/>
                          </a:solidFill>
                          <a:effectLst/>
                          <a:latin typeface="Arial" panose="020B0604020202020204" pitchFamily="34" charset="0"/>
                          <a:ea typeface="Wingdings" pitchFamily="2" charset="2"/>
                          <a:cs typeface="Wingdings" pitchFamily="2" charset="2"/>
                        </a:rPr>
                        <a:t>cost</a:t>
                      </a:r>
                      <a:r>
                        <a:rPr lang="en-US" sz="1400" b="0" spc="-5">
                          <a:solidFill>
                            <a:schemeClr val="tx1"/>
                          </a:solidFill>
                          <a:effectLst/>
                          <a:latin typeface="Arial" panose="020B0604020202020204" pitchFamily="34" charset="0"/>
                          <a:ea typeface="Wingdings" pitchFamily="2" charset="2"/>
                          <a:cs typeface="Wingdings" pitchFamily="2" charset="2"/>
                        </a:rPr>
                        <a:t> </a:t>
                      </a:r>
                      <a:r>
                        <a:rPr lang="en-US" sz="1400" b="0">
                          <a:solidFill>
                            <a:schemeClr val="tx1"/>
                          </a:solidFill>
                          <a:effectLst/>
                          <a:latin typeface="Arial" panose="020B0604020202020204" pitchFamily="34" charset="0"/>
                          <a:ea typeface="Wingdings" pitchFamily="2" charset="2"/>
                          <a:cs typeface="Wingdings" pitchFamily="2" charset="2"/>
                        </a:rPr>
                        <a:t>to</a:t>
                      </a:r>
                      <a:r>
                        <a:rPr lang="en-US" sz="1400" b="0" spc="-10">
                          <a:solidFill>
                            <a:schemeClr val="tx1"/>
                          </a:solidFill>
                          <a:effectLst/>
                          <a:latin typeface="Arial" panose="020B0604020202020204" pitchFamily="34" charset="0"/>
                          <a:ea typeface="Wingdings" pitchFamily="2" charset="2"/>
                          <a:cs typeface="Wingdings" pitchFamily="2" charset="2"/>
                        </a:rPr>
                        <a:t> </a:t>
                      </a:r>
                      <a:r>
                        <a:rPr lang="en-US" sz="1400" b="0">
                          <a:solidFill>
                            <a:schemeClr val="tx1"/>
                          </a:solidFill>
                          <a:effectLst/>
                          <a:latin typeface="Arial" panose="020B0604020202020204" pitchFamily="34" charset="0"/>
                          <a:ea typeface="Wingdings" pitchFamily="2" charset="2"/>
                          <a:cs typeface="Wingdings" pitchFamily="2" charset="2"/>
                        </a:rPr>
                        <a:t>repair.</a:t>
                      </a:r>
                      <a:endParaRPr lang="en-IE" sz="1400" b="0">
                        <a:solidFill>
                          <a:schemeClr val="tx1"/>
                        </a:solidFill>
                        <a:effectLst/>
                        <a:latin typeface="Arial" panose="020B0604020202020204" pitchFamily="34" charset="0"/>
                        <a:ea typeface="Wingdings" pitchFamily="2" charset="2"/>
                        <a:cs typeface="Wingdings" pitchFamily="2" charset="2"/>
                      </a:endParaRPr>
                    </a:p>
                    <a:p>
                      <a:pPr marL="342900" marR="257175" lvl="0" indent="-342900">
                        <a:spcBef>
                          <a:spcPts val="475"/>
                        </a:spcBef>
                        <a:spcAft>
                          <a:spcPts val="0"/>
                        </a:spcAft>
                        <a:buSzPts val="800"/>
                        <a:buFont typeface="Wingdings" pitchFamily="2" charset="2"/>
                        <a:buChar char=""/>
                        <a:tabLst>
                          <a:tab pos="180340" algn="l"/>
                        </a:tabLst>
                      </a:pPr>
                      <a:r>
                        <a:rPr lang="en-US" sz="1400" b="0">
                          <a:solidFill>
                            <a:schemeClr val="tx1"/>
                          </a:solidFill>
                          <a:effectLst/>
                          <a:latin typeface="Arial" panose="020B0604020202020204" pitchFamily="34" charset="0"/>
                          <a:ea typeface="Wingdings" pitchFamily="2" charset="2"/>
                          <a:cs typeface="Wingdings" pitchFamily="2" charset="2"/>
                        </a:rPr>
                        <a:t>There is some possibility of</a:t>
                      </a:r>
                      <a:r>
                        <a:rPr lang="en-US" sz="1400" b="0" spc="5">
                          <a:solidFill>
                            <a:schemeClr val="tx1"/>
                          </a:solidFill>
                          <a:effectLst/>
                          <a:latin typeface="Arial" panose="020B0604020202020204" pitchFamily="34" charset="0"/>
                          <a:ea typeface="Wingdings" pitchFamily="2" charset="2"/>
                          <a:cs typeface="Wingdings" pitchFamily="2" charset="2"/>
                        </a:rPr>
                        <a:t> </a:t>
                      </a:r>
                      <a:r>
                        <a:rPr lang="en-US" sz="1400" b="0">
                          <a:solidFill>
                            <a:schemeClr val="tx1"/>
                          </a:solidFill>
                          <a:effectLst/>
                          <a:latin typeface="Arial" panose="020B0604020202020204" pitchFamily="34" charset="0"/>
                          <a:ea typeface="Wingdings" pitchFamily="2" charset="2"/>
                          <a:cs typeface="Wingdings" pitchFamily="2" charset="2"/>
                        </a:rPr>
                        <a:t>delayed communication of the</a:t>
                      </a:r>
                      <a:r>
                        <a:rPr lang="en-US" sz="1400" b="0" spc="5">
                          <a:solidFill>
                            <a:schemeClr val="tx1"/>
                          </a:solidFill>
                          <a:effectLst/>
                          <a:latin typeface="Arial" panose="020B0604020202020204" pitchFamily="34" charset="0"/>
                          <a:ea typeface="Wingdings" pitchFamily="2" charset="2"/>
                          <a:cs typeface="Wingdings" pitchFamily="2" charset="2"/>
                        </a:rPr>
                        <a:t> </a:t>
                      </a:r>
                      <a:r>
                        <a:rPr lang="en-US" sz="1400" b="0">
                          <a:solidFill>
                            <a:schemeClr val="tx1"/>
                          </a:solidFill>
                          <a:effectLst/>
                          <a:latin typeface="Arial" panose="020B0604020202020204" pitchFamily="34" charset="0"/>
                          <a:ea typeface="Wingdings" pitchFamily="2" charset="2"/>
                          <a:cs typeface="Wingdings" pitchFamily="2" charset="2"/>
                        </a:rPr>
                        <a:t>explosion as a result of fires or</a:t>
                      </a:r>
                      <a:r>
                        <a:rPr lang="en-US" sz="1400" b="0" spc="-210">
                          <a:solidFill>
                            <a:schemeClr val="tx1"/>
                          </a:solidFill>
                          <a:effectLst/>
                          <a:latin typeface="Arial" panose="020B0604020202020204" pitchFamily="34" charset="0"/>
                          <a:ea typeface="Wingdings" pitchFamily="2" charset="2"/>
                          <a:cs typeface="Wingdings" pitchFamily="2" charset="2"/>
                        </a:rPr>
                        <a:t> </a:t>
                      </a:r>
                      <a:r>
                        <a:rPr lang="en-US" sz="1400" b="0">
                          <a:solidFill>
                            <a:schemeClr val="tx1"/>
                          </a:solidFill>
                          <a:effectLst/>
                          <a:latin typeface="Arial" panose="020B0604020202020204" pitchFamily="34" charset="0"/>
                          <a:ea typeface="Wingdings" pitchFamily="2" charset="2"/>
                          <a:cs typeface="Wingdings" pitchFamily="2" charset="2"/>
                        </a:rPr>
                        <a:t>equipment</a:t>
                      </a:r>
                      <a:r>
                        <a:rPr lang="en-US" sz="1400" b="0" spc="-10">
                          <a:solidFill>
                            <a:schemeClr val="tx1"/>
                          </a:solidFill>
                          <a:effectLst/>
                          <a:latin typeface="Arial" panose="020B0604020202020204" pitchFamily="34" charset="0"/>
                          <a:ea typeface="Wingdings" pitchFamily="2" charset="2"/>
                          <a:cs typeface="Wingdings" pitchFamily="2" charset="2"/>
                        </a:rPr>
                        <a:t> </a:t>
                      </a:r>
                      <a:r>
                        <a:rPr lang="en-US" sz="1400" b="0">
                          <a:solidFill>
                            <a:schemeClr val="tx1"/>
                          </a:solidFill>
                          <a:effectLst/>
                          <a:latin typeface="Arial" panose="020B0604020202020204" pitchFamily="34" charset="0"/>
                          <a:ea typeface="Wingdings" pitchFamily="2" charset="2"/>
                          <a:cs typeface="Wingdings" pitchFamily="2" charset="2"/>
                        </a:rPr>
                        <a:t>failure at</a:t>
                      </a:r>
                      <a:r>
                        <a:rPr lang="en-US" sz="1400" b="0" spc="-10">
                          <a:solidFill>
                            <a:schemeClr val="tx1"/>
                          </a:solidFill>
                          <a:effectLst/>
                          <a:latin typeface="Arial" panose="020B0604020202020204" pitchFamily="34" charset="0"/>
                          <a:ea typeface="Wingdings" pitchFamily="2" charset="2"/>
                          <a:cs typeface="Wingdings" pitchFamily="2" charset="2"/>
                        </a:rPr>
                        <a:t> </a:t>
                      </a:r>
                      <a:r>
                        <a:rPr lang="en-US" sz="1400" b="0">
                          <a:solidFill>
                            <a:schemeClr val="tx1"/>
                          </a:solidFill>
                          <a:effectLst/>
                          <a:latin typeface="Arial" panose="020B0604020202020204" pitchFamily="34" charset="0"/>
                          <a:ea typeface="Wingdings" pitchFamily="2" charset="2"/>
                          <a:cs typeface="Wingdings" pitchFamily="2" charset="2"/>
                        </a:rPr>
                        <a:t>the</a:t>
                      </a:r>
                      <a:r>
                        <a:rPr lang="en-US" sz="1400" b="0" spc="-10">
                          <a:solidFill>
                            <a:schemeClr val="tx1"/>
                          </a:solidFill>
                          <a:effectLst/>
                          <a:latin typeface="Arial" panose="020B0604020202020204" pitchFamily="34" charset="0"/>
                          <a:ea typeface="Wingdings" pitchFamily="2" charset="2"/>
                          <a:cs typeface="Wingdings" pitchFamily="2" charset="2"/>
                        </a:rPr>
                        <a:t> </a:t>
                      </a:r>
                      <a:r>
                        <a:rPr lang="en-US" sz="1400" b="0">
                          <a:solidFill>
                            <a:schemeClr val="tx1"/>
                          </a:solidFill>
                          <a:effectLst/>
                          <a:latin typeface="Arial" panose="020B0604020202020204" pitchFamily="34" charset="0"/>
                          <a:ea typeface="Wingdings" pitchFamily="2" charset="2"/>
                          <a:cs typeface="Wingdings" pitchFamily="2" charset="2"/>
                        </a:rPr>
                        <a:t>ES.</a:t>
                      </a:r>
                      <a:endParaRPr lang="en-IE" sz="1400" b="0">
                        <a:solidFill>
                          <a:schemeClr val="tx1"/>
                        </a:solidFill>
                        <a:effectLst/>
                        <a:latin typeface="Arial" panose="020B0604020202020204" pitchFamily="34" charset="0"/>
                        <a:ea typeface="Wingdings" pitchFamily="2" charset="2"/>
                        <a:cs typeface="Wingdings" pitchFamily="2" charset="2"/>
                      </a:endParaRPr>
                    </a:p>
                    <a:p>
                      <a:pPr marL="179705" marR="64135">
                        <a:spcBef>
                          <a:spcPts val="5"/>
                        </a:spcBef>
                        <a:spcAft>
                          <a:spcPts val="0"/>
                        </a:spcAft>
                      </a:pP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Direct</a:t>
                      </a:r>
                      <a:r>
                        <a:rPr lang="en-US" sz="1400" b="0" spc="-10">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propagation</a:t>
                      </a:r>
                      <a:r>
                        <a:rPr lang="en-US" sz="1400" b="0" spc="-30">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of</a:t>
                      </a:r>
                      <a:r>
                        <a:rPr lang="en-US" sz="1400" b="0" spc="-20">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the</a:t>
                      </a:r>
                      <a:r>
                        <a:rPr lang="en-US" sz="1400" b="0" spc="-10">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explosion</a:t>
                      </a:r>
                      <a:r>
                        <a:rPr lang="en-US" sz="1400" b="0" spc="-210">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is</a:t>
                      </a:r>
                      <a:r>
                        <a:rPr lang="en-US" sz="1400" b="0" spc="5">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not</a:t>
                      </a:r>
                      <a:r>
                        <a:rPr lang="en-US" sz="1400" b="0" spc="5">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likely.</a:t>
                      </a:r>
                      <a:endParaRPr lang="en-IE"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p>
                      <a:pPr marL="342900" marR="76835" lvl="0" indent="-342900">
                        <a:spcBef>
                          <a:spcPts val="475"/>
                        </a:spcBef>
                        <a:spcAft>
                          <a:spcPts val="0"/>
                        </a:spcAft>
                        <a:buSzPts val="800"/>
                        <a:buFont typeface="Wingdings" pitchFamily="2" charset="2"/>
                        <a:buChar char=""/>
                        <a:tabLst>
                          <a:tab pos="180340" algn="l"/>
                        </a:tabLst>
                      </a:pPr>
                      <a:r>
                        <a:rPr lang="en-US" sz="1400" b="0">
                          <a:solidFill>
                            <a:schemeClr val="tx1"/>
                          </a:solidFill>
                          <a:effectLst/>
                          <a:latin typeface="Arial" panose="020B0604020202020204" pitchFamily="34" charset="0"/>
                          <a:ea typeface="Wingdings" pitchFamily="2" charset="2"/>
                          <a:cs typeface="Wingdings" pitchFamily="2" charset="2"/>
                        </a:rPr>
                        <a:t>Cargo ships will suffer damage to</a:t>
                      </a:r>
                      <a:r>
                        <a:rPr lang="en-US" sz="1400" b="0" spc="5">
                          <a:solidFill>
                            <a:schemeClr val="tx1"/>
                          </a:solidFill>
                          <a:effectLst/>
                          <a:latin typeface="Arial" panose="020B0604020202020204" pitchFamily="34" charset="0"/>
                          <a:ea typeface="Wingdings" pitchFamily="2" charset="2"/>
                          <a:cs typeface="Wingdings" pitchFamily="2" charset="2"/>
                        </a:rPr>
                        <a:t> </a:t>
                      </a:r>
                      <a:r>
                        <a:rPr lang="en-US" sz="1400" b="0">
                          <a:solidFill>
                            <a:schemeClr val="tx1"/>
                          </a:solidFill>
                          <a:effectLst/>
                          <a:latin typeface="Arial" panose="020B0604020202020204" pitchFamily="34" charset="0"/>
                          <a:ea typeface="Wingdings" pitchFamily="2" charset="2"/>
                          <a:cs typeface="Wingdings" pitchFamily="2" charset="2"/>
                        </a:rPr>
                        <a:t>decks and superstructure.</a:t>
                      </a:r>
                      <a:r>
                        <a:rPr lang="en-US" sz="1400" b="0" spc="5">
                          <a:solidFill>
                            <a:schemeClr val="tx1"/>
                          </a:solidFill>
                          <a:effectLst/>
                          <a:latin typeface="Arial" panose="020B0604020202020204" pitchFamily="34" charset="0"/>
                          <a:ea typeface="Wingdings" pitchFamily="2" charset="2"/>
                          <a:cs typeface="Wingdings" pitchFamily="2" charset="2"/>
                        </a:rPr>
                        <a:t> </a:t>
                      </a:r>
                      <a:r>
                        <a:rPr lang="en-US" sz="1400" b="0">
                          <a:solidFill>
                            <a:schemeClr val="tx1"/>
                          </a:solidFill>
                          <a:effectLst/>
                          <a:latin typeface="Arial" panose="020B0604020202020204" pitchFamily="34" charset="0"/>
                          <a:ea typeface="Wingdings" pitchFamily="2" charset="2"/>
                          <a:cs typeface="Wingdings" pitchFamily="2" charset="2"/>
                        </a:rPr>
                        <a:t>In</a:t>
                      </a:r>
                      <a:r>
                        <a:rPr lang="en-US" sz="1400" b="0" spc="5">
                          <a:solidFill>
                            <a:schemeClr val="tx1"/>
                          </a:solidFill>
                          <a:effectLst/>
                          <a:latin typeface="Arial" panose="020B0604020202020204" pitchFamily="34" charset="0"/>
                          <a:ea typeface="Wingdings" pitchFamily="2" charset="2"/>
                          <a:cs typeface="Wingdings" pitchFamily="2" charset="2"/>
                        </a:rPr>
                        <a:t> </a:t>
                      </a:r>
                      <a:r>
                        <a:rPr lang="en-US" sz="1400" b="0">
                          <a:solidFill>
                            <a:schemeClr val="tx1"/>
                          </a:solidFill>
                          <a:effectLst/>
                          <a:latin typeface="Arial" panose="020B0604020202020204" pitchFamily="34" charset="0"/>
                          <a:ea typeface="Wingdings" pitchFamily="2" charset="2"/>
                          <a:cs typeface="Wingdings" pitchFamily="2" charset="2"/>
                        </a:rPr>
                        <a:t>particular, doors and bulkheads on</a:t>
                      </a:r>
                      <a:r>
                        <a:rPr lang="en-US" sz="1400" b="0" spc="-210">
                          <a:solidFill>
                            <a:schemeClr val="tx1"/>
                          </a:solidFill>
                          <a:effectLst/>
                          <a:latin typeface="Arial" panose="020B0604020202020204" pitchFamily="34" charset="0"/>
                          <a:ea typeface="Wingdings" pitchFamily="2" charset="2"/>
                          <a:cs typeface="Wingdings" pitchFamily="2" charset="2"/>
                        </a:rPr>
                        <a:t> </a:t>
                      </a:r>
                      <a:r>
                        <a:rPr lang="en-US" sz="1400" b="0">
                          <a:solidFill>
                            <a:schemeClr val="tx1"/>
                          </a:solidFill>
                          <a:effectLst/>
                          <a:latin typeface="Arial" panose="020B0604020202020204" pitchFamily="34" charset="0"/>
                          <a:ea typeface="Wingdings" pitchFamily="2" charset="2"/>
                          <a:cs typeface="Wingdings" pitchFamily="2" charset="2"/>
                        </a:rPr>
                        <a:t>the weather deck are likely to be</a:t>
                      </a:r>
                      <a:r>
                        <a:rPr lang="en-US" sz="1400" b="0" spc="5">
                          <a:solidFill>
                            <a:schemeClr val="tx1"/>
                          </a:solidFill>
                          <a:effectLst/>
                          <a:latin typeface="Arial" panose="020B0604020202020204" pitchFamily="34" charset="0"/>
                          <a:ea typeface="Wingdings" pitchFamily="2" charset="2"/>
                          <a:cs typeface="Wingdings" pitchFamily="2" charset="2"/>
                        </a:rPr>
                        <a:t> </a:t>
                      </a:r>
                      <a:r>
                        <a:rPr lang="en-US" sz="1400" b="0">
                          <a:solidFill>
                            <a:schemeClr val="tx1"/>
                          </a:solidFill>
                          <a:effectLst/>
                          <a:latin typeface="Arial" panose="020B0604020202020204" pitchFamily="34" charset="0"/>
                          <a:ea typeface="Wingdings" pitchFamily="2" charset="2"/>
                          <a:cs typeface="Wingdings" pitchFamily="2" charset="2"/>
                        </a:rPr>
                        <a:t>buckled</a:t>
                      </a:r>
                      <a:r>
                        <a:rPr lang="en-US" sz="1400" b="0" spc="-20">
                          <a:solidFill>
                            <a:schemeClr val="tx1"/>
                          </a:solidFill>
                          <a:effectLst/>
                          <a:latin typeface="Arial" panose="020B0604020202020204" pitchFamily="34" charset="0"/>
                          <a:ea typeface="Wingdings" pitchFamily="2" charset="2"/>
                          <a:cs typeface="Wingdings" pitchFamily="2" charset="2"/>
                        </a:rPr>
                        <a:t> </a:t>
                      </a:r>
                      <a:r>
                        <a:rPr lang="en-US" sz="1400" b="0">
                          <a:solidFill>
                            <a:schemeClr val="tx1"/>
                          </a:solidFill>
                          <a:effectLst/>
                          <a:latin typeface="Arial" panose="020B0604020202020204" pitchFamily="34" charset="0"/>
                          <a:ea typeface="Wingdings" pitchFamily="2" charset="2"/>
                          <a:cs typeface="Wingdings" pitchFamily="2" charset="2"/>
                        </a:rPr>
                        <a:t>by</a:t>
                      </a:r>
                      <a:r>
                        <a:rPr lang="en-US" sz="1400" b="0" spc="-5">
                          <a:solidFill>
                            <a:schemeClr val="tx1"/>
                          </a:solidFill>
                          <a:effectLst/>
                          <a:latin typeface="Arial" panose="020B0604020202020204" pitchFamily="34" charset="0"/>
                          <a:ea typeface="Wingdings" pitchFamily="2" charset="2"/>
                          <a:cs typeface="Wingdings" pitchFamily="2" charset="2"/>
                        </a:rPr>
                        <a:t> </a:t>
                      </a:r>
                      <a:r>
                        <a:rPr lang="en-US" sz="1400" b="0">
                          <a:solidFill>
                            <a:schemeClr val="tx1"/>
                          </a:solidFill>
                          <a:effectLst/>
                          <a:latin typeface="Arial" panose="020B0604020202020204" pitchFamily="34" charset="0"/>
                          <a:ea typeface="Wingdings" pitchFamily="2" charset="2"/>
                          <a:cs typeface="Wingdings" pitchFamily="2" charset="2"/>
                        </a:rPr>
                        <a:t>the</a:t>
                      </a:r>
                      <a:r>
                        <a:rPr lang="en-US" sz="1400" b="0" spc="-15">
                          <a:solidFill>
                            <a:schemeClr val="tx1"/>
                          </a:solidFill>
                          <a:effectLst/>
                          <a:latin typeface="Arial" panose="020B0604020202020204" pitchFamily="34" charset="0"/>
                          <a:ea typeface="Wingdings" pitchFamily="2" charset="2"/>
                          <a:cs typeface="Wingdings" pitchFamily="2" charset="2"/>
                        </a:rPr>
                        <a:t> </a:t>
                      </a:r>
                      <a:r>
                        <a:rPr lang="en-US" sz="1400" b="0">
                          <a:solidFill>
                            <a:schemeClr val="tx1"/>
                          </a:solidFill>
                          <a:effectLst/>
                          <a:latin typeface="Arial" panose="020B0604020202020204" pitchFamily="34" charset="0"/>
                          <a:ea typeface="Wingdings" pitchFamily="2" charset="2"/>
                          <a:cs typeface="Wingdings" pitchFamily="2" charset="2"/>
                        </a:rPr>
                        <a:t>overpressure.</a:t>
                      </a:r>
                      <a:endParaRPr lang="en-IE" sz="1400" b="0">
                        <a:solidFill>
                          <a:schemeClr val="tx1"/>
                        </a:solidFill>
                        <a:effectLst/>
                        <a:latin typeface="Arial" panose="020B0604020202020204" pitchFamily="34" charset="0"/>
                        <a:ea typeface="Wingdings" pitchFamily="2" charset="2"/>
                        <a:cs typeface="Wingdings" pitchFamily="2" charset="2"/>
                      </a:endParaRPr>
                    </a:p>
                    <a:p>
                      <a:pPr marL="342900" marR="189230" lvl="0" indent="-342900">
                        <a:spcBef>
                          <a:spcPts val="490"/>
                        </a:spcBef>
                        <a:spcAft>
                          <a:spcPts val="0"/>
                        </a:spcAft>
                        <a:buSzPts val="800"/>
                        <a:buFont typeface="Wingdings" pitchFamily="2" charset="2"/>
                        <a:buChar char=""/>
                        <a:tabLst>
                          <a:tab pos="180340" algn="l"/>
                        </a:tabLst>
                      </a:pPr>
                      <a:r>
                        <a:rPr lang="en-US" sz="1400" b="0">
                          <a:solidFill>
                            <a:schemeClr val="tx1"/>
                          </a:solidFill>
                          <a:effectLst/>
                          <a:latin typeface="Arial" panose="020B0604020202020204" pitchFamily="34" charset="0"/>
                          <a:ea typeface="Wingdings" pitchFamily="2" charset="2"/>
                          <a:cs typeface="Wingdings" pitchFamily="2" charset="2"/>
                        </a:rPr>
                        <a:t>Aircraft are expected to sustain</a:t>
                      </a:r>
                      <a:r>
                        <a:rPr lang="en-US" sz="1400" b="0" spc="5">
                          <a:solidFill>
                            <a:schemeClr val="tx1"/>
                          </a:solidFill>
                          <a:effectLst/>
                          <a:latin typeface="Arial" panose="020B0604020202020204" pitchFamily="34" charset="0"/>
                          <a:ea typeface="Wingdings" pitchFamily="2" charset="2"/>
                          <a:cs typeface="Wingdings" pitchFamily="2" charset="2"/>
                        </a:rPr>
                        <a:t> </a:t>
                      </a:r>
                      <a:r>
                        <a:rPr lang="en-US" sz="1400" b="0">
                          <a:solidFill>
                            <a:schemeClr val="tx1"/>
                          </a:solidFill>
                          <a:effectLst/>
                          <a:latin typeface="Arial" panose="020B0604020202020204" pitchFamily="34" charset="0"/>
                          <a:ea typeface="Wingdings" pitchFamily="2" charset="2"/>
                          <a:cs typeface="Wingdings" pitchFamily="2" charset="2"/>
                        </a:rPr>
                        <a:t>considerable</a:t>
                      </a:r>
                      <a:r>
                        <a:rPr lang="en-US" sz="1400" b="0" spc="-25">
                          <a:solidFill>
                            <a:schemeClr val="tx1"/>
                          </a:solidFill>
                          <a:effectLst/>
                          <a:latin typeface="Arial" panose="020B0604020202020204" pitchFamily="34" charset="0"/>
                          <a:ea typeface="Wingdings" pitchFamily="2" charset="2"/>
                          <a:cs typeface="Wingdings" pitchFamily="2" charset="2"/>
                        </a:rPr>
                        <a:t> </a:t>
                      </a:r>
                      <a:r>
                        <a:rPr lang="en-US" sz="1400" b="0">
                          <a:solidFill>
                            <a:schemeClr val="tx1"/>
                          </a:solidFill>
                          <a:effectLst/>
                          <a:latin typeface="Arial" panose="020B0604020202020204" pitchFamily="34" charset="0"/>
                          <a:ea typeface="Wingdings" pitchFamily="2" charset="2"/>
                          <a:cs typeface="Wingdings" pitchFamily="2" charset="2"/>
                        </a:rPr>
                        <a:t>structural</a:t>
                      </a:r>
                      <a:r>
                        <a:rPr lang="en-US" sz="1400" b="0" spc="-25">
                          <a:solidFill>
                            <a:schemeClr val="tx1"/>
                          </a:solidFill>
                          <a:effectLst/>
                          <a:latin typeface="Arial" panose="020B0604020202020204" pitchFamily="34" charset="0"/>
                          <a:ea typeface="Wingdings" pitchFamily="2" charset="2"/>
                          <a:cs typeface="Wingdings" pitchFamily="2" charset="2"/>
                        </a:rPr>
                        <a:t> </a:t>
                      </a:r>
                      <a:r>
                        <a:rPr lang="en-US" sz="1400" b="0">
                          <a:solidFill>
                            <a:schemeClr val="tx1"/>
                          </a:solidFill>
                          <a:effectLst/>
                          <a:latin typeface="Arial" panose="020B0604020202020204" pitchFamily="34" charset="0"/>
                          <a:ea typeface="Wingdings" pitchFamily="2" charset="2"/>
                          <a:cs typeface="Wingdings" pitchFamily="2" charset="2"/>
                        </a:rPr>
                        <a:t>damage</a:t>
                      </a:r>
                      <a:r>
                        <a:rPr lang="en-US" sz="1600" b="0">
                          <a:solidFill>
                            <a:schemeClr val="tx1"/>
                          </a:solidFill>
                          <a:effectLst/>
                          <a:latin typeface="Arial" panose="020B0604020202020204" pitchFamily="34" charset="0"/>
                          <a:ea typeface="Wingdings" pitchFamily="2" charset="2"/>
                          <a:cs typeface="Wingdings" pitchFamily="2" charset="2"/>
                        </a:rPr>
                        <a:t>.</a:t>
                      </a:r>
                      <a:endParaRPr lang="en-IE" sz="1600" b="0">
                        <a:solidFill>
                          <a:schemeClr val="tx1"/>
                        </a:solidFill>
                        <a:effectLst/>
                        <a:latin typeface="Arial" panose="020B0604020202020204" pitchFamily="34" charset="0"/>
                        <a:ea typeface="Wingdings" pitchFamily="2" charset="2"/>
                        <a:cs typeface="Wingdings" pitchFamily="2" charset="2"/>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342900" marR="64135" lvl="0" indent="-342900">
                        <a:spcBef>
                          <a:spcPts val="245"/>
                        </a:spcBef>
                        <a:spcAft>
                          <a:spcPts val="0"/>
                        </a:spcAft>
                        <a:buSzPts val="800"/>
                        <a:buFont typeface="Wingdings" pitchFamily="2" charset="2"/>
                        <a:buChar char=""/>
                        <a:tabLst>
                          <a:tab pos="179070" algn="l"/>
                        </a:tabLst>
                      </a:pPr>
                      <a:r>
                        <a:rPr lang="en-US" sz="1600" b="0">
                          <a:solidFill>
                            <a:schemeClr val="tx1"/>
                          </a:solidFill>
                          <a:effectLst/>
                          <a:latin typeface="Arial" panose="020B0604020202020204" pitchFamily="34" charset="0"/>
                          <a:ea typeface="Wingdings" pitchFamily="2" charset="2"/>
                          <a:cs typeface="Wingdings" pitchFamily="2" charset="2"/>
                        </a:rPr>
                        <a:t>Serious injuries to personnel, which</a:t>
                      </a:r>
                      <a:r>
                        <a:rPr lang="en-US" sz="1600" b="0" spc="5">
                          <a:solidFill>
                            <a:schemeClr val="tx1"/>
                          </a:solidFill>
                          <a:effectLst/>
                          <a:latin typeface="Arial" panose="020B0604020202020204" pitchFamily="34" charset="0"/>
                          <a:ea typeface="Wingdings" pitchFamily="2" charset="2"/>
                          <a:cs typeface="Wingdings" pitchFamily="2" charset="2"/>
                        </a:rPr>
                        <a:t> </a:t>
                      </a:r>
                      <a:r>
                        <a:rPr lang="en-US" sz="1600" b="0">
                          <a:solidFill>
                            <a:schemeClr val="tx1"/>
                          </a:solidFill>
                          <a:effectLst/>
                          <a:latin typeface="Arial" panose="020B0604020202020204" pitchFamily="34" charset="0"/>
                          <a:ea typeface="Wingdings" pitchFamily="2" charset="2"/>
                          <a:cs typeface="Wingdings" pitchFamily="2" charset="2"/>
                        </a:rPr>
                        <a:t>may result in death, are likely to occur</a:t>
                      </a:r>
                      <a:r>
                        <a:rPr lang="en-US" sz="1600" b="0" spc="-210">
                          <a:solidFill>
                            <a:schemeClr val="tx1"/>
                          </a:solidFill>
                          <a:effectLst/>
                          <a:latin typeface="Arial" panose="020B0604020202020204" pitchFamily="34" charset="0"/>
                          <a:ea typeface="Wingdings" pitchFamily="2" charset="2"/>
                          <a:cs typeface="Wingdings" pitchFamily="2" charset="2"/>
                        </a:rPr>
                        <a:t> </a:t>
                      </a:r>
                      <a:r>
                        <a:rPr lang="en-US" sz="1600" b="0">
                          <a:solidFill>
                            <a:schemeClr val="tx1"/>
                          </a:solidFill>
                          <a:effectLst/>
                          <a:latin typeface="Arial" panose="020B0604020202020204" pitchFamily="34" charset="0"/>
                          <a:ea typeface="Wingdings" pitchFamily="2" charset="2"/>
                          <a:cs typeface="Wingdings" pitchFamily="2" charset="2"/>
                        </a:rPr>
                        <a:t>due</a:t>
                      </a:r>
                      <a:r>
                        <a:rPr lang="en-US" sz="1600" b="0" spc="25">
                          <a:solidFill>
                            <a:schemeClr val="tx1"/>
                          </a:solidFill>
                          <a:effectLst/>
                          <a:latin typeface="Arial" panose="020B0604020202020204" pitchFamily="34" charset="0"/>
                          <a:ea typeface="Wingdings" pitchFamily="2" charset="2"/>
                          <a:cs typeface="Wingdings" pitchFamily="2" charset="2"/>
                        </a:rPr>
                        <a:t> </a:t>
                      </a:r>
                      <a:r>
                        <a:rPr lang="en-US" sz="1600" b="0">
                          <a:solidFill>
                            <a:schemeClr val="tx1"/>
                          </a:solidFill>
                          <a:effectLst/>
                          <a:latin typeface="Arial" panose="020B0604020202020204" pitchFamily="34" charset="0"/>
                          <a:ea typeface="Wingdings" pitchFamily="2" charset="2"/>
                          <a:cs typeface="Wingdings" pitchFamily="2" charset="2"/>
                        </a:rPr>
                        <a:t>to</a:t>
                      </a:r>
                      <a:r>
                        <a:rPr lang="en-US" sz="1600" b="0" spc="25">
                          <a:solidFill>
                            <a:schemeClr val="tx1"/>
                          </a:solidFill>
                          <a:effectLst/>
                          <a:latin typeface="Arial" panose="020B0604020202020204" pitchFamily="34" charset="0"/>
                          <a:ea typeface="Wingdings" pitchFamily="2" charset="2"/>
                          <a:cs typeface="Wingdings" pitchFamily="2" charset="2"/>
                        </a:rPr>
                        <a:t> </a:t>
                      </a:r>
                      <a:r>
                        <a:rPr lang="en-US" sz="1600" b="0">
                          <a:solidFill>
                            <a:schemeClr val="tx1"/>
                          </a:solidFill>
                          <a:effectLst/>
                          <a:latin typeface="Arial" panose="020B0604020202020204" pitchFamily="34" charset="0"/>
                          <a:ea typeface="Wingdings" pitchFamily="2" charset="2"/>
                          <a:cs typeface="Wingdings" pitchFamily="2" charset="2"/>
                        </a:rPr>
                        <a:t>fragments,</a:t>
                      </a:r>
                      <a:r>
                        <a:rPr lang="en-US" sz="1600" b="0" spc="25">
                          <a:solidFill>
                            <a:schemeClr val="tx1"/>
                          </a:solidFill>
                          <a:effectLst/>
                          <a:latin typeface="Arial" panose="020B0604020202020204" pitchFamily="34" charset="0"/>
                          <a:ea typeface="Wingdings" pitchFamily="2" charset="2"/>
                          <a:cs typeface="Wingdings" pitchFamily="2" charset="2"/>
                        </a:rPr>
                        <a:t> </a:t>
                      </a:r>
                      <a:r>
                        <a:rPr lang="en-US" sz="1600" b="0">
                          <a:solidFill>
                            <a:schemeClr val="tx1"/>
                          </a:solidFill>
                          <a:effectLst/>
                          <a:latin typeface="Arial" panose="020B0604020202020204" pitchFamily="34" charset="0"/>
                          <a:ea typeface="Wingdings" pitchFamily="2" charset="2"/>
                          <a:cs typeface="Wingdings" pitchFamily="2" charset="2"/>
                        </a:rPr>
                        <a:t>debris,</a:t>
                      </a:r>
                      <a:r>
                        <a:rPr lang="en-US" sz="1600" b="0" spc="30">
                          <a:solidFill>
                            <a:schemeClr val="tx1"/>
                          </a:solidFill>
                          <a:effectLst/>
                          <a:latin typeface="Arial" panose="020B0604020202020204" pitchFamily="34" charset="0"/>
                          <a:ea typeface="Wingdings" pitchFamily="2" charset="2"/>
                          <a:cs typeface="Wingdings" pitchFamily="2" charset="2"/>
                        </a:rPr>
                        <a:t> </a:t>
                      </a:r>
                      <a:r>
                        <a:rPr lang="en-US" sz="1600" b="0">
                          <a:solidFill>
                            <a:schemeClr val="tx1"/>
                          </a:solidFill>
                          <a:effectLst/>
                          <a:latin typeface="Arial" panose="020B0604020202020204" pitchFamily="34" charset="0"/>
                          <a:ea typeface="Wingdings" pitchFamily="2" charset="2"/>
                          <a:cs typeface="Wingdings" pitchFamily="2" charset="2"/>
                        </a:rPr>
                        <a:t>firebrands</a:t>
                      </a:r>
                      <a:r>
                        <a:rPr lang="en-US" sz="1600" b="0" spc="5">
                          <a:solidFill>
                            <a:schemeClr val="tx1"/>
                          </a:solidFill>
                          <a:effectLst/>
                          <a:latin typeface="Arial" panose="020B0604020202020204" pitchFamily="34" charset="0"/>
                          <a:ea typeface="Wingdings" pitchFamily="2" charset="2"/>
                          <a:cs typeface="Wingdings" pitchFamily="2" charset="2"/>
                        </a:rPr>
                        <a:t> </a:t>
                      </a:r>
                      <a:r>
                        <a:rPr lang="en-US" sz="1600" b="0">
                          <a:solidFill>
                            <a:schemeClr val="tx1"/>
                          </a:solidFill>
                          <a:effectLst/>
                          <a:latin typeface="Arial" panose="020B0604020202020204" pitchFamily="34" charset="0"/>
                          <a:ea typeface="Wingdings" pitchFamily="2" charset="2"/>
                          <a:cs typeface="Wingdings" pitchFamily="2" charset="2"/>
                        </a:rPr>
                        <a:t>or</a:t>
                      </a:r>
                      <a:r>
                        <a:rPr lang="en-US" sz="1600" b="0" spc="-5">
                          <a:solidFill>
                            <a:schemeClr val="tx1"/>
                          </a:solidFill>
                          <a:effectLst/>
                          <a:latin typeface="Arial" panose="020B0604020202020204" pitchFamily="34" charset="0"/>
                          <a:ea typeface="Wingdings" pitchFamily="2" charset="2"/>
                          <a:cs typeface="Wingdings" pitchFamily="2" charset="2"/>
                        </a:rPr>
                        <a:t> </a:t>
                      </a:r>
                      <a:r>
                        <a:rPr lang="en-US" sz="1600" b="0">
                          <a:solidFill>
                            <a:schemeClr val="tx1"/>
                          </a:solidFill>
                          <a:effectLst/>
                          <a:latin typeface="Arial" panose="020B0604020202020204" pitchFamily="34" charset="0"/>
                          <a:ea typeface="Wingdings" pitchFamily="2" charset="2"/>
                          <a:cs typeface="Wingdings" pitchFamily="2" charset="2"/>
                        </a:rPr>
                        <a:t>other objects.</a:t>
                      </a:r>
                      <a:endParaRPr lang="en-IE" sz="1600" b="0">
                        <a:solidFill>
                          <a:schemeClr val="tx1"/>
                        </a:solidFill>
                        <a:effectLst/>
                        <a:latin typeface="Arial" panose="020B0604020202020204" pitchFamily="34" charset="0"/>
                        <a:ea typeface="Wingdings" pitchFamily="2" charset="2"/>
                        <a:cs typeface="Wingdings" pitchFamily="2" charset="2"/>
                      </a:endParaRPr>
                    </a:p>
                    <a:p>
                      <a:pPr marL="342900" lvl="0" indent="-342900">
                        <a:spcBef>
                          <a:spcPts val="480"/>
                        </a:spcBef>
                        <a:spcAft>
                          <a:spcPts val="0"/>
                        </a:spcAft>
                        <a:buSzPts val="800"/>
                        <a:buFont typeface="Wingdings" pitchFamily="2" charset="2"/>
                        <a:buChar char=""/>
                        <a:tabLst>
                          <a:tab pos="179070" algn="l"/>
                        </a:tabLst>
                      </a:pPr>
                      <a:r>
                        <a:rPr lang="en-US" sz="1600" b="0">
                          <a:solidFill>
                            <a:schemeClr val="tx1"/>
                          </a:solidFill>
                          <a:effectLst/>
                          <a:latin typeface="Arial" panose="020B0604020202020204" pitchFamily="34" charset="0"/>
                          <a:ea typeface="Wingdings" pitchFamily="2" charset="2"/>
                          <a:cs typeface="Wingdings" pitchFamily="2" charset="2"/>
                        </a:rPr>
                        <a:t>Peak</a:t>
                      </a:r>
                      <a:r>
                        <a:rPr lang="en-US" sz="1600" b="0" spc="-20">
                          <a:solidFill>
                            <a:schemeClr val="tx1"/>
                          </a:solidFill>
                          <a:effectLst/>
                          <a:latin typeface="Arial" panose="020B0604020202020204" pitchFamily="34" charset="0"/>
                          <a:ea typeface="Wingdings" pitchFamily="2" charset="2"/>
                          <a:cs typeface="Wingdings" pitchFamily="2" charset="2"/>
                        </a:rPr>
                        <a:t> </a:t>
                      </a:r>
                      <a:r>
                        <a:rPr lang="en-US" sz="1600" b="0">
                          <a:solidFill>
                            <a:schemeClr val="tx1"/>
                          </a:solidFill>
                          <a:effectLst/>
                          <a:latin typeface="Arial" panose="020B0604020202020204" pitchFamily="34" charset="0"/>
                          <a:ea typeface="Wingdings" pitchFamily="2" charset="2"/>
                          <a:cs typeface="Wingdings" pitchFamily="2" charset="2"/>
                        </a:rPr>
                        <a:t>side-on</a:t>
                      </a:r>
                      <a:r>
                        <a:rPr lang="en-US" sz="1600" b="0" spc="-10">
                          <a:solidFill>
                            <a:schemeClr val="tx1"/>
                          </a:solidFill>
                          <a:effectLst/>
                          <a:latin typeface="Arial" panose="020B0604020202020204" pitchFamily="34" charset="0"/>
                          <a:ea typeface="Wingdings" pitchFamily="2" charset="2"/>
                          <a:cs typeface="Wingdings" pitchFamily="2" charset="2"/>
                        </a:rPr>
                        <a:t> </a:t>
                      </a:r>
                      <a:r>
                        <a:rPr lang="en-US" sz="1600" b="0">
                          <a:solidFill>
                            <a:schemeClr val="tx1"/>
                          </a:solidFill>
                          <a:effectLst/>
                          <a:latin typeface="Arial" panose="020B0604020202020204" pitchFamily="34" charset="0"/>
                          <a:ea typeface="Wingdings" pitchFamily="2" charset="2"/>
                          <a:cs typeface="Wingdings" pitchFamily="2" charset="2"/>
                        </a:rPr>
                        <a:t>overpressure</a:t>
                      </a:r>
                      <a:r>
                        <a:rPr lang="en-US" sz="1600" b="0" spc="-10">
                          <a:solidFill>
                            <a:schemeClr val="tx1"/>
                          </a:solidFill>
                          <a:effectLst/>
                          <a:latin typeface="Arial" panose="020B0604020202020204" pitchFamily="34" charset="0"/>
                          <a:ea typeface="Wingdings" pitchFamily="2" charset="2"/>
                          <a:cs typeface="Wingdings" pitchFamily="2" charset="2"/>
                        </a:rPr>
                        <a:t> </a:t>
                      </a:r>
                      <a:r>
                        <a:rPr lang="en-US" sz="1600" b="0">
                          <a:solidFill>
                            <a:schemeClr val="tx1"/>
                          </a:solidFill>
                          <a:effectLst/>
                          <a:latin typeface="Arial" panose="020B0604020202020204" pitchFamily="34" charset="0"/>
                          <a:ea typeface="Wingdings" pitchFamily="2" charset="2"/>
                          <a:cs typeface="Wingdings" pitchFamily="2" charset="2"/>
                        </a:rPr>
                        <a:t>is 21</a:t>
                      </a:r>
                      <a:r>
                        <a:rPr lang="en-US" sz="1600" b="0" spc="-10">
                          <a:solidFill>
                            <a:schemeClr val="tx1"/>
                          </a:solidFill>
                          <a:effectLst/>
                          <a:latin typeface="Arial" panose="020B0604020202020204" pitchFamily="34" charset="0"/>
                          <a:ea typeface="Wingdings" pitchFamily="2" charset="2"/>
                          <a:cs typeface="Wingdings" pitchFamily="2" charset="2"/>
                        </a:rPr>
                        <a:t> </a:t>
                      </a:r>
                      <a:r>
                        <a:rPr lang="en-US" sz="1600" b="0">
                          <a:solidFill>
                            <a:schemeClr val="tx1"/>
                          </a:solidFill>
                          <a:effectLst/>
                          <a:latin typeface="Arial" panose="020B0604020202020204" pitchFamily="34" charset="0"/>
                          <a:ea typeface="Wingdings" pitchFamily="2" charset="2"/>
                          <a:cs typeface="Wingdings" pitchFamily="2" charset="2"/>
                        </a:rPr>
                        <a:t>KPa.</a:t>
                      </a:r>
                      <a:endParaRPr lang="en-IE" sz="1600" b="0">
                        <a:solidFill>
                          <a:schemeClr val="tx1"/>
                        </a:solidFill>
                        <a:effectLst/>
                        <a:latin typeface="Arial" panose="020B0604020202020204" pitchFamily="34" charset="0"/>
                        <a:ea typeface="Wingdings" pitchFamily="2" charset="2"/>
                        <a:cs typeface="Wingdings" pitchFamily="2" charset="2"/>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077355833"/>
                  </a:ext>
                </a:extLst>
              </a:tr>
            </a:tbl>
          </a:graphicData>
        </a:graphic>
      </p:graphicFrame>
    </p:spTree>
    <p:extLst>
      <p:ext uri="{BB962C8B-B14F-4D97-AF65-F5344CB8AC3E}">
        <p14:creationId xmlns:p14="http://schemas.microsoft.com/office/powerpoint/2010/main" val="326629969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851A4D-27CE-A248-8BEB-C060F7C0E81F}"/>
              </a:ext>
            </a:extLst>
          </p:cNvPr>
          <p:cNvSpPr>
            <a:spLocks noGrp="1"/>
          </p:cNvSpPr>
          <p:nvPr>
            <p:ph type="title"/>
          </p:nvPr>
        </p:nvSpPr>
        <p:spPr>
          <a:xfrm>
            <a:off x="628649" y="219660"/>
            <a:ext cx="7886700" cy="1325563"/>
          </a:xfrm>
        </p:spPr>
        <p:txBody>
          <a:bodyPr/>
          <a:lstStyle/>
          <a:p>
            <a:pPr algn="ctr"/>
            <a:r>
              <a:rPr lang="en-IE" sz="3200" dirty="0"/>
              <a:t>QD Criteria and examples </a:t>
            </a:r>
            <a:br>
              <a:rPr lang="en-IE" sz="3200" dirty="0"/>
            </a:br>
            <a:r>
              <a:rPr lang="en-IE" sz="3200" dirty="0"/>
              <a:t>based on IATG 02.20</a:t>
            </a:r>
          </a:p>
        </p:txBody>
      </p:sp>
      <p:graphicFrame>
        <p:nvGraphicFramePr>
          <p:cNvPr id="4" name="Content Placeholder 3">
            <a:extLst>
              <a:ext uri="{FF2B5EF4-FFF2-40B4-BE49-F238E27FC236}">
                <a16:creationId xmlns:a16="http://schemas.microsoft.com/office/drawing/2014/main" id="{60975D9B-9F5D-DB4E-919C-27FE6C5F480B}"/>
              </a:ext>
            </a:extLst>
          </p:cNvPr>
          <p:cNvGraphicFramePr>
            <a:graphicFrameLocks/>
          </p:cNvGraphicFramePr>
          <p:nvPr>
            <p:extLst>
              <p:ext uri="{D42A27DB-BD31-4B8C-83A1-F6EECF244321}">
                <p14:modId xmlns:p14="http://schemas.microsoft.com/office/powerpoint/2010/main" val="3912777031"/>
              </p:ext>
            </p:extLst>
          </p:nvPr>
        </p:nvGraphicFramePr>
        <p:xfrm>
          <a:off x="523169" y="1263001"/>
          <a:ext cx="8097660" cy="5497494"/>
        </p:xfrm>
        <a:graphic>
          <a:graphicData uri="http://schemas.openxmlformats.org/drawingml/2006/table">
            <a:tbl>
              <a:tblPr firstRow="1" firstCol="1" lastRow="1" lastCol="1" bandRow="1" bandCol="1">
                <a:noFill/>
                <a:tableStyleId>{5C22544A-7EE6-4342-B048-85BDC9FD1C3A}</a:tableStyleId>
              </a:tblPr>
              <a:tblGrid>
                <a:gridCol w="872771">
                  <a:extLst>
                    <a:ext uri="{9D8B030D-6E8A-4147-A177-3AD203B41FA5}">
                      <a16:colId xmlns:a16="http://schemas.microsoft.com/office/drawing/2014/main" val="2591925663"/>
                    </a:ext>
                  </a:extLst>
                </a:gridCol>
                <a:gridCol w="1636889">
                  <a:extLst>
                    <a:ext uri="{9D8B030D-6E8A-4147-A177-3AD203B41FA5}">
                      <a16:colId xmlns:a16="http://schemas.microsoft.com/office/drawing/2014/main" val="3404093173"/>
                    </a:ext>
                  </a:extLst>
                </a:gridCol>
                <a:gridCol w="3149600">
                  <a:extLst>
                    <a:ext uri="{9D8B030D-6E8A-4147-A177-3AD203B41FA5}">
                      <a16:colId xmlns:a16="http://schemas.microsoft.com/office/drawing/2014/main" val="855656116"/>
                    </a:ext>
                  </a:extLst>
                </a:gridCol>
                <a:gridCol w="2438400">
                  <a:extLst>
                    <a:ext uri="{9D8B030D-6E8A-4147-A177-3AD203B41FA5}">
                      <a16:colId xmlns:a16="http://schemas.microsoft.com/office/drawing/2014/main" val="2197526660"/>
                    </a:ext>
                  </a:extLst>
                </a:gridCol>
              </a:tblGrid>
              <a:tr h="338754">
                <a:tc rowSpan="2">
                  <a:txBody>
                    <a:bodyPr/>
                    <a:lstStyle/>
                    <a:p>
                      <a:pPr algn="ctr"/>
                      <a:r>
                        <a:rPr lang="en-IE" sz="1600" b="1">
                          <a:effectLst/>
                          <a:latin typeface="Arial" panose="020B0604020202020204" pitchFamily="34" charset="0"/>
                        </a:rPr>
                        <a:t>QD </a:t>
                      </a:r>
                      <a:endParaRPr lang="en-IE" sz="1600">
                        <a:effectLst/>
                        <a:latin typeface="Arial" panose="020B0604020202020204" pitchFamily="34" charset="0"/>
                      </a:endParaRPr>
                    </a:p>
                  </a:txBody>
                  <a:tcPr marL="47625" marR="47625" marT="0" marB="0" anchor="ctr">
                    <a:lnL w="38100" cap="flat" cmpd="sng" algn="ctr">
                      <a:noFill/>
                      <a:prstDash val="solid"/>
                    </a:lnL>
                    <a:lnR w="38100" cap="flat" cmpd="sng" algn="ctr">
                      <a:solidFill>
                        <a:srgbClr val="FFFFFF"/>
                      </a:solidFill>
                      <a:prstDash val="solid"/>
                    </a:lnR>
                    <a:lnT w="38100" cap="flat" cmpd="sng" algn="ctr">
                      <a:noFill/>
                      <a:prstDash val="solid"/>
                    </a:lnT>
                    <a:lnB w="38100" cap="flat" cmpd="sng" algn="ctr">
                      <a:solidFill>
                        <a:srgbClr val="FFFFFF"/>
                      </a:solidFill>
                      <a:prstDash val="solid"/>
                      <a:round/>
                      <a:headEnd type="none" w="med" len="med"/>
                      <a:tailEnd type="none" w="med" len="med"/>
                    </a:lnB>
                    <a:solidFill>
                      <a:srgbClr val="4F81BD">
                        <a:alpha val="69804"/>
                      </a:srgbClr>
                    </a:solidFill>
                  </a:tcPr>
                </a:tc>
                <a:tc rowSpan="2">
                  <a:txBody>
                    <a:bodyPr/>
                    <a:lstStyle/>
                    <a:p>
                      <a:pPr algn="ctr"/>
                      <a:r>
                        <a:rPr lang="en-IE" sz="1600" b="1">
                          <a:effectLst/>
                          <a:latin typeface="Arial" panose="020B0604020202020204" pitchFamily="34" charset="0"/>
                        </a:rPr>
                        <a:t>QD Type / Examples </a:t>
                      </a:r>
                      <a:endParaRPr lang="en-IE" sz="1600">
                        <a:effectLst/>
                        <a:latin typeface="Arial" panose="020B0604020202020204" pitchFamily="34" charset="0"/>
                      </a:endParaRPr>
                    </a:p>
                  </a:txBody>
                  <a:tcPr marL="47625" marR="47625" marT="0" marB="0"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noFill/>
                      <a:prstDash val="solid"/>
                    </a:lnT>
                    <a:lnB w="38100" cap="flat" cmpd="sng" algn="ctr">
                      <a:solidFill>
                        <a:srgbClr val="FFFFFF"/>
                      </a:solidFill>
                      <a:prstDash val="solid"/>
                      <a:round/>
                      <a:headEnd type="none" w="med" len="med"/>
                      <a:tailEnd type="none" w="med" len="med"/>
                    </a:lnB>
                    <a:solidFill>
                      <a:srgbClr val="4F81BD">
                        <a:alpha val="69804"/>
                      </a:srgbClr>
                    </a:solidFill>
                  </a:tcPr>
                </a:tc>
                <a:tc gridSpan="2">
                  <a:txBody>
                    <a:bodyPr/>
                    <a:lstStyle/>
                    <a:p>
                      <a:pPr algn="ctr"/>
                      <a:r>
                        <a:rPr lang="en-IE" sz="1600" b="1">
                          <a:effectLst/>
                          <a:latin typeface="Arial" panose="020B0604020202020204" pitchFamily="34" charset="0"/>
                        </a:rPr>
                        <a:t>Effects and Impact </a:t>
                      </a:r>
                    </a:p>
                  </a:txBody>
                  <a:tcPr marL="47625" marR="47625" marT="0" marB="0"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noFill/>
                      <a:prstDash val="solid"/>
                    </a:lnT>
                    <a:lnB w="38100" cap="flat" cmpd="sng" algn="ctr">
                      <a:solidFill>
                        <a:srgbClr val="FFFFFF"/>
                      </a:solidFill>
                      <a:prstDash val="solid"/>
                      <a:round/>
                      <a:headEnd type="none" w="med" len="med"/>
                      <a:tailEnd type="none" w="med" len="med"/>
                    </a:lnB>
                    <a:solidFill>
                      <a:srgbClr val="4F81BD">
                        <a:alpha val="69804"/>
                      </a:srgbClr>
                    </a:solidFill>
                  </a:tcPr>
                </a:tc>
                <a:tc hMerge="1">
                  <a:txBody>
                    <a:bodyPr/>
                    <a:lstStyle/>
                    <a:p>
                      <a:r>
                        <a:rPr lang="en-IE" b="1">
                          <a:effectLst/>
                          <a:latin typeface="Arial" panose="020B0604020202020204" pitchFamily="34" charset="0"/>
                        </a:rPr>
                        <a:t>QD17 </a:t>
                      </a:r>
                      <a:endParaRPr lang="en-IE">
                        <a:effectLst/>
                        <a:latin typeface="Arial" panose="020B0604020202020204" pitchFamily="34" charset="0"/>
                      </a:endParaRPr>
                    </a:p>
                  </a:txBody>
                  <a:tcPr marL="47625" marR="47625" marT="0" marB="0">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noFill/>
                      <a:prstDash val="solid"/>
                    </a:lnT>
                    <a:lnB w="38100" cap="flat" cmpd="sng" algn="ctr">
                      <a:solidFill>
                        <a:srgbClr val="FFFFFF"/>
                      </a:solidFill>
                      <a:prstDash val="solid"/>
                      <a:round/>
                      <a:headEnd type="none" w="med" len="med"/>
                      <a:tailEnd type="none" w="med" len="med"/>
                    </a:lnB>
                    <a:solidFill>
                      <a:srgbClr val="4F81BD">
                        <a:alpha val="69804"/>
                      </a:srgbClr>
                    </a:solidFill>
                  </a:tcPr>
                </a:tc>
                <a:extLst>
                  <a:ext uri="{0D108BD9-81ED-4DB2-BD59-A6C34878D82A}">
                    <a16:rowId xmlns:a16="http://schemas.microsoft.com/office/drawing/2014/main" val="707542554"/>
                  </a:ext>
                </a:extLst>
              </a:tr>
              <a:tr h="290831">
                <a:tc vMerge="1">
                  <a:txBody>
                    <a:bodyPr/>
                    <a:lstStyle/>
                    <a:p>
                      <a:pPr algn="ctr"/>
                      <a:r>
                        <a:rPr lang="en-IE" sz="1400" b="1">
                          <a:effectLst/>
                          <a:latin typeface="Arial" panose="020B0604020202020204" pitchFamily="34" charset="0"/>
                        </a:rPr>
                        <a:t>Structures </a:t>
                      </a:r>
                      <a:endParaRPr lang="en-IE" sz="1400">
                        <a:effectLst/>
                        <a:latin typeface="Arial" panose="020B0604020202020204" pitchFamily="34" charset="0"/>
                      </a:endParaRPr>
                    </a:p>
                  </a:txBody>
                  <a:tcPr marL="47625" marR="47625" marT="0" marB="0" anchor="ctr">
                    <a:lnL w="38100" cap="flat" cmpd="sng" algn="ctr">
                      <a:noFill/>
                      <a:prstDash val="soli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4F81BD">
                        <a:alpha val="69804"/>
                      </a:srgbClr>
                    </a:solidFill>
                  </a:tcPr>
                </a:tc>
                <a:tc vMerge="1">
                  <a:txBody>
                    <a:bodyPr/>
                    <a:lstStyle/>
                    <a:p>
                      <a:pPr algn="ctr"/>
                      <a:endParaRPr lang="en-IE" sz="1400">
                        <a:effectLst/>
                        <a:latin typeface="Arial" panose="020B0604020202020204" pitchFamily="34" charset="0"/>
                      </a:endParaRPr>
                    </a:p>
                  </a:txBody>
                  <a:tcPr marL="47625" marR="47625" marT="0" marB="0"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4F81BD">
                        <a:alpha val="69804"/>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IE" sz="1600" b="1">
                          <a:solidFill>
                            <a:schemeClr val="bg1"/>
                          </a:solidFill>
                          <a:effectLst/>
                          <a:latin typeface="Arial" panose="020B0604020202020204" pitchFamily="34" charset="0"/>
                        </a:rPr>
                        <a:t>Personnel </a:t>
                      </a:r>
                      <a:endParaRPr lang="en-IE" sz="1600">
                        <a:solidFill>
                          <a:schemeClr val="bg1"/>
                        </a:solidFill>
                        <a:effectLst/>
                        <a:latin typeface="Arial" panose="020B0604020202020204" pitchFamily="34" charset="0"/>
                      </a:endParaRPr>
                    </a:p>
                  </a:txBody>
                  <a:tcPr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4F81BD">
                        <a:alpha val="69804"/>
                      </a:srgbClr>
                    </a:solidFill>
                  </a:tcPr>
                </a:tc>
                <a:tc>
                  <a:txBody>
                    <a:bodyPr/>
                    <a:lstStyle/>
                    <a:p>
                      <a:pPr algn="ctr"/>
                      <a:r>
                        <a:rPr lang="en-IE" sz="1600" b="1">
                          <a:effectLst/>
                          <a:latin typeface="Arial" panose="020B0604020202020204" pitchFamily="34" charset="0"/>
                        </a:rPr>
                        <a:t>Structures </a:t>
                      </a:r>
                      <a:endParaRPr lang="en-IE" sz="1600">
                        <a:effectLst/>
                        <a:latin typeface="Arial" panose="020B0604020202020204" pitchFamily="34" charset="0"/>
                      </a:endParaRPr>
                    </a:p>
                  </a:txBody>
                  <a:tcPr marL="47625" marR="47625" marT="0" marB="0"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4F81BD">
                        <a:alpha val="69804"/>
                      </a:srgbClr>
                    </a:solidFill>
                  </a:tcPr>
                </a:tc>
                <a:extLst>
                  <a:ext uri="{0D108BD9-81ED-4DB2-BD59-A6C34878D82A}">
                    <a16:rowId xmlns:a16="http://schemas.microsoft.com/office/drawing/2014/main" val="2520798770"/>
                  </a:ext>
                </a:extLst>
              </a:tr>
              <a:tr h="584211">
                <a:tc>
                  <a:txBody>
                    <a:bodyPr/>
                    <a:lstStyle/>
                    <a:p>
                      <a:pPr marL="58420" marR="52705" algn="ctr">
                        <a:spcBef>
                          <a:spcPts val="110"/>
                        </a:spcBef>
                        <a:spcAft>
                          <a:spcPts val="0"/>
                        </a:spcAft>
                      </a:pPr>
                      <a:r>
                        <a:rPr lang="en-US" sz="16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DQ</a:t>
                      </a:r>
                      <a:r>
                        <a:rPr lang="en-US" sz="1600" b="0" spc="75">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6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 3.6Q</a:t>
                      </a:r>
                      <a:r>
                        <a:rPr lang="en-US" sz="1600" b="0" baseline="30000">
                          <a:solidFill>
                            <a:schemeClr val="tx1"/>
                          </a:solidFill>
                          <a:effectLst/>
                          <a:latin typeface="Arial" panose="020B0604020202020204" pitchFamily="34" charset="0"/>
                          <a:ea typeface="Arial" panose="020B0604020202020204" pitchFamily="34" charset="0"/>
                          <a:cs typeface="Times New Roman" panose="02020603050405020304" pitchFamily="18" charset="0"/>
                        </a:rPr>
                        <a:t>1/3</a:t>
                      </a:r>
                      <a:endParaRPr lang="en-IE" sz="1600" b="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38100" cap="flat" cmpd="sng" algn="ctr">
                      <a:noFill/>
                      <a:prstDash val="solid"/>
                    </a:lnL>
                    <a:lnR w="12700" cap="flat" cmpd="sng" algn="ctr">
                      <a:solidFill>
                        <a:schemeClr val="tx1"/>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68580" marR="253365">
                        <a:spcBef>
                          <a:spcPts val="110"/>
                        </a:spcBef>
                        <a:spcAft>
                          <a:spcPts val="0"/>
                        </a:spcAft>
                      </a:pPr>
                      <a:r>
                        <a:rPr lang="en-US" sz="1600" b="1">
                          <a:solidFill>
                            <a:schemeClr val="tx1"/>
                          </a:solidFill>
                          <a:effectLst/>
                          <a:latin typeface="Arial" panose="020B0604020202020204" pitchFamily="34" charset="0"/>
                          <a:ea typeface="Arial" panose="020B0604020202020204" pitchFamily="34" charset="0"/>
                          <a:cs typeface="Times New Roman" panose="02020603050405020304" pitchFamily="18" charset="0"/>
                        </a:rPr>
                        <a:t>Inter-Magazine</a:t>
                      </a:r>
                      <a:r>
                        <a:rPr lang="en-US" sz="1600" b="1" spc="5">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600" b="1" spc="-5">
                          <a:solidFill>
                            <a:schemeClr val="tx1"/>
                          </a:solidFill>
                          <a:effectLst/>
                          <a:latin typeface="Arial" panose="020B0604020202020204" pitchFamily="34" charset="0"/>
                          <a:ea typeface="Arial" panose="020B0604020202020204" pitchFamily="34" charset="0"/>
                          <a:cs typeface="Times New Roman" panose="02020603050405020304" pitchFamily="18" charset="0"/>
                        </a:rPr>
                        <a:t>Distances</a:t>
                      </a:r>
                      <a:r>
                        <a:rPr lang="en-US" sz="1600" b="1" spc="-40">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6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(IMD)</a:t>
                      </a:r>
                      <a:endParaRPr lang="en-IE" sz="1600" b="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p>
                      <a:pPr>
                        <a:spcBef>
                          <a:spcPts val="5"/>
                        </a:spcBef>
                      </a:pPr>
                      <a:r>
                        <a:rPr lang="en-US" sz="16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endParaRPr lang="en-IE" sz="1600" b="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p>
                      <a:pPr marL="108000" marR="318135" lvl="0" indent="0">
                        <a:lnSpc>
                          <a:spcPct val="98000"/>
                        </a:lnSpc>
                        <a:spcAft>
                          <a:spcPts val="0"/>
                        </a:spcAft>
                        <a:buSzPts val="800"/>
                        <a:buFont typeface="Wingdings" pitchFamily="2" charset="2"/>
                        <a:buNone/>
                        <a:tabLst>
                          <a:tab pos="158750" algn="l"/>
                        </a:tabLst>
                      </a:pPr>
                      <a:r>
                        <a:rPr lang="en-US" sz="1600" b="0">
                          <a:solidFill>
                            <a:schemeClr val="tx1"/>
                          </a:solidFill>
                          <a:effectLst/>
                          <a:latin typeface="Arial" panose="020B0604020202020204" pitchFamily="34" charset="0"/>
                          <a:ea typeface="Wingdings" pitchFamily="2" charset="2"/>
                          <a:cs typeface="Wingdings" pitchFamily="2" charset="2"/>
                        </a:rPr>
                        <a:t>Explosive</a:t>
                      </a:r>
                      <a:r>
                        <a:rPr lang="en-US" sz="1600" b="0" spc="5">
                          <a:solidFill>
                            <a:schemeClr val="tx1"/>
                          </a:solidFill>
                          <a:effectLst/>
                          <a:latin typeface="Arial" panose="020B0604020202020204" pitchFamily="34" charset="0"/>
                          <a:ea typeface="Wingdings" pitchFamily="2" charset="2"/>
                          <a:cs typeface="Wingdings" pitchFamily="2" charset="2"/>
                        </a:rPr>
                        <a:t> </a:t>
                      </a:r>
                      <a:r>
                        <a:rPr lang="en-US" sz="1600" b="0" spc="-5">
                          <a:solidFill>
                            <a:schemeClr val="tx1"/>
                          </a:solidFill>
                          <a:effectLst/>
                          <a:latin typeface="Arial" panose="020B0604020202020204" pitchFamily="34" charset="0"/>
                          <a:ea typeface="Wingdings" pitchFamily="2" charset="2"/>
                          <a:cs typeface="Wingdings" pitchFamily="2" charset="2"/>
                        </a:rPr>
                        <a:t>storehouses</a:t>
                      </a:r>
                      <a:r>
                        <a:rPr lang="en-US" sz="1600" b="0" spc="-180">
                          <a:solidFill>
                            <a:schemeClr val="tx1"/>
                          </a:solidFill>
                          <a:effectLst/>
                          <a:latin typeface="Arial" panose="020B0604020202020204" pitchFamily="34" charset="0"/>
                          <a:ea typeface="Wingdings" pitchFamily="2" charset="2"/>
                          <a:cs typeface="Wingdings" pitchFamily="2" charset="2"/>
                        </a:rPr>
                        <a:t> </a:t>
                      </a:r>
                      <a:r>
                        <a:rPr lang="en-US" sz="1600" b="0">
                          <a:solidFill>
                            <a:schemeClr val="tx1"/>
                          </a:solidFill>
                          <a:effectLst/>
                          <a:latin typeface="Arial" panose="020B0604020202020204" pitchFamily="34" charset="0"/>
                          <a:ea typeface="Wingdings" pitchFamily="2" charset="2"/>
                          <a:cs typeface="Wingdings" pitchFamily="2" charset="2"/>
                        </a:rPr>
                        <a:t>(ESH).</a:t>
                      </a:r>
                      <a:endParaRPr lang="en-IE" sz="1600" b="0">
                        <a:solidFill>
                          <a:schemeClr val="tx1"/>
                        </a:solidFill>
                        <a:effectLst/>
                        <a:latin typeface="Arial" panose="020B0604020202020204" pitchFamily="34" charset="0"/>
                        <a:ea typeface="Wingdings" pitchFamily="2" charset="2"/>
                        <a:cs typeface="Wingdings" pitchFamily="2" charset="2"/>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342900" marR="280670" lvl="0" indent="-342900">
                        <a:spcBef>
                          <a:spcPts val="245"/>
                        </a:spcBef>
                        <a:spcAft>
                          <a:spcPts val="0"/>
                        </a:spcAft>
                        <a:buSzPts val="800"/>
                        <a:buFont typeface="Wingdings" pitchFamily="2" charset="2"/>
                        <a:buChar char=""/>
                        <a:tabLst>
                          <a:tab pos="180340" algn="l"/>
                        </a:tabLst>
                      </a:pPr>
                      <a:r>
                        <a:rPr lang="en-US" sz="1400" b="0">
                          <a:solidFill>
                            <a:schemeClr val="tx1"/>
                          </a:solidFill>
                          <a:effectLst/>
                          <a:latin typeface="Arial" panose="020B0604020202020204" pitchFamily="34" charset="0"/>
                          <a:ea typeface="Wingdings" pitchFamily="2" charset="2"/>
                          <a:cs typeface="Wingdings" pitchFamily="2" charset="2"/>
                        </a:rPr>
                        <a:t>Un-strengthened buildings will</a:t>
                      </a:r>
                      <a:r>
                        <a:rPr lang="en-US" sz="1400" b="0" spc="-210">
                          <a:solidFill>
                            <a:schemeClr val="tx1"/>
                          </a:solidFill>
                          <a:effectLst/>
                          <a:latin typeface="Arial" panose="020B0604020202020204" pitchFamily="34" charset="0"/>
                          <a:ea typeface="Wingdings" pitchFamily="2" charset="2"/>
                          <a:cs typeface="Wingdings" pitchFamily="2" charset="2"/>
                        </a:rPr>
                        <a:t> </a:t>
                      </a:r>
                      <a:r>
                        <a:rPr lang="en-US" sz="1400" b="0">
                          <a:solidFill>
                            <a:schemeClr val="tx1"/>
                          </a:solidFill>
                          <a:effectLst/>
                          <a:latin typeface="Arial" panose="020B0604020202020204" pitchFamily="34" charset="0"/>
                          <a:ea typeface="Wingdings" pitchFamily="2" charset="2"/>
                          <a:cs typeface="Wingdings" pitchFamily="2" charset="2"/>
                        </a:rPr>
                        <a:t>suffer structural damage</a:t>
                      </a:r>
                      <a:r>
                        <a:rPr lang="en-US" sz="1400" b="0" spc="5">
                          <a:solidFill>
                            <a:schemeClr val="tx1"/>
                          </a:solidFill>
                          <a:effectLst/>
                          <a:latin typeface="Arial" panose="020B0604020202020204" pitchFamily="34" charset="0"/>
                          <a:ea typeface="Wingdings" pitchFamily="2" charset="2"/>
                          <a:cs typeface="Wingdings" pitchFamily="2" charset="2"/>
                        </a:rPr>
                        <a:t> </a:t>
                      </a:r>
                      <a:r>
                        <a:rPr lang="en-US" sz="1400" b="0">
                          <a:solidFill>
                            <a:schemeClr val="tx1"/>
                          </a:solidFill>
                          <a:effectLst/>
                          <a:latin typeface="Arial" panose="020B0604020202020204" pitchFamily="34" charset="0"/>
                          <a:ea typeface="Wingdings" pitchFamily="2" charset="2"/>
                          <a:cs typeface="Wingdings" pitchFamily="2" charset="2"/>
                        </a:rPr>
                        <a:t>approaching</a:t>
                      </a:r>
                      <a:r>
                        <a:rPr lang="en-US" sz="1400" b="0" spc="-15">
                          <a:solidFill>
                            <a:schemeClr val="tx1"/>
                          </a:solidFill>
                          <a:effectLst/>
                          <a:latin typeface="Arial" panose="020B0604020202020204" pitchFamily="34" charset="0"/>
                          <a:ea typeface="Wingdings" pitchFamily="2" charset="2"/>
                          <a:cs typeface="Wingdings" pitchFamily="2" charset="2"/>
                        </a:rPr>
                        <a:t> </a:t>
                      </a:r>
                      <a:r>
                        <a:rPr lang="en-US" sz="1400" b="0">
                          <a:solidFill>
                            <a:schemeClr val="tx1"/>
                          </a:solidFill>
                          <a:effectLst/>
                          <a:latin typeface="Arial" panose="020B0604020202020204" pitchFamily="34" charset="0"/>
                          <a:ea typeface="Wingdings" pitchFamily="2" charset="2"/>
                          <a:cs typeface="Wingdings" pitchFamily="2" charset="2"/>
                        </a:rPr>
                        <a:t>total</a:t>
                      </a:r>
                      <a:r>
                        <a:rPr lang="en-US" sz="1400" b="0" spc="-15">
                          <a:solidFill>
                            <a:schemeClr val="tx1"/>
                          </a:solidFill>
                          <a:effectLst/>
                          <a:latin typeface="Arial" panose="020B0604020202020204" pitchFamily="34" charset="0"/>
                          <a:ea typeface="Wingdings" pitchFamily="2" charset="2"/>
                          <a:cs typeface="Wingdings" pitchFamily="2" charset="2"/>
                        </a:rPr>
                        <a:t> </a:t>
                      </a:r>
                      <a:r>
                        <a:rPr lang="en-US" sz="1400" b="0">
                          <a:solidFill>
                            <a:schemeClr val="tx1"/>
                          </a:solidFill>
                          <a:effectLst/>
                          <a:latin typeface="Arial" panose="020B0604020202020204" pitchFamily="34" charset="0"/>
                          <a:ea typeface="Wingdings" pitchFamily="2" charset="2"/>
                          <a:cs typeface="Wingdings" pitchFamily="2" charset="2"/>
                        </a:rPr>
                        <a:t>demolition.</a:t>
                      </a:r>
                      <a:endParaRPr lang="en-IE" sz="1400" b="0">
                        <a:solidFill>
                          <a:schemeClr val="tx1"/>
                        </a:solidFill>
                        <a:effectLst/>
                        <a:latin typeface="Arial" panose="020B0604020202020204" pitchFamily="34" charset="0"/>
                        <a:ea typeface="Wingdings" pitchFamily="2" charset="2"/>
                        <a:cs typeface="Wingdings" pitchFamily="2" charset="2"/>
                      </a:endParaRPr>
                    </a:p>
                    <a:p>
                      <a:pPr marL="342900" marR="127635" lvl="0" indent="-342900">
                        <a:spcBef>
                          <a:spcPts val="480"/>
                        </a:spcBef>
                        <a:spcAft>
                          <a:spcPts val="0"/>
                        </a:spcAft>
                        <a:buSzPts val="800"/>
                        <a:buFont typeface="Wingdings" pitchFamily="2" charset="2"/>
                        <a:buChar char=""/>
                        <a:tabLst>
                          <a:tab pos="180340" algn="l"/>
                        </a:tabLst>
                      </a:pPr>
                      <a:r>
                        <a:rPr lang="en-US" sz="1400" b="0">
                          <a:solidFill>
                            <a:schemeClr val="tx1"/>
                          </a:solidFill>
                          <a:effectLst/>
                          <a:latin typeface="Arial" panose="020B0604020202020204" pitchFamily="34" charset="0"/>
                          <a:ea typeface="Wingdings" pitchFamily="2" charset="2"/>
                          <a:cs typeface="Wingdings" pitchFamily="2" charset="2"/>
                        </a:rPr>
                        <a:t>Aircraft will be damaged, by both</a:t>
                      </a:r>
                      <a:r>
                        <a:rPr lang="en-US" sz="1400" b="0" spc="5">
                          <a:solidFill>
                            <a:schemeClr val="tx1"/>
                          </a:solidFill>
                          <a:effectLst/>
                          <a:latin typeface="Arial" panose="020B0604020202020204" pitchFamily="34" charset="0"/>
                          <a:ea typeface="Wingdings" pitchFamily="2" charset="2"/>
                          <a:cs typeface="Wingdings" pitchFamily="2" charset="2"/>
                        </a:rPr>
                        <a:t> </a:t>
                      </a:r>
                      <a:r>
                        <a:rPr lang="en-US" sz="1400" b="0">
                          <a:solidFill>
                            <a:schemeClr val="tx1"/>
                          </a:solidFill>
                          <a:effectLst/>
                          <a:latin typeface="Arial" panose="020B0604020202020204" pitchFamily="34" charset="0"/>
                          <a:ea typeface="Wingdings" pitchFamily="2" charset="2"/>
                          <a:cs typeface="Wingdings" pitchFamily="2" charset="2"/>
                        </a:rPr>
                        <a:t>blast and fragments, to the extent</a:t>
                      </a:r>
                      <a:r>
                        <a:rPr lang="en-US" sz="1400" b="0" spc="-210">
                          <a:solidFill>
                            <a:schemeClr val="tx1"/>
                          </a:solidFill>
                          <a:effectLst/>
                          <a:latin typeface="Arial" panose="020B0604020202020204" pitchFamily="34" charset="0"/>
                          <a:ea typeface="Wingdings" pitchFamily="2" charset="2"/>
                          <a:cs typeface="Wingdings" pitchFamily="2" charset="2"/>
                        </a:rPr>
                        <a:t> </a:t>
                      </a:r>
                      <a:r>
                        <a:rPr lang="en-US" sz="1400" b="0">
                          <a:solidFill>
                            <a:schemeClr val="tx1"/>
                          </a:solidFill>
                          <a:effectLst/>
                          <a:latin typeface="Arial" panose="020B0604020202020204" pitchFamily="34" charset="0"/>
                          <a:ea typeface="Wingdings" pitchFamily="2" charset="2"/>
                          <a:cs typeface="Wingdings" pitchFamily="2" charset="2"/>
                        </a:rPr>
                        <a:t>that they will be beyond</a:t>
                      </a:r>
                      <a:r>
                        <a:rPr lang="en-US" sz="1400" b="0" spc="5">
                          <a:solidFill>
                            <a:schemeClr val="tx1"/>
                          </a:solidFill>
                          <a:effectLst/>
                          <a:latin typeface="Arial" panose="020B0604020202020204" pitchFamily="34" charset="0"/>
                          <a:ea typeface="Wingdings" pitchFamily="2" charset="2"/>
                          <a:cs typeface="Wingdings" pitchFamily="2" charset="2"/>
                        </a:rPr>
                        <a:t> </a:t>
                      </a:r>
                      <a:r>
                        <a:rPr lang="en-US" sz="1400" b="0">
                          <a:solidFill>
                            <a:schemeClr val="tx1"/>
                          </a:solidFill>
                          <a:effectLst/>
                          <a:latin typeface="Arial" panose="020B0604020202020204" pitchFamily="34" charset="0"/>
                          <a:ea typeface="Wingdings" pitchFamily="2" charset="2"/>
                          <a:cs typeface="Wingdings" pitchFamily="2" charset="2"/>
                        </a:rPr>
                        <a:t>economical repair.</a:t>
                      </a:r>
                      <a:endParaRPr lang="en-IE" sz="1400" b="0">
                        <a:solidFill>
                          <a:schemeClr val="tx1"/>
                        </a:solidFill>
                        <a:effectLst/>
                        <a:latin typeface="Arial" panose="020B0604020202020204" pitchFamily="34" charset="0"/>
                        <a:ea typeface="Wingdings" pitchFamily="2" charset="2"/>
                        <a:cs typeface="Wingdings" pitchFamily="2" charset="2"/>
                      </a:endParaRPr>
                    </a:p>
                    <a:p>
                      <a:pPr marL="342900" marR="67310" lvl="0" indent="-342900">
                        <a:spcBef>
                          <a:spcPts val="485"/>
                        </a:spcBef>
                        <a:spcAft>
                          <a:spcPts val="0"/>
                        </a:spcAft>
                        <a:buSzPts val="800"/>
                        <a:buFont typeface="Wingdings" pitchFamily="2" charset="2"/>
                        <a:buChar char=""/>
                        <a:tabLst>
                          <a:tab pos="180340" algn="l"/>
                        </a:tabLst>
                      </a:pPr>
                      <a:r>
                        <a:rPr lang="en-US" sz="1400" b="0">
                          <a:solidFill>
                            <a:schemeClr val="tx1"/>
                          </a:solidFill>
                          <a:effectLst/>
                          <a:latin typeface="Arial" panose="020B0604020202020204" pitchFamily="34" charset="0"/>
                          <a:ea typeface="Wingdings" pitchFamily="2" charset="2"/>
                          <a:cs typeface="Wingdings" pitchFamily="2" charset="2"/>
                        </a:rPr>
                        <a:t>If aircraft are loaded with</a:t>
                      </a:r>
                      <a:r>
                        <a:rPr lang="en-US" sz="1400" b="0" spc="5">
                          <a:solidFill>
                            <a:schemeClr val="tx1"/>
                          </a:solidFill>
                          <a:effectLst/>
                          <a:latin typeface="Arial" panose="020B0604020202020204" pitchFamily="34" charset="0"/>
                          <a:ea typeface="Wingdings" pitchFamily="2" charset="2"/>
                          <a:cs typeface="Wingdings" pitchFamily="2" charset="2"/>
                        </a:rPr>
                        <a:t> </a:t>
                      </a:r>
                      <a:r>
                        <a:rPr lang="en-US" sz="1400" b="0">
                          <a:solidFill>
                            <a:schemeClr val="tx1"/>
                          </a:solidFill>
                          <a:effectLst/>
                          <a:latin typeface="Arial" panose="020B0604020202020204" pitchFamily="34" charset="0"/>
                          <a:ea typeface="Wingdings" pitchFamily="2" charset="2"/>
                          <a:cs typeface="Wingdings" pitchFamily="2" charset="2"/>
                        </a:rPr>
                        <a:t>explosives,</a:t>
                      </a:r>
                      <a:r>
                        <a:rPr lang="en-US" sz="1400" b="0" spc="-30">
                          <a:solidFill>
                            <a:schemeClr val="tx1"/>
                          </a:solidFill>
                          <a:effectLst/>
                          <a:latin typeface="Arial" panose="020B0604020202020204" pitchFamily="34" charset="0"/>
                          <a:ea typeface="Wingdings" pitchFamily="2" charset="2"/>
                          <a:cs typeface="Wingdings" pitchFamily="2" charset="2"/>
                        </a:rPr>
                        <a:t> </a:t>
                      </a:r>
                      <a:r>
                        <a:rPr lang="en-US" sz="1400" b="0">
                          <a:solidFill>
                            <a:schemeClr val="tx1"/>
                          </a:solidFill>
                          <a:effectLst/>
                          <a:latin typeface="Arial" panose="020B0604020202020204" pitchFamily="34" charset="0"/>
                          <a:ea typeface="Wingdings" pitchFamily="2" charset="2"/>
                          <a:cs typeface="Wingdings" pitchFamily="2" charset="2"/>
                        </a:rPr>
                        <a:t>delayed</a:t>
                      </a:r>
                      <a:r>
                        <a:rPr lang="en-US" sz="1400" b="0" spc="-30">
                          <a:solidFill>
                            <a:schemeClr val="tx1"/>
                          </a:solidFill>
                          <a:effectLst/>
                          <a:latin typeface="Arial" panose="020B0604020202020204" pitchFamily="34" charset="0"/>
                          <a:ea typeface="Wingdings" pitchFamily="2" charset="2"/>
                          <a:cs typeface="Wingdings" pitchFamily="2" charset="2"/>
                        </a:rPr>
                        <a:t> </a:t>
                      </a:r>
                      <a:r>
                        <a:rPr lang="en-US" sz="1400" b="0">
                          <a:solidFill>
                            <a:schemeClr val="tx1"/>
                          </a:solidFill>
                          <a:effectLst/>
                          <a:latin typeface="Arial" panose="020B0604020202020204" pitchFamily="34" charset="0"/>
                          <a:ea typeface="Wingdings" pitchFamily="2" charset="2"/>
                          <a:cs typeface="Wingdings" pitchFamily="2" charset="2"/>
                        </a:rPr>
                        <a:t>explosions</a:t>
                      </a:r>
                      <a:r>
                        <a:rPr lang="en-US" sz="1400" b="0" spc="-15">
                          <a:solidFill>
                            <a:schemeClr val="tx1"/>
                          </a:solidFill>
                          <a:effectLst/>
                          <a:latin typeface="Arial" panose="020B0604020202020204" pitchFamily="34" charset="0"/>
                          <a:ea typeface="Wingdings" pitchFamily="2" charset="2"/>
                          <a:cs typeface="Wingdings" pitchFamily="2" charset="2"/>
                        </a:rPr>
                        <a:t> </a:t>
                      </a:r>
                      <a:r>
                        <a:rPr lang="en-US" sz="1400" b="0">
                          <a:solidFill>
                            <a:schemeClr val="tx1"/>
                          </a:solidFill>
                          <a:effectLst/>
                          <a:latin typeface="Arial" panose="020B0604020202020204" pitchFamily="34" charset="0"/>
                          <a:ea typeface="Wingdings" pitchFamily="2" charset="2"/>
                          <a:cs typeface="Wingdings" pitchFamily="2" charset="2"/>
                        </a:rPr>
                        <a:t>are</a:t>
                      </a:r>
                      <a:r>
                        <a:rPr lang="en-US" sz="1400" b="0" spc="-205">
                          <a:solidFill>
                            <a:schemeClr val="tx1"/>
                          </a:solidFill>
                          <a:effectLst/>
                          <a:latin typeface="Arial" panose="020B0604020202020204" pitchFamily="34" charset="0"/>
                          <a:ea typeface="Wingdings" pitchFamily="2" charset="2"/>
                          <a:cs typeface="Wingdings" pitchFamily="2" charset="2"/>
                        </a:rPr>
                        <a:t> </a:t>
                      </a:r>
                      <a:r>
                        <a:rPr lang="en-US" sz="1400" b="0">
                          <a:solidFill>
                            <a:schemeClr val="tx1"/>
                          </a:solidFill>
                          <a:effectLst/>
                          <a:latin typeface="Arial" panose="020B0604020202020204" pitchFamily="34" charset="0"/>
                          <a:ea typeface="Wingdings" pitchFamily="2" charset="2"/>
                          <a:cs typeface="Wingdings" pitchFamily="2" charset="2"/>
                        </a:rPr>
                        <a:t>likely to result from subsequent</a:t>
                      </a:r>
                      <a:r>
                        <a:rPr lang="en-US" sz="1400" b="0" spc="5">
                          <a:solidFill>
                            <a:schemeClr val="tx1"/>
                          </a:solidFill>
                          <a:effectLst/>
                          <a:latin typeface="Arial" panose="020B0604020202020204" pitchFamily="34" charset="0"/>
                          <a:ea typeface="Wingdings" pitchFamily="2" charset="2"/>
                          <a:cs typeface="Wingdings" pitchFamily="2" charset="2"/>
                        </a:rPr>
                        <a:t> </a:t>
                      </a:r>
                      <a:r>
                        <a:rPr lang="en-US" sz="1400" b="0">
                          <a:solidFill>
                            <a:schemeClr val="tx1"/>
                          </a:solidFill>
                          <a:effectLst/>
                          <a:latin typeface="Arial" panose="020B0604020202020204" pitchFamily="34" charset="0"/>
                          <a:ea typeface="Wingdings" pitchFamily="2" charset="2"/>
                          <a:cs typeface="Wingdings" pitchFamily="2" charset="2"/>
                        </a:rPr>
                        <a:t>fires.</a:t>
                      </a:r>
                      <a:endParaRPr lang="en-IE" sz="1400" b="0">
                        <a:solidFill>
                          <a:schemeClr val="tx1"/>
                        </a:solidFill>
                        <a:effectLst/>
                        <a:latin typeface="Arial" panose="020B0604020202020204" pitchFamily="34" charset="0"/>
                        <a:ea typeface="Wingdings" pitchFamily="2" charset="2"/>
                        <a:cs typeface="Wingdings" pitchFamily="2" charset="2"/>
                      </a:endParaRPr>
                    </a:p>
                    <a:p>
                      <a:pPr marL="342900" marR="206375" lvl="0" indent="-342900">
                        <a:spcBef>
                          <a:spcPts val="475"/>
                        </a:spcBef>
                        <a:spcAft>
                          <a:spcPts val="0"/>
                        </a:spcAft>
                        <a:buSzPts val="800"/>
                        <a:buFont typeface="Wingdings" pitchFamily="2" charset="2"/>
                        <a:buChar char=""/>
                        <a:tabLst>
                          <a:tab pos="180340" algn="l"/>
                        </a:tabLst>
                      </a:pPr>
                      <a:r>
                        <a:rPr lang="en-US" sz="1400" b="0">
                          <a:solidFill>
                            <a:schemeClr val="tx1"/>
                          </a:solidFill>
                          <a:effectLst/>
                          <a:latin typeface="Arial" panose="020B0604020202020204" pitchFamily="34" charset="0"/>
                          <a:ea typeface="Wingdings" pitchFamily="2" charset="2"/>
                          <a:cs typeface="Wingdings" pitchFamily="2" charset="2"/>
                        </a:rPr>
                        <a:t>A high degree of protection</a:t>
                      </a:r>
                      <a:r>
                        <a:rPr lang="en-US" sz="1400" b="0" spc="5">
                          <a:solidFill>
                            <a:schemeClr val="tx1"/>
                          </a:solidFill>
                          <a:effectLst/>
                          <a:latin typeface="Arial" panose="020B0604020202020204" pitchFamily="34" charset="0"/>
                          <a:ea typeface="Wingdings" pitchFamily="2" charset="2"/>
                          <a:cs typeface="Wingdings" pitchFamily="2" charset="2"/>
                        </a:rPr>
                        <a:t> </a:t>
                      </a:r>
                      <a:r>
                        <a:rPr lang="en-US" sz="1400" b="0">
                          <a:solidFill>
                            <a:schemeClr val="tx1"/>
                          </a:solidFill>
                          <a:effectLst/>
                          <a:latin typeface="Arial" panose="020B0604020202020204" pitchFamily="34" charset="0"/>
                          <a:ea typeface="Wingdings" pitchFamily="2" charset="2"/>
                          <a:cs typeface="Wingdings" pitchFamily="2" charset="2"/>
                        </a:rPr>
                        <a:t>against direct propagation of an</a:t>
                      </a:r>
                      <a:r>
                        <a:rPr lang="en-US" sz="1400" b="0" spc="-210">
                          <a:solidFill>
                            <a:schemeClr val="tx1"/>
                          </a:solidFill>
                          <a:effectLst/>
                          <a:latin typeface="Arial" panose="020B0604020202020204" pitchFamily="34" charset="0"/>
                          <a:ea typeface="Wingdings" pitchFamily="2" charset="2"/>
                          <a:cs typeface="Wingdings" pitchFamily="2" charset="2"/>
                        </a:rPr>
                        <a:t> </a:t>
                      </a:r>
                      <a:r>
                        <a:rPr lang="en-US" sz="1400" b="0">
                          <a:solidFill>
                            <a:schemeClr val="tx1"/>
                          </a:solidFill>
                          <a:effectLst/>
                          <a:latin typeface="Arial" panose="020B0604020202020204" pitchFamily="34" charset="0"/>
                          <a:ea typeface="Wingdings" pitchFamily="2" charset="2"/>
                          <a:cs typeface="Wingdings" pitchFamily="2" charset="2"/>
                        </a:rPr>
                        <a:t>explosion is to be expected,</a:t>
                      </a:r>
                      <a:r>
                        <a:rPr lang="en-US" sz="1400" b="0" spc="5">
                          <a:solidFill>
                            <a:schemeClr val="tx1"/>
                          </a:solidFill>
                          <a:effectLst/>
                          <a:latin typeface="Arial" panose="020B0604020202020204" pitchFamily="34" charset="0"/>
                          <a:ea typeface="Wingdings" pitchFamily="2" charset="2"/>
                          <a:cs typeface="Wingdings" pitchFamily="2" charset="2"/>
                        </a:rPr>
                        <a:t> </a:t>
                      </a:r>
                      <a:r>
                        <a:rPr lang="en-US" sz="1400" b="0">
                          <a:solidFill>
                            <a:schemeClr val="tx1"/>
                          </a:solidFill>
                          <a:effectLst/>
                          <a:latin typeface="Arial" panose="020B0604020202020204" pitchFamily="34" charset="0"/>
                          <a:ea typeface="Wingdings" pitchFamily="2" charset="2"/>
                          <a:cs typeface="Wingdings" pitchFamily="2" charset="2"/>
                        </a:rPr>
                        <a:t>provided direct attack by high</a:t>
                      </a:r>
                      <a:r>
                        <a:rPr lang="en-US" sz="1400" b="0" spc="5">
                          <a:solidFill>
                            <a:schemeClr val="tx1"/>
                          </a:solidFill>
                          <a:effectLst/>
                          <a:latin typeface="Arial" panose="020B0604020202020204" pitchFamily="34" charset="0"/>
                          <a:ea typeface="Wingdings" pitchFamily="2" charset="2"/>
                          <a:cs typeface="Wingdings" pitchFamily="2" charset="2"/>
                        </a:rPr>
                        <a:t> </a:t>
                      </a:r>
                      <a:r>
                        <a:rPr lang="en-US" sz="1400" b="0">
                          <a:solidFill>
                            <a:schemeClr val="tx1"/>
                          </a:solidFill>
                          <a:effectLst/>
                          <a:latin typeface="Arial" panose="020B0604020202020204" pitchFamily="34" charset="0"/>
                          <a:ea typeface="Wingdings" pitchFamily="2" charset="2"/>
                          <a:cs typeface="Wingdings" pitchFamily="2" charset="2"/>
                        </a:rPr>
                        <a:t>velocity</a:t>
                      </a:r>
                      <a:r>
                        <a:rPr lang="en-US" sz="1400" b="0" spc="-25">
                          <a:solidFill>
                            <a:schemeClr val="tx1"/>
                          </a:solidFill>
                          <a:effectLst/>
                          <a:latin typeface="Arial" panose="020B0604020202020204" pitchFamily="34" charset="0"/>
                          <a:ea typeface="Wingdings" pitchFamily="2" charset="2"/>
                          <a:cs typeface="Wingdings" pitchFamily="2" charset="2"/>
                        </a:rPr>
                        <a:t> </a:t>
                      </a:r>
                      <a:r>
                        <a:rPr lang="en-US" sz="1400" b="0">
                          <a:solidFill>
                            <a:schemeClr val="tx1"/>
                          </a:solidFill>
                          <a:effectLst/>
                          <a:latin typeface="Arial" panose="020B0604020202020204" pitchFamily="34" charset="0"/>
                          <a:ea typeface="Wingdings" pitchFamily="2" charset="2"/>
                          <a:cs typeface="Wingdings" pitchFamily="2" charset="2"/>
                        </a:rPr>
                        <a:t>fragments</a:t>
                      </a:r>
                      <a:r>
                        <a:rPr lang="en-US" sz="1400" b="0" spc="-5">
                          <a:solidFill>
                            <a:schemeClr val="tx1"/>
                          </a:solidFill>
                          <a:effectLst/>
                          <a:latin typeface="Arial" panose="020B0604020202020204" pitchFamily="34" charset="0"/>
                          <a:ea typeface="Wingdings" pitchFamily="2" charset="2"/>
                          <a:cs typeface="Wingdings" pitchFamily="2" charset="2"/>
                        </a:rPr>
                        <a:t> </a:t>
                      </a:r>
                      <a:r>
                        <a:rPr lang="en-US" sz="1400" b="0">
                          <a:solidFill>
                            <a:schemeClr val="tx1"/>
                          </a:solidFill>
                          <a:effectLst/>
                          <a:latin typeface="Arial" panose="020B0604020202020204" pitchFamily="34" charset="0"/>
                          <a:ea typeface="Wingdings" pitchFamily="2" charset="2"/>
                          <a:cs typeface="Wingdings" pitchFamily="2" charset="2"/>
                        </a:rPr>
                        <a:t>is</a:t>
                      </a:r>
                      <a:r>
                        <a:rPr lang="en-US" sz="1400" b="0" spc="-20">
                          <a:solidFill>
                            <a:schemeClr val="tx1"/>
                          </a:solidFill>
                          <a:effectLst/>
                          <a:latin typeface="Arial" panose="020B0604020202020204" pitchFamily="34" charset="0"/>
                          <a:ea typeface="Wingdings" pitchFamily="2" charset="2"/>
                          <a:cs typeface="Wingdings" pitchFamily="2" charset="2"/>
                        </a:rPr>
                        <a:t> </a:t>
                      </a:r>
                      <a:r>
                        <a:rPr lang="en-US" sz="1400" b="0">
                          <a:solidFill>
                            <a:schemeClr val="tx1"/>
                          </a:solidFill>
                          <a:effectLst/>
                          <a:latin typeface="Arial" panose="020B0604020202020204" pitchFamily="34" charset="0"/>
                          <a:ea typeface="Wingdings" pitchFamily="2" charset="2"/>
                          <a:cs typeface="Wingdings" pitchFamily="2" charset="2"/>
                        </a:rPr>
                        <a:t>prevented,</a:t>
                      </a:r>
                      <a:endParaRPr lang="en-IE" sz="1400" b="0">
                        <a:solidFill>
                          <a:schemeClr val="tx1"/>
                        </a:solidFill>
                        <a:effectLst/>
                        <a:latin typeface="Arial" panose="020B0604020202020204" pitchFamily="34" charset="0"/>
                        <a:ea typeface="Wingdings" pitchFamily="2" charset="2"/>
                        <a:cs typeface="Wingdings" pitchFamily="2" charset="2"/>
                      </a:endParaRPr>
                    </a:p>
                    <a:p>
                      <a:pPr marL="179705">
                        <a:spcBef>
                          <a:spcPts val="5"/>
                        </a:spcBef>
                        <a:spcAft>
                          <a:spcPts val="0"/>
                        </a:spcAft>
                      </a:pP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e.g.</a:t>
                      </a:r>
                      <a:r>
                        <a:rPr lang="en-US" sz="1400" b="0" spc="-5">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by</a:t>
                      </a:r>
                      <a:r>
                        <a:rPr lang="en-US" sz="1400" b="0" spc="5">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a</a:t>
                      </a:r>
                      <a:r>
                        <a:rPr lang="en-US" sz="1400" b="0" spc="-20">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receptor</a:t>
                      </a:r>
                      <a:r>
                        <a:rPr lang="en-US" sz="1400" b="0" spc="-10">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barricade.</a:t>
                      </a:r>
                      <a:endParaRPr lang="en-IE"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p>
                      <a:pPr marL="342900" marR="189865" lvl="0" indent="-342900">
                        <a:spcBef>
                          <a:spcPts val="475"/>
                        </a:spcBef>
                        <a:spcAft>
                          <a:spcPts val="0"/>
                        </a:spcAft>
                        <a:buSzPts val="800"/>
                        <a:buFont typeface="Wingdings" pitchFamily="2" charset="2"/>
                        <a:buChar char=""/>
                        <a:tabLst>
                          <a:tab pos="180340" algn="l"/>
                        </a:tabLst>
                      </a:pPr>
                      <a:r>
                        <a:rPr lang="en-US" sz="1400" b="0">
                          <a:solidFill>
                            <a:schemeClr val="tx1"/>
                          </a:solidFill>
                          <a:effectLst/>
                          <a:latin typeface="Arial" panose="020B0604020202020204" pitchFamily="34" charset="0"/>
                          <a:ea typeface="Wingdings" pitchFamily="2" charset="2"/>
                          <a:cs typeface="Wingdings" pitchFamily="2" charset="2"/>
                        </a:rPr>
                        <a:t>Explosions may subsequently</a:t>
                      </a:r>
                      <a:r>
                        <a:rPr lang="en-US" sz="1400" b="0" spc="5">
                          <a:solidFill>
                            <a:schemeClr val="tx1"/>
                          </a:solidFill>
                          <a:effectLst/>
                          <a:latin typeface="Arial" panose="020B0604020202020204" pitchFamily="34" charset="0"/>
                          <a:ea typeface="Wingdings" pitchFamily="2" charset="2"/>
                          <a:cs typeface="Wingdings" pitchFamily="2" charset="2"/>
                        </a:rPr>
                        <a:t> </a:t>
                      </a:r>
                      <a:r>
                        <a:rPr lang="en-US" sz="1400" b="0">
                          <a:solidFill>
                            <a:schemeClr val="tx1"/>
                          </a:solidFill>
                          <a:effectLst/>
                          <a:latin typeface="Arial" panose="020B0604020202020204" pitchFamily="34" charset="0"/>
                          <a:ea typeface="Wingdings" pitchFamily="2" charset="2"/>
                          <a:cs typeface="Wingdings" pitchFamily="2" charset="2"/>
                        </a:rPr>
                        <a:t>occur in adjacent PES from fire</a:t>
                      </a:r>
                      <a:r>
                        <a:rPr lang="en-US" sz="1400" b="0" spc="5">
                          <a:solidFill>
                            <a:schemeClr val="tx1"/>
                          </a:solidFill>
                          <a:effectLst/>
                          <a:latin typeface="Arial" panose="020B0604020202020204" pitchFamily="34" charset="0"/>
                          <a:ea typeface="Wingdings" pitchFamily="2" charset="2"/>
                          <a:cs typeface="Wingdings" pitchFamily="2" charset="2"/>
                        </a:rPr>
                        <a:t> </a:t>
                      </a:r>
                      <a:r>
                        <a:rPr lang="en-US" sz="1400" b="0">
                          <a:solidFill>
                            <a:schemeClr val="tx1"/>
                          </a:solidFill>
                          <a:effectLst/>
                          <a:latin typeface="Arial" panose="020B0604020202020204" pitchFamily="34" charset="0"/>
                          <a:ea typeface="Wingdings" pitchFamily="2" charset="2"/>
                          <a:cs typeface="Wingdings" pitchFamily="2" charset="2"/>
                        </a:rPr>
                        <a:t>spread by lobbed debris or blast</a:t>
                      </a:r>
                      <a:r>
                        <a:rPr lang="en-US" sz="1400" b="0" spc="-210">
                          <a:solidFill>
                            <a:schemeClr val="tx1"/>
                          </a:solidFill>
                          <a:effectLst/>
                          <a:latin typeface="Arial" panose="020B0604020202020204" pitchFamily="34" charset="0"/>
                          <a:ea typeface="Wingdings" pitchFamily="2" charset="2"/>
                          <a:cs typeface="Wingdings" pitchFamily="2" charset="2"/>
                        </a:rPr>
                        <a:t> </a:t>
                      </a:r>
                      <a:r>
                        <a:rPr lang="en-US" sz="1400" b="0">
                          <a:solidFill>
                            <a:schemeClr val="tx1"/>
                          </a:solidFill>
                          <a:effectLst/>
                          <a:latin typeface="Arial" panose="020B0604020202020204" pitchFamily="34" charset="0"/>
                          <a:ea typeface="Wingdings" pitchFamily="2" charset="2"/>
                          <a:cs typeface="Wingdings" pitchFamily="2" charset="2"/>
                        </a:rPr>
                        <a:t>damage</a:t>
                      </a:r>
                      <a:r>
                        <a:rPr lang="en-US" sz="1400" b="0" spc="-5">
                          <a:solidFill>
                            <a:schemeClr val="tx1"/>
                          </a:solidFill>
                          <a:effectLst/>
                          <a:latin typeface="Arial" panose="020B0604020202020204" pitchFamily="34" charset="0"/>
                          <a:ea typeface="Wingdings" pitchFamily="2" charset="2"/>
                          <a:cs typeface="Wingdings" pitchFamily="2" charset="2"/>
                        </a:rPr>
                        <a:t> </a:t>
                      </a:r>
                      <a:r>
                        <a:rPr lang="en-US" sz="1400" b="0">
                          <a:solidFill>
                            <a:schemeClr val="tx1"/>
                          </a:solidFill>
                          <a:effectLst/>
                          <a:latin typeface="Arial" panose="020B0604020202020204" pitchFamily="34" charset="0"/>
                          <a:ea typeface="Wingdings" pitchFamily="2" charset="2"/>
                          <a:cs typeface="Wingdings" pitchFamily="2" charset="2"/>
                        </a:rPr>
                        <a:t>to an</a:t>
                      </a:r>
                      <a:r>
                        <a:rPr lang="en-US" sz="1400" b="0" spc="-10">
                          <a:solidFill>
                            <a:schemeClr val="tx1"/>
                          </a:solidFill>
                          <a:effectLst/>
                          <a:latin typeface="Arial" panose="020B0604020202020204" pitchFamily="34" charset="0"/>
                          <a:ea typeface="Wingdings" pitchFamily="2" charset="2"/>
                          <a:cs typeface="Wingdings" pitchFamily="2" charset="2"/>
                        </a:rPr>
                        <a:t> </a:t>
                      </a:r>
                      <a:r>
                        <a:rPr lang="en-US" sz="1400" b="0">
                          <a:solidFill>
                            <a:schemeClr val="tx1"/>
                          </a:solidFill>
                          <a:effectLst/>
                          <a:latin typeface="Arial" panose="020B0604020202020204" pitchFamily="34" charset="0"/>
                          <a:ea typeface="Wingdings" pitchFamily="2" charset="2"/>
                          <a:cs typeface="Wingdings" pitchFamily="2" charset="2"/>
                        </a:rPr>
                        <a:t>ES.</a:t>
                      </a:r>
                      <a:endParaRPr lang="en-IE" sz="1400" b="0">
                        <a:solidFill>
                          <a:schemeClr val="tx1"/>
                        </a:solidFill>
                        <a:effectLst/>
                        <a:latin typeface="Arial" panose="020B0604020202020204" pitchFamily="34" charset="0"/>
                        <a:ea typeface="Wingdings" pitchFamily="2" charset="2"/>
                        <a:cs typeface="Wingdings" pitchFamily="2" charset="2"/>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342900" marR="88265" lvl="0" indent="-342900">
                        <a:spcBef>
                          <a:spcPts val="245"/>
                        </a:spcBef>
                        <a:spcAft>
                          <a:spcPts val="0"/>
                        </a:spcAft>
                        <a:buSzPts val="800"/>
                        <a:buFont typeface="Wingdings" pitchFamily="2" charset="2"/>
                        <a:buChar char=""/>
                        <a:tabLst>
                          <a:tab pos="179070" algn="l"/>
                        </a:tabLst>
                      </a:pPr>
                      <a:r>
                        <a:rPr lang="en-US" sz="1600" b="0">
                          <a:solidFill>
                            <a:schemeClr val="tx1"/>
                          </a:solidFill>
                          <a:effectLst/>
                          <a:latin typeface="Arial" panose="020B0604020202020204" pitchFamily="34" charset="0"/>
                          <a:ea typeface="Wingdings" pitchFamily="2" charset="2"/>
                          <a:cs typeface="Wingdings" pitchFamily="2" charset="2"/>
                        </a:rPr>
                        <a:t>Severe injuries or death to occupants</a:t>
                      </a:r>
                      <a:r>
                        <a:rPr lang="en-US" sz="1600" b="0" spc="-210">
                          <a:solidFill>
                            <a:schemeClr val="tx1"/>
                          </a:solidFill>
                          <a:effectLst/>
                          <a:latin typeface="Arial" panose="020B0604020202020204" pitchFamily="34" charset="0"/>
                          <a:ea typeface="Wingdings" pitchFamily="2" charset="2"/>
                          <a:cs typeface="Wingdings" pitchFamily="2" charset="2"/>
                        </a:rPr>
                        <a:t> </a:t>
                      </a:r>
                      <a:r>
                        <a:rPr lang="en-US" sz="1600" b="0">
                          <a:solidFill>
                            <a:schemeClr val="tx1"/>
                          </a:solidFill>
                          <a:effectLst/>
                          <a:latin typeface="Arial" panose="020B0604020202020204" pitchFamily="34" charset="0"/>
                          <a:ea typeface="Wingdings" pitchFamily="2" charset="2"/>
                          <a:cs typeface="Wingdings" pitchFamily="2" charset="2"/>
                        </a:rPr>
                        <a:t>of the ES are to be expected from</a:t>
                      </a:r>
                      <a:r>
                        <a:rPr lang="en-US" sz="1600" b="0" spc="5">
                          <a:solidFill>
                            <a:schemeClr val="tx1"/>
                          </a:solidFill>
                          <a:effectLst/>
                          <a:latin typeface="Arial" panose="020B0604020202020204" pitchFamily="34" charset="0"/>
                          <a:ea typeface="Wingdings" pitchFamily="2" charset="2"/>
                          <a:cs typeface="Wingdings" pitchFamily="2" charset="2"/>
                        </a:rPr>
                        <a:t> </a:t>
                      </a:r>
                      <a:r>
                        <a:rPr lang="en-US" sz="1600" b="0">
                          <a:solidFill>
                            <a:schemeClr val="tx1"/>
                          </a:solidFill>
                          <a:effectLst/>
                          <a:latin typeface="Arial" panose="020B0604020202020204" pitchFamily="34" charset="0"/>
                          <a:ea typeface="Wingdings" pitchFamily="2" charset="2"/>
                          <a:cs typeface="Wingdings" pitchFamily="2" charset="2"/>
                        </a:rPr>
                        <a:t>direct</a:t>
                      </a:r>
                      <a:r>
                        <a:rPr lang="en-US" sz="1600" b="0" spc="-15">
                          <a:solidFill>
                            <a:schemeClr val="tx1"/>
                          </a:solidFill>
                          <a:effectLst/>
                          <a:latin typeface="Arial" panose="020B0604020202020204" pitchFamily="34" charset="0"/>
                          <a:ea typeface="Wingdings" pitchFamily="2" charset="2"/>
                          <a:cs typeface="Wingdings" pitchFamily="2" charset="2"/>
                        </a:rPr>
                        <a:t> </a:t>
                      </a:r>
                      <a:r>
                        <a:rPr lang="en-US" sz="1600" b="0">
                          <a:solidFill>
                            <a:schemeClr val="tx1"/>
                          </a:solidFill>
                          <a:effectLst/>
                          <a:latin typeface="Arial" panose="020B0604020202020204" pitchFamily="34" charset="0"/>
                          <a:ea typeface="Wingdings" pitchFamily="2" charset="2"/>
                          <a:cs typeface="Wingdings" pitchFamily="2" charset="2"/>
                        </a:rPr>
                        <a:t>blast,</a:t>
                      </a:r>
                      <a:r>
                        <a:rPr lang="en-US" sz="1600" b="0" spc="-15">
                          <a:solidFill>
                            <a:schemeClr val="tx1"/>
                          </a:solidFill>
                          <a:effectLst/>
                          <a:latin typeface="Arial" panose="020B0604020202020204" pitchFamily="34" charset="0"/>
                          <a:ea typeface="Wingdings" pitchFamily="2" charset="2"/>
                          <a:cs typeface="Wingdings" pitchFamily="2" charset="2"/>
                        </a:rPr>
                        <a:t> </a:t>
                      </a:r>
                      <a:r>
                        <a:rPr lang="en-US" sz="1600" b="0">
                          <a:solidFill>
                            <a:schemeClr val="tx1"/>
                          </a:solidFill>
                          <a:effectLst/>
                          <a:latin typeface="Arial" panose="020B0604020202020204" pitchFamily="34" charset="0"/>
                          <a:ea typeface="Wingdings" pitchFamily="2" charset="2"/>
                          <a:cs typeface="Wingdings" pitchFamily="2" charset="2"/>
                        </a:rPr>
                        <a:t>fragment</a:t>
                      </a:r>
                      <a:r>
                        <a:rPr lang="en-US" sz="1600" b="0" spc="-20">
                          <a:solidFill>
                            <a:schemeClr val="tx1"/>
                          </a:solidFill>
                          <a:effectLst/>
                          <a:latin typeface="Arial" panose="020B0604020202020204" pitchFamily="34" charset="0"/>
                          <a:ea typeface="Wingdings" pitchFamily="2" charset="2"/>
                          <a:cs typeface="Wingdings" pitchFamily="2" charset="2"/>
                        </a:rPr>
                        <a:t> </a:t>
                      </a:r>
                      <a:r>
                        <a:rPr lang="en-US" sz="1600" b="0">
                          <a:solidFill>
                            <a:schemeClr val="tx1"/>
                          </a:solidFill>
                          <a:effectLst/>
                          <a:latin typeface="Arial" panose="020B0604020202020204" pitchFamily="34" charset="0"/>
                          <a:ea typeface="Wingdings" pitchFamily="2" charset="2"/>
                          <a:cs typeface="Wingdings" pitchFamily="2" charset="2"/>
                        </a:rPr>
                        <a:t>impact,</a:t>
                      </a:r>
                      <a:r>
                        <a:rPr lang="en-US" sz="1600" b="0" spc="-20">
                          <a:solidFill>
                            <a:schemeClr val="tx1"/>
                          </a:solidFill>
                          <a:effectLst/>
                          <a:latin typeface="Arial" panose="020B0604020202020204" pitchFamily="34" charset="0"/>
                          <a:ea typeface="Wingdings" pitchFamily="2" charset="2"/>
                          <a:cs typeface="Wingdings" pitchFamily="2" charset="2"/>
                        </a:rPr>
                        <a:t> </a:t>
                      </a:r>
                      <a:r>
                        <a:rPr lang="en-US" sz="1600" b="0">
                          <a:solidFill>
                            <a:schemeClr val="tx1"/>
                          </a:solidFill>
                          <a:effectLst/>
                          <a:latin typeface="Arial" panose="020B0604020202020204" pitchFamily="34" charset="0"/>
                          <a:ea typeface="Wingdings" pitchFamily="2" charset="2"/>
                          <a:cs typeface="Wingdings" pitchFamily="2" charset="2"/>
                        </a:rPr>
                        <a:t>building</a:t>
                      </a:r>
                      <a:r>
                        <a:rPr lang="en-US" sz="1600" b="0" spc="-210">
                          <a:solidFill>
                            <a:schemeClr val="tx1"/>
                          </a:solidFill>
                          <a:effectLst/>
                          <a:latin typeface="Arial" panose="020B0604020202020204" pitchFamily="34" charset="0"/>
                          <a:ea typeface="Wingdings" pitchFamily="2" charset="2"/>
                          <a:cs typeface="Wingdings" pitchFamily="2" charset="2"/>
                        </a:rPr>
                        <a:t> </a:t>
                      </a:r>
                      <a:r>
                        <a:rPr lang="en-US" sz="1600" b="0">
                          <a:solidFill>
                            <a:schemeClr val="tx1"/>
                          </a:solidFill>
                          <a:effectLst/>
                          <a:latin typeface="Arial" panose="020B0604020202020204" pitchFamily="34" charset="0"/>
                          <a:ea typeface="Wingdings" pitchFamily="2" charset="2"/>
                          <a:cs typeface="Wingdings" pitchFamily="2" charset="2"/>
                        </a:rPr>
                        <a:t>collapse, or</a:t>
                      </a:r>
                      <a:r>
                        <a:rPr lang="en-US" sz="1600" b="0" spc="-15">
                          <a:solidFill>
                            <a:schemeClr val="tx1"/>
                          </a:solidFill>
                          <a:effectLst/>
                          <a:latin typeface="Arial" panose="020B0604020202020204" pitchFamily="34" charset="0"/>
                          <a:ea typeface="Wingdings" pitchFamily="2" charset="2"/>
                          <a:cs typeface="Wingdings" pitchFamily="2" charset="2"/>
                        </a:rPr>
                        <a:t> </a:t>
                      </a:r>
                      <a:r>
                        <a:rPr lang="en-US" sz="1600" b="0">
                          <a:solidFill>
                            <a:schemeClr val="tx1"/>
                          </a:solidFill>
                          <a:effectLst/>
                          <a:latin typeface="Arial" panose="020B0604020202020204" pitchFamily="34" charset="0"/>
                          <a:ea typeface="Wingdings" pitchFamily="2" charset="2"/>
                          <a:cs typeface="Wingdings" pitchFamily="2" charset="2"/>
                        </a:rPr>
                        <a:t>translation.</a:t>
                      </a:r>
                      <a:endParaRPr lang="en-IE" sz="1600" b="0">
                        <a:solidFill>
                          <a:schemeClr val="tx1"/>
                        </a:solidFill>
                        <a:effectLst/>
                        <a:latin typeface="Arial" panose="020B0604020202020204" pitchFamily="34" charset="0"/>
                        <a:ea typeface="Wingdings" pitchFamily="2" charset="2"/>
                        <a:cs typeface="Wingdings" pitchFamily="2" charset="2"/>
                      </a:endParaRPr>
                    </a:p>
                    <a:p>
                      <a:pPr marL="342900" lvl="0" indent="-342900">
                        <a:spcBef>
                          <a:spcPts val="480"/>
                        </a:spcBef>
                        <a:spcAft>
                          <a:spcPts val="0"/>
                        </a:spcAft>
                        <a:buSzPts val="800"/>
                        <a:buFont typeface="Wingdings" pitchFamily="2" charset="2"/>
                        <a:buChar char=""/>
                        <a:tabLst>
                          <a:tab pos="179070" algn="l"/>
                        </a:tabLst>
                      </a:pPr>
                      <a:r>
                        <a:rPr lang="en-US" sz="1600" b="0">
                          <a:solidFill>
                            <a:schemeClr val="tx1"/>
                          </a:solidFill>
                          <a:effectLst/>
                          <a:latin typeface="Arial" panose="020B0604020202020204" pitchFamily="34" charset="0"/>
                          <a:ea typeface="Wingdings" pitchFamily="2" charset="2"/>
                          <a:cs typeface="Wingdings" pitchFamily="2" charset="2"/>
                        </a:rPr>
                        <a:t>Peak</a:t>
                      </a:r>
                      <a:r>
                        <a:rPr lang="en-US" sz="1600" b="0" spc="-20">
                          <a:solidFill>
                            <a:schemeClr val="tx1"/>
                          </a:solidFill>
                          <a:effectLst/>
                          <a:latin typeface="Arial" panose="020B0604020202020204" pitchFamily="34" charset="0"/>
                          <a:ea typeface="Wingdings" pitchFamily="2" charset="2"/>
                          <a:cs typeface="Wingdings" pitchFamily="2" charset="2"/>
                        </a:rPr>
                        <a:t> </a:t>
                      </a:r>
                      <a:r>
                        <a:rPr lang="en-US" sz="1600" b="0">
                          <a:solidFill>
                            <a:schemeClr val="tx1"/>
                          </a:solidFill>
                          <a:effectLst/>
                          <a:latin typeface="Arial" panose="020B0604020202020204" pitchFamily="34" charset="0"/>
                          <a:ea typeface="Wingdings" pitchFamily="2" charset="2"/>
                          <a:cs typeface="Wingdings" pitchFamily="2" charset="2"/>
                        </a:rPr>
                        <a:t>side-on</a:t>
                      </a:r>
                      <a:r>
                        <a:rPr lang="en-US" sz="1600" b="0" spc="-15">
                          <a:solidFill>
                            <a:schemeClr val="tx1"/>
                          </a:solidFill>
                          <a:effectLst/>
                          <a:latin typeface="Arial" panose="020B0604020202020204" pitchFamily="34" charset="0"/>
                          <a:ea typeface="Wingdings" pitchFamily="2" charset="2"/>
                          <a:cs typeface="Wingdings" pitchFamily="2" charset="2"/>
                        </a:rPr>
                        <a:t> </a:t>
                      </a:r>
                      <a:r>
                        <a:rPr lang="en-US" sz="1600" b="0">
                          <a:solidFill>
                            <a:schemeClr val="tx1"/>
                          </a:solidFill>
                          <a:effectLst/>
                          <a:latin typeface="Arial" panose="020B0604020202020204" pitchFamily="34" charset="0"/>
                          <a:ea typeface="Wingdings" pitchFamily="2" charset="2"/>
                          <a:cs typeface="Wingdings" pitchFamily="2" charset="2"/>
                        </a:rPr>
                        <a:t>overpressure</a:t>
                      </a:r>
                      <a:r>
                        <a:rPr lang="en-US" sz="1600" b="0" spc="-15">
                          <a:solidFill>
                            <a:schemeClr val="tx1"/>
                          </a:solidFill>
                          <a:effectLst/>
                          <a:latin typeface="Arial" panose="020B0604020202020204" pitchFamily="34" charset="0"/>
                          <a:ea typeface="Wingdings" pitchFamily="2" charset="2"/>
                          <a:cs typeface="Wingdings" pitchFamily="2" charset="2"/>
                        </a:rPr>
                        <a:t> </a:t>
                      </a:r>
                      <a:r>
                        <a:rPr lang="en-US" sz="1600" b="0">
                          <a:solidFill>
                            <a:schemeClr val="tx1"/>
                          </a:solidFill>
                          <a:effectLst/>
                          <a:latin typeface="Arial" panose="020B0604020202020204" pitchFamily="34" charset="0"/>
                          <a:ea typeface="Wingdings" pitchFamily="2" charset="2"/>
                          <a:cs typeface="Wingdings" pitchFamily="2" charset="2"/>
                        </a:rPr>
                        <a:t>is 70KPa.</a:t>
                      </a:r>
                      <a:endParaRPr lang="en-IE" sz="1600" b="0">
                        <a:solidFill>
                          <a:schemeClr val="tx1"/>
                        </a:solidFill>
                        <a:effectLst/>
                        <a:latin typeface="Arial" panose="020B0604020202020204" pitchFamily="34" charset="0"/>
                        <a:ea typeface="Wingdings" pitchFamily="2" charset="2"/>
                        <a:cs typeface="Wingdings" pitchFamily="2" charset="2"/>
                      </a:endParaRPr>
                    </a:p>
                    <a:p>
                      <a:pPr marL="342900" marR="306705" lvl="0" indent="-342900">
                        <a:spcBef>
                          <a:spcPts val="475"/>
                        </a:spcBef>
                        <a:spcAft>
                          <a:spcPts val="0"/>
                        </a:spcAft>
                        <a:buSzPts val="800"/>
                        <a:buFont typeface="Wingdings" pitchFamily="2" charset="2"/>
                        <a:buChar char=""/>
                        <a:tabLst>
                          <a:tab pos="179070" algn="l"/>
                        </a:tabLst>
                      </a:pPr>
                      <a:r>
                        <a:rPr lang="en-US" sz="1600" b="0">
                          <a:solidFill>
                            <a:schemeClr val="tx1"/>
                          </a:solidFill>
                          <a:effectLst/>
                          <a:latin typeface="Arial" panose="020B0604020202020204" pitchFamily="34" charset="0"/>
                          <a:ea typeface="Wingdings" pitchFamily="2" charset="2"/>
                          <a:cs typeface="Wingdings" pitchFamily="2" charset="2"/>
                        </a:rPr>
                        <a:t>At 105 KPa there is 50% chance</a:t>
                      </a:r>
                      <a:r>
                        <a:rPr lang="en-US" sz="1600" b="0" spc="-210">
                          <a:solidFill>
                            <a:schemeClr val="tx1"/>
                          </a:solidFill>
                          <a:effectLst/>
                          <a:latin typeface="Arial" panose="020B0604020202020204" pitchFamily="34" charset="0"/>
                          <a:ea typeface="Wingdings" pitchFamily="2" charset="2"/>
                          <a:cs typeface="Wingdings" pitchFamily="2" charset="2"/>
                        </a:rPr>
                        <a:t> </a:t>
                      </a:r>
                      <a:r>
                        <a:rPr lang="en-US" sz="1600" b="0">
                          <a:solidFill>
                            <a:schemeClr val="tx1"/>
                          </a:solidFill>
                          <a:effectLst/>
                          <a:latin typeface="Arial" panose="020B0604020202020204" pitchFamily="34" charset="0"/>
                          <a:ea typeface="Wingdings" pitchFamily="2" charset="2"/>
                          <a:cs typeface="Wingdings" pitchFamily="2" charset="2"/>
                        </a:rPr>
                        <a:t>personnel will suffer ear drum</a:t>
                      </a:r>
                      <a:r>
                        <a:rPr lang="en-US" sz="1600" b="0" spc="5">
                          <a:solidFill>
                            <a:schemeClr val="tx1"/>
                          </a:solidFill>
                          <a:effectLst/>
                          <a:latin typeface="Arial" panose="020B0604020202020204" pitchFamily="34" charset="0"/>
                          <a:ea typeface="Wingdings" pitchFamily="2" charset="2"/>
                          <a:cs typeface="Wingdings" pitchFamily="2" charset="2"/>
                        </a:rPr>
                        <a:t> </a:t>
                      </a:r>
                      <a:r>
                        <a:rPr lang="en-US" sz="1600" b="0">
                          <a:solidFill>
                            <a:schemeClr val="tx1"/>
                          </a:solidFill>
                          <a:effectLst/>
                          <a:latin typeface="Arial" panose="020B0604020202020204" pitchFamily="34" charset="0"/>
                          <a:ea typeface="Wingdings" pitchFamily="2" charset="2"/>
                          <a:cs typeface="Wingdings" pitchFamily="2" charset="2"/>
                        </a:rPr>
                        <a:t>damage.</a:t>
                      </a:r>
                      <a:endParaRPr lang="en-IE" sz="1600" b="0">
                        <a:solidFill>
                          <a:schemeClr val="tx1"/>
                        </a:solidFill>
                        <a:effectLst/>
                        <a:latin typeface="Arial" panose="020B0604020202020204" pitchFamily="34" charset="0"/>
                        <a:ea typeface="Wingdings" pitchFamily="2" charset="2"/>
                        <a:cs typeface="Wingdings" pitchFamily="2" charset="2"/>
                      </a:endParaRPr>
                    </a:p>
                    <a:p>
                      <a:pPr marL="342900" marR="109220" lvl="0" indent="-342900">
                        <a:spcBef>
                          <a:spcPts val="485"/>
                        </a:spcBef>
                        <a:spcAft>
                          <a:spcPts val="0"/>
                        </a:spcAft>
                        <a:buSzPts val="800"/>
                        <a:buFont typeface="Wingdings" pitchFamily="2" charset="2"/>
                        <a:buChar char=""/>
                        <a:tabLst>
                          <a:tab pos="179070" algn="l"/>
                        </a:tabLst>
                      </a:pPr>
                      <a:r>
                        <a:rPr lang="en-US" sz="1600" b="0">
                          <a:solidFill>
                            <a:schemeClr val="tx1"/>
                          </a:solidFill>
                          <a:effectLst/>
                          <a:latin typeface="Arial" panose="020B0604020202020204" pitchFamily="34" charset="0"/>
                          <a:ea typeface="Wingdings" pitchFamily="2" charset="2"/>
                          <a:cs typeface="Wingdings" pitchFamily="2" charset="2"/>
                        </a:rPr>
                        <a:t>At 130 KPa there is a 50% chance of</a:t>
                      </a:r>
                      <a:r>
                        <a:rPr lang="en-US" sz="1600" b="0" spc="-210">
                          <a:solidFill>
                            <a:schemeClr val="tx1"/>
                          </a:solidFill>
                          <a:effectLst/>
                          <a:latin typeface="Arial" panose="020B0604020202020204" pitchFamily="34" charset="0"/>
                          <a:ea typeface="Wingdings" pitchFamily="2" charset="2"/>
                          <a:cs typeface="Wingdings" pitchFamily="2" charset="2"/>
                        </a:rPr>
                        <a:t> </a:t>
                      </a:r>
                      <a:r>
                        <a:rPr lang="en-US" sz="1600" b="0">
                          <a:solidFill>
                            <a:schemeClr val="tx1"/>
                          </a:solidFill>
                          <a:effectLst/>
                          <a:latin typeface="Arial" panose="020B0604020202020204" pitchFamily="34" charset="0"/>
                          <a:ea typeface="Wingdings" pitchFamily="2" charset="2"/>
                          <a:cs typeface="Wingdings" pitchFamily="2" charset="2"/>
                        </a:rPr>
                        <a:t>death</a:t>
                      </a:r>
                      <a:r>
                        <a:rPr lang="en-US" sz="1600" b="0" spc="-5">
                          <a:solidFill>
                            <a:schemeClr val="tx1"/>
                          </a:solidFill>
                          <a:effectLst/>
                          <a:latin typeface="Arial" panose="020B0604020202020204" pitchFamily="34" charset="0"/>
                          <a:ea typeface="Wingdings" pitchFamily="2" charset="2"/>
                          <a:cs typeface="Wingdings" pitchFamily="2" charset="2"/>
                        </a:rPr>
                        <a:t> </a:t>
                      </a:r>
                      <a:r>
                        <a:rPr lang="en-US" sz="1600" b="0">
                          <a:solidFill>
                            <a:schemeClr val="tx1"/>
                          </a:solidFill>
                          <a:effectLst/>
                          <a:latin typeface="Arial" panose="020B0604020202020204" pitchFamily="34" charset="0"/>
                          <a:ea typeface="Wingdings" pitchFamily="2" charset="2"/>
                          <a:cs typeface="Wingdings" pitchFamily="2" charset="2"/>
                        </a:rPr>
                        <a:t>due to</a:t>
                      </a:r>
                      <a:r>
                        <a:rPr lang="en-US" sz="1600" b="0" spc="-10">
                          <a:solidFill>
                            <a:schemeClr val="tx1"/>
                          </a:solidFill>
                          <a:effectLst/>
                          <a:latin typeface="Arial" panose="020B0604020202020204" pitchFamily="34" charset="0"/>
                          <a:ea typeface="Wingdings" pitchFamily="2" charset="2"/>
                          <a:cs typeface="Wingdings" pitchFamily="2" charset="2"/>
                        </a:rPr>
                        <a:t> </a:t>
                      </a:r>
                      <a:r>
                        <a:rPr lang="en-US" sz="1600" b="0">
                          <a:solidFill>
                            <a:schemeClr val="tx1"/>
                          </a:solidFill>
                          <a:effectLst/>
                          <a:latin typeface="Arial" panose="020B0604020202020204" pitchFamily="34" charset="0"/>
                          <a:ea typeface="Wingdings" pitchFamily="2" charset="2"/>
                          <a:cs typeface="Wingdings" pitchFamily="2" charset="2"/>
                        </a:rPr>
                        <a:t>lung damage.</a:t>
                      </a:r>
                      <a:endParaRPr lang="en-IE" sz="1600" b="0">
                        <a:solidFill>
                          <a:schemeClr val="tx1"/>
                        </a:solidFill>
                        <a:effectLst/>
                        <a:latin typeface="Arial" panose="020B0604020202020204" pitchFamily="34" charset="0"/>
                        <a:ea typeface="Wingdings" pitchFamily="2" charset="2"/>
                        <a:cs typeface="Wingdings" pitchFamily="2" charset="2"/>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077355833"/>
                  </a:ext>
                </a:extLst>
              </a:tr>
            </a:tbl>
          </a:graphicData>
        </a:graphic>
      </p:graphicFrame>
    </p:spTree>
    <p:extLst>
      <p:ext uri="{BB962C8B-B14F-4D97-AF65-F5344CB8AC3E}">
        <p14:creationId xmlns:p14="http://schemas.microsoft.com/office/powerpoint/2010/main" val="242348079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851A4D-27CE-A248-8BEB-C060F7C0E81F}"/>
              </a:ext>
            </a:extLst>
          </p:cNvPr>
          <p:cNvSpPr>
            <a:spLocks noGrp="1"/>
          </p:cNvSpPr>
          <p:nvPr>
            <p:ph type="title"/>
          </p:nvPr>
        </p:nvSpPr>
        <p:spPr/>
        <p:txBody>
          <a:bodyPr/>
          <a:lstStyle/>
          <a:p>
            <a:pPr algn="ctr"/>
            <a:r>
              <a:rPr lang="en-IE" sz="3200" dirty="0"/>
              <a:t>QD Criteria and examples </a:t>
            </a:r>
            <a:br>
              <a:rPr lang="en-IE" sz="3200" dirty="0"/>
            </a:br>
            <a:r>
              <a:rPr lang="en-IE" sz="3200" dirty="0"/>
              <a:t>based on IATG 02.20</a:t>
            </a:r>
          </a:p>
        </p:txBody>
      </p:sp>
      <p:graphicFrame>
        <p:nvGraphicFramePr>
          <p:cNvPr id="4" name="Content Placeholder 3">
            <a:extLst>
              <a:ext uri="{FF2B5EF4-FFF2-40B4-BE49-F238E27FC236}">
                <a16:creationId xmlns:a16="http://schemas.microsoft.com/office/drawing/2014/main" id="{60975D9B-9F5D-DB4E-919C-27FE6C5F480B}"/>
              </a:ext>
            </a:extLst>
          </p:cNvPr>
          <p:cNvGraphicFramePr>
            <a:graphicFrameLocks/>
          </p:cNvGraphicFramePr>
          <p:nvPr>
            <p:extLst>
              <p:ext uri="{D42A27DB-BD31-4B8C-83A1-F6EECF244321}">
                <p14:modId xmlns:p14="http://schemas.microsoft.com/office/powerpoint/2010/main" val="1203715956"/>
              </p:ext>
            </p:extLst>
          </p:nvPr>
        </p:nvGraphicFramePr>
        <p:xfrm>
          <a:off x="628651" y="1895178"/>
          <a:ext cx="7886698" cy="2932094"/>
        </p:xfrm>
        <a:graphic>
          <a:graphicData uri="http://schemas.openxmlformats.org/drawingml/2006/table">
            <a:tbl>
              <a:tblPr firstRow="1" firstCol="1" lastRow="1" lastCol="1" bandRow="1" bandCol="1">
                <a:noFill/>
                <a:tableStyleId>{5C22544A-7EE6-4342-B048-85BDC9FD1C3A}</a:tableStyleId>
              </a:tblPr>
              <a:tblGrid>
                <a:gridCol w="1271587">
                  <a:extLst>
                    <a:ext uri="{9D8B030D-6E8A-4147-A177-3AD203B41FA5}">
                      <a16:colId xmlns:a16="http://schemas.microsoft.com/office/drawing/2014/main" val="2591925663"/>
                    </a:ext>
                  </a:extLst>
                </a:gridCol>
                <a:gridCol w="1628775">
                  <a:extLst>
                    <a:ext uri="{9D8B030D-6E8A-4147-A177-3AD203B41FA5}">
                      <a16:colId xmlns:a16="http://schemas.microsoft.com/office/drawing/2014/main" val="3404093173"/>
                    </a:ext>
                  </a:extLst>
                </a:gridCol>
                <a:gridCol w="2371725">
                  <a:extLst>
                    <a:ext uri="{9D8B030D-6E8A-4147-A177-3AD203B41FA5}">
                      <a16:colId xmlns:a16="http://schemas.microsoft.com/office/drawing/2014/main" val="855656116"/>
                    </a:ext>
                  </a:extLst>
                </a:gridCol>
                <a:gridCol w="2614611">
                  <a:extLst>
                    <a:ext uri="{9D8B030D-6E8A-4147-A177-3AD203B41FA5}">
                      <a16:colId xmlns:a16="http://schemas.microsoft.com/office/drawing/2014/main" val="2197526660"/>
                    </a:ext>
                  </a:extLst>
                </a:gridCol>
              </a:tblGrid>
              <a:tr h="338754">
                <a:tc rowSpan="2">
                  <a:txBody>
                    <a:bodyPr/>
                    <a:lstStyle/>
                    <a:p>
                      <a:pPr algn="ctr"/>
                      <a:r>
                        <a:rPr lang="en-IE" sz="1600" b="1">
                          <a:effectLst/>
                          <a:latin typeface="Arial" panose="020B0604020202020204" pitchFamily="34" charset="0"/>
                        </a:rPr>
                        <a:t>QD </a:t>
                      </a:r>
                      <a:endParaRPr lang="en-IE" sz="1600">
                        <a:effectLst/>
                        <a:latin typeface="Arial" panose="020B0604020202020204" pitchFamily="34" charset="0"/>
                      </a:endParaRPr>
                    </a:p>
                  </a:txBody>
                  <a:tcPr marL="47625" marR="47625" marT="0" marB="0" anchor="ctr">
                    <a:lnL w="38100" cap="flat" cmpd="sng" algn="ctr">
                      <a:noFill/>
                      <a:prstDash val="solid"/>
                    </a:lnL>
                    <a:lnR w="38100" cap="flat" cmpd="sng" algn="ctr">
                      <a:solidFill>
                        <a:srgbClr val="FFFFFF"/>
                      </a:solidFill>
                      <a:prstDash val="solid"/>
                    </a:lnR>
                    <a:lnT w="38100" cap="flat" cmpd="sng" algn="ctr">
                      <a:noFill/>
                      <a:prstDash val="solid"/>
                    </a:lnT>
                    <a:lnB w="38100" cap="flat" cmpd="sng" algn="ctr">
                      <a:solidFill>
                        <a:srgbClr val="FFFFFF"/>
                      </a:solidFill>
                      <a:prstDash val="solid"/>
                      <a:round/>
                      <a:headEnd type="none" w="med" len="med"/>
                      <a:tailEnd type="none" w="med" len="med"/>
                    </a:lnB>
                    <a:solidFill>
                      <a:srgbClr val="4F81BD">
                        <a:alpha val="69804"/>
                      </a:srgbClr>
                    </a:solidFill>
                  </a:tcPr>
                </a:tc>
                <a:tc rowSpan="2">
                  <a:txBody>
                    <a:bodyPr/>
                    <a:lstStyle/>
                    <a:p>
                      <a:pPr algn="ctr"/>
                      <a:r>
                        <a:rPr lang="en-IE" sz="1600" b="1">
                          <a:effectLst/>
                          <a:latin typeface="Arial" panose="020B0604020202020204" pitchFamily="34" charset="0"/>
                        </a:rPr>
                        <a:t>QD Type / Examples </a:t>
                      </a:r>
                      <a:endParaRPr lang="en-IE" sz="1600">
                        <a:effectLst/>
                        <a:latin typeface="Arial" panose="020B0604020202020204" pitchFamily="34" charset="0"/>
                      </a:endParaRPr>
                    </a:p>
                  </a:txBody>
                  <a:tcPr marL="47625" marR="47625" marT="0" marB="0"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noFill/>
                      <a:prstDash val="solid"/>
                    </a:lnT>
                    <a:lnB w="38100" cap="flat" cmpd="sng" algn="ctr">
                      <a:solidFill>
                        <a:srgbClr val="FFFFFF"/>
                      </a:solidFill>
                      <a:prstDash val="solid"/>
                      <a:round/>
                      <a:headEnd type="none" w="med" len="med"/>
                      <a:tailEnd type="none" w="med" len="med"/>
                    </a:lnB>
                    <a:solidFill>
                      <a:srgbClr val="4F81BD">
                        <a:alpha val="69804"/>
                      </a:srgbClr>
                    </a:solidFill>
                  </a:tcPr>
                </a:tc>
                <a:tc gridSpan="2">
                  <a:txBody>
                    <a:bodyPr/>
                    <a:lstStyle/>
                    <a:p>
                      <a:pPr algn="ctr"/>
                      <a:r>
                        <a:rPr lang="en-IE" sz="1600" b="1">
                          <a:effectLst/>
                          <a:latin typeface="Arial" panose="020B0604020202020204" pitchFamily="34" charset="0"/>
                        </a:rPr>
                        <a:t>Effects and Impact </a:t>
                      </a:r>
                    </a:p>
                  </a:txBody>
                  <a:tcPr marL="47625" marR="47625" marT="0" marB="0"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noFill/>
                      <a:prstDash val="solid"/>
                    </a:lnT>
                    <a:lnB w="38100" cap="flat" cmpd="sng" algn="ctr">
                      <a:solidFill>
                        <a:srgbClr val="FFFFFF"/>
                      </a:solidFill>
                      <a:prstDash val="solid"/>
                      <a:round/>
                      <a:headEnd type="none" w="med" len="med"/>
                      <a:tailEnd type="none" w="med" len="med"/>
                    </a:lnB>
                    <a:solidFill>
                      <a:srgbClr val="4F81BD">
                        <a:alpha val="69804"/>
                      </a:srgbClr>
                    </a:solidFill>
                  </a:tcPr>
                </a:tc>
                <a:tc hMerge="1">
                  <a:txBody>
                    <a:bodyPr/>
                    <a:lstStyle/>
                    <a:p>
                      <a:r>
                        <a:rPr lang="en-IE" b="1">
                          <a:effectLst/>
                          <a:latin typeface="Arial" panose="020B0604020202020204" pitchFamily="34" charset="0"/>
                        </a:rPr>
                        <a:t>QD17 </a:t>
                      </a:r>
                      <a:endParaRPr lang="en-IE">
                        <a:effectLst/>
                        <a:latin typeface="Arial" panose="020B0604020202020204" pitchFamily="34" charset="0"/>
                      </a:endParaRPr>
                    </a:p>
                  </a:txBody>
                  <a:tcPr marL="47625" marR="47625" marT="0" marB="0">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noFill/>
                      <a:prstDash val="solid"/>
                    </a:lnT>
                    <a:lnB w="38100" cap="flat" cmpd="sng" algn="ctr">
                      <a:solidFill>
                        <a:srgbClr val="FFFFFF"/>
                      </a:solidFill>
                      <a:prstDash val="solid"/>
                      <a:round/>
                      <a:headEnd type="none" w="med" len="med"/>
                      <a:tailEnd type="none" w="med" len="med"/>
                    </a:lnB>
                    <a:solidFill>
                      <a:srgbClr val="4F81BD">
                        <a:alpha val="69804"/>
                      </a:srgbClr>
                    </a:solidFill>
                  </a:tcPr>
                </a:tc>
                <a:extLst>
                  <a:ext uri="{0D108BD9-81ED-4DB2-BD59-A6C34878D82A}">
                    <a16:rowId xmlns:a16="http://schemas.microsoft.com/office/drawing/2014/main" val="707542554"/>
                  </a:ext>
                </a:extLst>
              </a:tr>
              <a:tr h="290831">
                <a:tc vMerge="1">
                  <a:txBody>
                    <a:bodyPr/>
                    <a:lstStyle/>
                    <a:p>
                      <a:pPr algn="ctr"/>
                      <a:r>
                        <a:rPr lang="en-IE" sz="1400" b="1">
                          <a:effectLst/>
                          <a:latin typeface="Arial" panose="020B0604020202020204" pitchFamily="34" charset="0"/>
                        </a:rPr>
                        <a:t>Structures </a:t>
                      </a:r>
                      <a:endParaRPr lang="en-IE" sz="1400">
                        <a:effectLst/>
                        <a:latin typeface="Arial" panose="020B0604020202020204" pitchFamily="34" charset="0"/>
                      </a:endParaRPr>
                    </a:p>
                  </a:txBody>
                  <a:tcPr marL="47625" marR="47625" marT="0" marB="0" anchor="ctr">
                    <a:lnL w="38100" cap="flat" cmpd="sng" algn="ctr">
                      <a:noFill/>
                      <a:prstDash val="soli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4F81BD">
                        <a:alpha val="69804"/>
                      </a:srgbClr>
                    </a:solidFill>
                  </a:tcPr>
                </a:tc>
                <a:tc vMerge="1">
                  <a:txBody>
                    <a:bodyPr/>
                    <a:lstStyle/>
                    <a:p>
                      <a:pPr algn="ctr"/>
                      <a:endParaRPr lang="en-IE" sz="1400">
                        <a:effectLst/>
                        <a:latin typeface="Arial" panose="020B0604020202020204" pitchFamily="34" charset="0"/>
                      </a:endParaRPr>
                    </a:p>
                  </a:txBody>
                  <a:tcPr marL="47625" marR="47625" marT="0" marB="0"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4F81BD">
                        <a:alpha val="69804"/>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IE" sz="1600" b="1">
                          <a:solidFill>
                            <a:schemeClr val="bg1"/>
                          </a:solidFill>
                          <a:effectLst/>
                          <a:latin typeface="Arial" panose="020B0604020202020204" pitchFamily="34" charset="0"/>
                        </a:rPr>
                        <a:t>Personnel </a:t>
                      </a:r>
                      <a:endParaRPr lang="en-IE" sz="1600">
                        <a:solidFill>
                          <a:schemeClr val="bg1"/>
                        </a:solidFill>
                        <a:effectLst/>
                        <a:latin typeface="Arial" panose="020B0604020202020204" pitchFamily="34" charset="0"/>
                      </a:endParaRPr>
                    </a:p>
                  </a:txBody>
                  <a:tcPr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4F81BD">
                        <a:alpha val="69804"/>
                      </a:srgbClr>
                    </a:solidFill>
                  </a:tcPr>
                </a:tc>
                <a:tc>
                  <a:txBody>
                    <a:bodyPr/>
                    <a:lstStyle/>
                    <a:p>
                      <a:pPr algn="ctr"/>
                      <a:r>
                        <a:rPr lang="en-IE" sz="1600" b="1">
                          <a:effectLst/>
                          <a:latin typeface="Arial" panose="020B0604020202020204" pitchFamily="34" charset="0"/>
                        </a:rPr>
                        <a:t>Structures </a:t>
                      </a:r>
                      <a:endParaRPr lang="en-IE" sz="1600">
                        <a:effectLst/>
                        <a:latin typeface="Arial" panose="020B0604020202020204" pitchFamily="34" charset="0"/>
                      </a:endParaRPr>
                    </a:p>
                  </a:txBody>
                  <a:tcPr marL="47625" marR="47625" marT="0" marB="0"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4F81BD">
                        <a:alpha val="69804"/>
                      </a:srgbClr>
                    </a:solidFill>
                  </a:tcPr>
                </a:tc>
                <a:extLst>
                  <a:ext uri="{0D108BD9-81ED-4DB2-BD59-A6C34878D82A}">
                    <a16:rowId xmlns:a16="http://schemas.microsoft.com/office/drawing/2014/main" val="2520798770"/>
                  </a:ext>
                </a:extLst>
              </a:tr>
              <a:tr h="584211">
                <a:tc>
                  <a:txBody>
                    <a:bodyPr/>
                    <a:lstStyle/>
                    <a:p>
                      <a:pPr marL="101600">
                        <a:spcBef>
                          <a:spcPts val="100"/>
                        </a:spcBef>
                        <a:spcAft>
                          <a:spcPts val="0"/>
                        </a:spcAft>
                      </a:pPr>
                      <a:r>
                        <a:rPr lang="en-US" sz="16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DQ</a:t>
                      </a:r>
                      <a:r>
                        <a:rPr lang="en-US" sz="1600" b="0" spc="75">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6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 2.4Q</a:t>
                      </a:r>
                      <a:r>
                        <a:rPr lang="en-US" sz="1600" b="0" baseline="30000">
                          <a:solidFill>
                            <a:schemeClr val="tx1"/>
                          </a:solidFill>
                          <a:effectLst/>
                          <a:latin typeface="Arial" panose="020B0604020202020204" pitchFamily="34" charset="0"/>
                          <a:ea typeface="Arial" panose="020B0604020202020204" pitchFamily="34" charset="0"/>
                          <a:cs typeface="Times New Roman" panose="02020603050405020304" pitchFamily="18" charset="0"/>
                        </a:rPr>
                        <a:t>1/3</a:t>
                      </a:r>
                      <a:endParaRPr lang="en-IE" sz="1600" b="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38100" cap="flat" cmpd="sng" algn="ctr">
                      <a:noFill/>
                      <a:prstDash val="solid"/>
                    </a:lnL>
                    <a:lnR w="12700" cap="flat" cmpd="sng" algn="ctr">
                      <a:solidFill>
                        <a:schemeClr val="tx1"/>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68580" marR="253365">
                        <a:spcBef>
                          <a:spcPts val="95"/>
                        </a:spcBef>
                        <a:spcAft>
                          <a:spcPts val="0"/>
                        </a:spcAft>
                      </a:pPr>
                      <a:r>
                        <a:rPr lang="en-US" sz="1600" b="1">
                          <a:solidFill>
                            <a:schemeClr val="tx1"/>
                          </a:solidFill>
                          <a:effectLst/>
                          <a:latin typeface="Arial" panose="020B0604020202020204" pitchFamily="34" charset="0"/>
                          <a:ea typeface="Arial" panose="020B0604020202020204" pitchFamily="34" charset="0"/>
                          <a:cs typeface="Times New Roman" panose="02020603050405020304" pitchFamily="18" charset="0"/>
                        </a:rPr>
                        <a:t>Inter-Magazine</a:t>
                      </a:r>
                      <a:r>
                        <a:rPr lang="en-US" sz="1600" b="1" spc="5">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600" b="1" spc="-5">
                          <a:solidFill>
                            <a:schemeClr val="tx1"/>
                          </a:solidFill>
                          <a:effectLst/>
                          <a:latin typeface="Arial" panose="020B0604020202020204" pitchFamily="34" charset="0"/>
                          <a:ea typeface="Arial" panose="020B0604020202020204" pitchFamily="34" charset="0"/>
                          <a:cs typeface="Times New Roman" panose="02020603050405020304" pitchFamily="18" charset="0"/>
                        </a:rPr>
                        <a:t>Distances</a:t>
                      </a:r>
                      <a:r>
                        <a:rPr lang="en-US" sz="1600" b="1" spc="-40">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600" b="1">
                          <a:solidFill>
                            <a:schemeClr val="tx1"/>
                          </a:solidFill>
                          <a:effectLst/>
                          <a:latin typeface="Arial" panose="020B0604020202020204" pitchFamily="34" charset="0"/>
                          <a:ea typeface="Arial" panose="020B0604020202020204" pitchFamily="34" charset="0"/>
                          <a:cs typeface="Times New Roman" panose="02020603050405020304" pitchFamily="18" charset="0"/>
                        </a:rPr>
                        <a:t>(IMD)</a:t>
                      </a:r>
                      <a:endParaRPr lang="en-IE" sz="1600" b="1">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p>
                      <a:r>
                        <a:rPr lang="en-US" sz="16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endParaRPr lang="en-IE" sz="1600" b="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p>
                      <a:pPr marL="342900" lvl="0" indent="-342900">
                        <a:buSzPts val="800"/>
                        <a:buFont typeface="Wingdings" pitchFamily="2" charset="2"/>
                        <a:buChar char=""/>
                        <a:tabLst>
                          <a:tab pos="158750" algn="l"/>
                        </a:tabLst>
                      </a:pPr>
                      <a:r>
                        <a:rPr lang="en-US" sz="1600" b="0">
                          <a:solidFill>
                            <a:schemeClr val="tx1"/>
                          </a:solidFill>
                          <a:effectLst/>
                          <a:latin typeface="Arial" panose="020B0604020202020204" pitchFamily="34" charset="0"/>
                          <a:ea typeface="Wingdings" pitchFamily="2" charset="2"/>
                          <a:cs typeface="Wingdings" pitchFamily="2" charset="2"/>
                        </a:rPr>
                        <a:t>ESH</a:t>
                      </a:r>
                      <a:r>
                        <a:rPr lang="en-US" sz="1600" b="0" spc="-20">
                          <a:solidFill>
                            <a:schemeClr val="tx1"/>
                          </a:solidFill>
                          <a:effectLst/>
                          <a:latin typeface="Arial" panose="020B0604020202020204" pitchFamily="34" charset="0"/>
                          <a:ea typeface="Wingdings" pitchFamily="2" charset="2"/>
                          <a:cs typeface="Wingdings" pitchFamily="2" charset="2"/>
                        </a:rPr>
                        <a:t> -</a:t>
                      </a:r>
                      <a:br>
                        <a:rPr lang="en-US" sz="1600" b="0" spc="-20">
                          <a:solidFill>
                            <a:schemeClr val="tx1"/>
                          </a:solidFill>
                          <a:effectLst/>
                          <a:latin typeface="Arial" panose="020B0604020202020204" pitchFamily="34" charset="0"/>
                          <a:ea typeface="Wingdings" pitchFamily="2" charset="2"/>
                          <a:cs typeface="Wingdings" pitchFamily="2" charset="2"/>
                        </a:rPr>
                      </a:br>
                      <a:r>
                        <a:rPr lang="en-US" sz="1600" b="0">
                          <a:solidFill>
                            <a:schemeClr val="tx1"/>
                          </a:solidFill>
                          <a:effectLst/>
                          <a:latin typeface="Arial" panose="020B0604020202020204" pitchFamily="34" charset="0"/>
                          <a:ea typeface="Wingdings" pitchFamily="2" charset="2"/>
                          <a:cs typeface="Wingdings" pitchFamily="2" charset="2"/>
                        </a:rPr>
                        <a:t>Earth Covered Magazine.</a:t>
                      </a:r>
                      <a:endParaRPr lang="en-IE" sz="1600" b="0">
                        <a:solidFill>
                          <a:schemeClr val="tx1"/>
                        </a:solidFill>
                        <a:effectLst/>
                        <a:latin typeface="Arial" panose="020B0604020202020204" pitchFamily="34" charset="0"/>
                        <a:ea typeface="Wingdings" pitchFamily="2" charset="2"/>
                        <a:cs typeface="Wingdings" pitchFamily="2" charset="2"/>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342900" marR="280670" lvl="0" indent="-342900">
                        <a:spcBef>
                          <a:spcPts val="230"/>
                        </a:spcBef>
                        <a:spcAft>
                          <a:spcPts val="0"/>
                        </a:spcAft>
                        <a:buSzPts val="800"/>
                        <a:buFont typeface="Wingdings" pitchFamily="2" charset="2"/>
                        <a:buChar char=""/>
                        <a:tabLst>
                          <a:tab pos="180340" algn="l"/>
                        </a:tabLst>
                      </a:pPr>
                      <a:r>
                        <a:rPr lang="en-US" sz="1600" b="0">
                          <a:solidFill>
                            <a:schemeClr val="tx1"/>
                          </a:solidFill>
                          <a:effectLst/>
                          <a:latin typeface="Arial" panose="020B0604020202020204" pitchFamily="34" charset="0"/>
                          <a:ea typeface="Wingdings" pitchFamily="2" charset="2"/>
                          <a:cs typeface="Wingdings" pitchFamily="2" charset="2"/>
                        </a:rPr>
                        <a:t>Un-strengthened buildings will</a:t>
                      </a:r>
                      <a:r>
                        <a:rPr lang="en-US" sz="1600" b="0" spc="-210">
                          <a:solidFill>
                            <a:schemeClr val="tx1"/>
                          </a:solidFill>
                          <a:effectLst/>
                          <a:latin typeface="Arial" panose="020B0604020202020204" pitchFamily="34" charset="0"/>
                          <a:ea typeface="Wingdings" pitchFamily="2" charset="2"/>
                          <a:cs typeface="Wingdings" pitchFamily="2" charset="2"/>
                        </a:rPr>
                        <a:t> </a:t>
                      </a:r>
                      <a:r>
                        <a:rPr lang="en-US" sz="1600" b="0">
                          <a:solidFill>
                            <a:schemeClr val="tx1"/>
                          </a:solidFill>
                          <a:effectLst/>
                          <a:latin typeface="Arial" panose="020B0604020202020204" pitchFamily="34" charset="0"/>
                          <a:ea typeface="Wingdings" pitchFamily="2" charset="2"/>
                          <a:cs typeface="Wingdings" pitchFamily="2" charset="2"/>
                        </a:rPr>
                        <a:t>suffer</a:t>
                      </a:r>
                      <a:r>
                        <a:rPr lang="en-US" sz="1600" b="0" spc="-5">
                          <a:solidFill>
                            <a:schemeClr val="tx1"/>
                          </a:solidFill>
                          <a:effectLst/>
                          <a:latin typeface="Arial" panose="020B0604020202020204" pitchFamily="34" charset="0"/>
                          <a:ea typeface="Wingdings" pitchFamily="2" charset="2"/>
                          <a:cs typeface="Wingdings" pitchFamily="2" charset="2"/>
                        </a:rPr>
                        <a:t> </a:t>
                      </a:r>
                      <a:r>
                        <a:rPr lang="en-US" sz="1600" b="0">
                          <a:solidFill>
                            <a:schemeClr val="tx1"/>
                          </a:solidFill>
                          <a:effectLst/>
                          <a:latin typeface="Arial" panose="020B0604020202020204" pitchFamily="34" charset="0"/>
                          <a:ea typeface="Wingdings" pitchFamily="2" charset="2"/>
                          <a:cs typeface="Wingdings" pitchFamily="2" charset="2"/>
                        </a:rPr>
                        <a:t>complete</a:t>
                      </a:r>
                      <a:r>
                        <a:rPr lang="en-US" sz="1600" b="0" spc="-15">
                          <a:solidFill>
                            <a:schemeClr val="tx1"/>
                          </a:solidFill>
                          <a:effectLst/>
                          <a:latin typeface="Arial" panose="020B0604020202020204" pitchFamily="34" charset="0"/>
                          <a:ea typeface="Wingdings" pitchFamily="2" charset="2"/>
                          <a:cs typeface="Wingdings" pitchFamily="2" charset="2"/>
                        </a:rPr>
                        <a:t> </a:t>
                      </a:r>
                      <a:r>
                        <a:rPr lang="en-US" sz="1600" b="0">
                          <a:solidFill>
                            <a:schemeClr val="tx1"/>
                          </a:solidFill>
                          <a:effectLst/>
                          <a:latin typeface="Arial" panose="020B0604020202020204" pitchFamily="34" charset="0"/>
                          <a:ea typeface="Wingdings" pitchFamily="2" charset="2"/>
                          <a:cs typeface="Wingdings" pitchFamily="2" charset="2"/>
                        </a:rPr>
                        <a:t>demolition.</a:t>
                      </a:r>
                      <a:endParaRPr lang="en-IE" sz="1600" b="0">
                        <a:solidFill>
                          <a:schemeClr val="tx1"/>
                        </a:solidFill>
                        <a:effectLst/>
                        <a:latin typeface="Arial" panose="020B0604020202020204" pitchFamily="34" charset="0"/>
                        <a:ea typeface="Wingdings" pitchFamily="2" charset="2"/>
                        <a:cs typeface="Wingdings" pitchFamily="2" charset="2"/>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342900" marR="92710" lvl="0" indent="-342900">
                        <a:spcBef>
                          <a:spcPts val="230"/>
                        </a:spcBef>
                        <a:spcAft>
                          <a:spcPts val="0"/>
                        </a:spcAft>
                        <a:buSzPts val="800"/>
                        <a:buFont typeface="Wingdings" pitchFamily="2" charset="2"/>
                        <a:buChar char=""/>
                        <a:tabLst>
                          <a:tab pos="179070" algn="l"/>
                        </a:tabLst>
                      </a:pPr>
                      <a:r>
                        <a:rPr lang="en-US" sz="1600" b="0">
                          <a:solidFill>
                            <a:schemeClr val="tx1"/>
                          </a:solidFill>
                          <a:effectLst/>
                          <a:latin typeface="Arial" panose="020B0604020202020204" pitchFamily="34" charset="0"/>
                          <a:ea typeface="Wingdings" pitchFamily="2" charset="2"/>
                          <a:cs typeface="Wingdings" pitchFamily="2" charset="2"/>
                        </a:rPr>
                        <a:t>Severe injuries or death to occupants</a:t>
                      </a:r>
                      <a:r>
                        <a:rPr lang="en-US" sz="1600" b="0" spc="-210">
                          <a:solidFill>
                            <a:schemeClr val="tx1"/>
                          </a:solidFill>
                          <a:effectLst/>
                          <a:latin typeface="Arial" panose="020B0604020202020204" pitchFamily="34" charset="0"/>
                          <a:ea typeface="Wingdings" pitchFamily="2" charset="2"/>
                          <a:cs typeface="Wingdings" pitchFamily="2" charset="2"/>
                        </a:rPr>
                        <a:t> </a:t>
                      </a:r>
                      <a:r>
                        <a:rPr lang="en-US" sz="1600" b="0">
                          <a:solidFill>
                            <a:schemeClr val="tx1"/>
                          </a:solidFill>
                          <a:effectLst/>
                          <a:latin typeface="Arial" panose="020B0604020202020204" pitchFamily="34" charset="0"/>
                          <a:ea typeface="Wingdings" pitchFamily="2" charset="2"/>
                          <a:cs typeface="Wingdings" pitchFamily="2" charset="2"/>
                        </a:rPr>
                        <a:t>of the ES are to be expected from</a:t>
                      </a:r>
                      <a:r>
                        <a:rPr lang="en-US" sz="1600" b="0" spc="5">
                          <a:solidFill>
                            <a:schemeClr val="tx1"/>
                          </a:solidFill>
                          <a:effectLst/>
                          <a:latin typeface="Arial" panose="020B0604020202020204" pitchFamily="34" charset="0"/>
                          <a:ea typeface="Wingdings" pitchFamily="2" charset="2"/>
                          <a:cs typeface="Wingdings" pitchFamily="2" charset="2"/>
                        </a:rPr>
                        <a:t> </a:t>
                      </a:r>
                      <a:r>
                        <a:rPr lang="en-US" sz="1600" b="0">
                          <a:solidFill>
                            <a:schemeClr val="tx1"/>
                          </a:solidFill>
                          <a:effectLst/>
                          <a:latin typeface="Arial" panose="020B0604020202020204" pitchFamily="34" charset="0"/>
                          <a:ea typeface="Wingdings" pitchFamily="2" charset="2"/>
                          <a:cs typeface="Wingdings" pitchFamily="2" charset="2"/>
                        </a:rPr>
                        <a:t>direct blast, fragment blast, building</a:t>
                      </a:r>
                      <a:r>
                        <a:rPr lang="en-US" sz="1600" b="0" spc="5">
                          <a:solidFill>
                            <a:schemeClr val="tx1"/>
                          </a:solidFill>
                          <a:effectLst/>
                          <a:latin typeface="Arial" panose="020B0604020202020204" pitchFamily="34" charset="0"/>
                          <a:ea typeface="Wingdings" pitchFamily="2" charset="2"/>
                          <a:cs typeface="Wingdings" pitchFamily="2" charset="2"/>
                        </a:rPr>
                        <a:t> </a:t>
                      </a:r>
                      <a:r>
                        <a:rPr lang="en-US" sz="1600" b="0">
                          <a:solidFill>
                            <a:schemeClr val="tx1"/>
                          </a:solidFill>
                          <a:effectLst/>
                          <a:latin typeface="Arial" panose="020B0604020202020204" pitchFamily="34" charset="0"/>
                          <a:ea typeface="Wingdings" pitchFamily="2" charset="2"/>
                          <a:cs typeface="Wingdings" pitchFamily="2" charset="2"/>
                        </a:rPr>
                        <a:t>collapse, or</a:t>
                      </a:r>
                      <a:r>
                        <a:rPr lang="en-US" sz="1600" b="0" spc="-15">
                          <a:solidFill>
                            <a:schemeClr val="tx1"/>
                          </a:solidFill>
                          <a:effectLst/>
                          <a:latin typeface="Arial" panose="020B0604020202020204" pitchFamily="34" charset="0"/>
                          <a:ea typeface="Wingdings" pitchFamily="2" charset="2"/>
                          <a:cs typeface="Wingdings" pitchFamily="2" charset="2"/>
                        </a:rPr>
                        <a:t> </a:t>
                      </a:r>
                      <a:r>
                        <a:rPr lang="en-US" sz="1600" b="0">
                          <a:solidFill>
                            <a:schemeClr val="tx1"/>
                          </a:solidFill>
                          <a:effectLst/>
                          <a:latin typeface="Arial" panose="020B0604020202020204" pitchFamily="34" charset="0"/>
                          <a:ea typeface="Wingdings" pitchFamily="2" charset="2"/>
                          <a:cs typeface="Wingdings" pitchFamily="2" charset="2"/>
                        </a:rPr>
                        <a:t>translation.</a:t>
                      </a:r>
                      <a:endParaRPr lang="en-IE" sz="1600" b="0">
                        <a:solidFill>
                          <a:schemeClr val="tx1"/>
                        </a:solidFill>
                        <a:effectLst/>
                        <a:latin typeface="Arial" panose="020B0604020202020204" pitchFamily="34" charset="0"/>
                        <a:ea typeface="Wingdings" pitchFamily="2" charset="2"/>
                        <a:cs typeface="Wingdings" pitchFamily="2" charset="2"/>
                      </a:endParaRPr>
                    </a:p>
                    <a:p>
                      <a:pPr marL="342900" marR="454660" lvl="0" indent="-342900">
                        <a:spcBef>
                          <a:spcPts val="485"/>
                        </a:spcBef>
                        <a:spcAft>
                          <a:spcPts val="0"/>
                        </a:spcAft>
                        <a:buSzPts val="800"/>
                        <a:buFont typeface="Wingdings" pitchFamily="2" charset="2"/>
                        <a:buChar char=""/>
                        <a:tabLst>
                          <a:tab pos="179070" algn="l"/>
                        </a:tabLst>
                      </a:pPr>
                      <a:r>
                        <a:rPr lang="en-US" sz="1600" b="0">
                          <a:solidFill>
                            <a:schemeClr val="tx1"/>
                          </a:solidFill>
                          <a:effectLst/>
                          <a:latin typeface="Arial" panose="020B0604020202020204" pitchFamily="34" charset="0"/>
                          <a:ea typeface="Wingdings" pitchFamily="2" charset="2"/>
                          <a:cs typeface="Wingdings" pitchFamily="2" charset="2"/>
                        </a:rPr>
                        <a:t>Peak side-on overpressure is</a:t>
                      </a:r>
                      <a:r>
                        <a:rPr lang="en-US" sz="1600" b="0" spc="-215">
                          <a:solidFill>
                            <a:schemeClr val="tx1"/>
                          </a:solidFill>
                          <a:effectLst/>
                          <a:latin typeface="Arial" panose="020B0604020202020204" pitchFamily="34" charset="0"/>
                          <a:ea typeface="Wingdings" pitchFamily="2" charset="2"/>
                          <a:cs typeface="Wingdings" pitchFamily="2" charset="2"/>
                        </a:rPr>
                        <a:t> </a:t>
                      </a:r>
                      <a:r>
                        <a:rPr lang="en-US" sz="1600" b="0">
                          <a:solidFill>
                            <a:schemeClr val="tx1"/>
                          </a:solidFill>
                          <a:effectLst/>
                          <a:latin typeface="Arial" panose="020B0604020202020204" pitchFamily="34" charset="0"/>
                          <a:ea typeface="Wingdings" pitchFamily="2" charset="2"/>
                          <a:cs typeface="Wingdings" pitchFamily="2" charset="2"/>
                        </a:rPr>
                        <a:t>180KPa.</a:t>
                      </a:r>
                      <a:endParaRPr lang="en-IE" sz="1600" b="0">
                        <a:solidFill>
                          <a:schemeClr val="tx1"/>
                        </a:solidFill>
                        <a:effectLst/>
                        <a:latin typeface="Arial" panose="020B0604020202020204" pitchFamily="34" charset="0"/>
                        <a:ea typeface="Wingdings" pitchFamily="2" charset="2"/>
                        <a:cs typeface="Wingdings" pitchFamily="2" charset="2"/>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077355833"/>
                  </a:ext>
                </a:extLst>
              </a:tr>
            </a:tbl>
          </a:graphicData>
        </a:graphic>
      </p:graphicFrame>
    </p:spTree>
    <p:extLst>
      <p:ext uri="{BB962C8B-B14F-4D97-AF65-F5344CB8AC3E}">
        <p14:creationId xmlns:p14="http://schemas.microsoft.com/office/powerpoint/2010/main" val="412021994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851A4D-27CE-A248-8BEB-C060F7C0E81F}"/>
              </a:ext>
            </a:extLst>
          </p:cNvPr>
          <p:cNvSpPr>
            <a:spLocks noGrp="1"/>
          </p:cNvSpPr>
          <p:nvPr>
            <p:ph type="title"/>
          </p:nvPr>
        </p:nvSpPr>
        <p:spPr>
          <a:xfrm>
            <a:off x="1123354" y="384176"/>
            <a:ext cx="6897291" cy="1325563"/>
          </a:xfrm>
        </p:spPr>
        <p:txBody>
          <a:bodyPr/>
          <a:lstStyle/>
          <a:p>
            <a:pPr algn="ctr"/>
            <a:r>
              <a:rPr lang="en-IE" sz="3200" dirty="0"/>
              <a:t>Factors that determine the QD for a HD at a PES</a:t>
            </a:r>
          </a:p>
        </p:txBody>
      </p:sp>
      <p:sp>
        <p:nvSpPr>
          <p:cNvPr id="3" name="Content Placeholder 2">
            <a:extLst>
              <a:ext uri="{FF2B5EF4-FFF2-40B4-BE49-F238E27FC236}">
                <a16:creationId xmlns:a16="http://schemas.microsoft.com/office/drawing/2014/main" id="{7A6F29F7-B8F1-3C4C-A4AA-EDF32A5FE26A}"/>
              </a:ext>
            </a:extLst>
          </p:cNvPr>
          <p:cNvSpPr>
            <a:spLocks noGrp="1"/>
          </p:cNvSpPr>
          <p:nvPr>
            <p:ph sz="half" idx="2"/>
          </p:nvPr>
        </p:nvSpPr>
        <p:spPr/>
        <p:txBody>
          <a:bodyPr/>
          <a:lstStyle/>
          <a:p>
            <a:pPr lvl="0"/>
            <a:r>
              <a:rPr lang="en-US" sz="2400"/>
              <a:t>The NEQ at the PES and the type, sensitiveness and packaging of the explosives at the ES</a:t>
            </a:r>
            <a:endParaRPr lang="en-IE" sz="2400"/>
          </a:p>
          <a:p>
            <a:pPr lvl="0"/>
            <a:r>
              <a:rPr lang="en-US" sz="2400"/>
              <a:t>The type, use, method of construction and orientation of both the PES and the ES</a:t>
            </a:r>
            <a:endParaRPr lang="en-IE" sz="2400"/>
          </a:p>
          <a:p>
            <a:pPr lvl="0"/>
            <a:r>
              <a:rPr lang="en-US" sz="2400"/>
              <a:t>The presence of effective barricades</a:t>
            </a:r>
            <a:endParaRPr lang="en-IE" sz="2400"/>
          </a:p>
          <a:p>
            <a:pPr lvl="0"/>
            <a:r>
              <a:rPr lang="en-US" sz="2400"/>
              <a:t>The degree of protection required at the PES and ES</a:t>
            </a:r>
            <a:endParaRPr lang="en-IE" sz="2400"/>
          </a:p>
          <a:p>
            <a:pPr lvl="0"/>
            <a:r>
              <a:rPr lang="en-US" sz="2400"/>
              <a:t>The adequacy of evacuation arrangements for ammunition depot staff and the local population</a:t>
            </a:r>
            <a:endParaRPr lang="en-IE" sz="2400"/>
          </a:p>
        </p:txBody>
      </p:sp>
    </p:spTree>
    <p:extLst>
      <p:ext uri="{BB962C8B-B14F-4D97-AF65-F5344CB8AC3E}">
        <p14:creationId xmlns:p14="http://schemas.microsoft.com/office/powerpoint/2010/main" val="287546995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851A4D-27CE-A248-8BEB-C060F7C0E81F}"/>
              </a:ext>
            </a:extLst>
          </p:cNvPr>
          <p:cNvSpPr>
            <a:spLocks noGrp="1"/>
          </p:cNvSpPr>
          <p:nvPr>
            <p:ph type="title"/>
          </p:nvPr>
        </p:nvSpPr>
        <p:spPr/>
        <p:txBody>
          <a:bodyPr/>
          <a:lstStyle/>
          <a:p>
            <a:pPr algn="ctr"/>
            <a:r>
              <a:rPr lang="en-IE" sz="3200" dirty="0"/>
              <a:t>Symbols used for </a:t>
            </a:r>
            <a:br>
              <a:rPr lang="en-IE" sz="3200" dirty="0"/>
            </a:br>
            <a:r>
              <a:rPr lang="en-IE" sz="3200" dirty="0"/>
              <a:t>Quantity-Distances - PES</a:t>
            </a:r>
          </a:p>
        </p:txBody>
      </p:sp>
      <p:graphicFrame>
        <p:nvGraphicFramePr>
          <p:cNvPr id="4" name="Content Placeholder 3">
            <a:extLst>
              <a:ext uri="{FF2B5EF4-FFF2-40B4-BE49-F238E27FC236}">
                <a16:creationId xmlns:a16="http://schemas.microsoft.com/office/drawing/2014/main" id="{60975D9B-9F5D-DB4E-919C-27FE6C5F480B}"/>
              </a:ext>
            </a:extLst>
          </p:cNvPr>
          <p:cNvGraphicFramePr>
            <a:graphicFrameLocks/>
          </p:cNvGraphicFramePr>
          <p:nvPr>
            <p:extLst>
              <p:ext uri="{D42A27DB-BD31-4B8C-83A1-F6EECF244321}">
                <p14:modId xmlns:p14="http://schemas.microsoft.com/office/powerpoint/2010/main" val="2998510063"/>
              </p:ext>
            </p:extLst>
          </p:nvPr>
        </p:nvGraphicFramePr>
        <p:xfrm>
          <a:off x="607218" y="1557607"/>
          <a:ext cx="7929563" cy="4873933"/>
        </p:xfrm>
        <a:graphic>
          <a:graphicData uri="http://schemas.openxmlformats.org/drawingml/2006/table">
            <a:tbl>
              <a:tblPr firstRow="1" firstCol="1" lastRow="1" lastCol="1" bandRow="1" bandCol="1">
                <a:noFill/>
                <a:tableStyleId>{5C22544A-7EE6-4342-B048-85BDC9FD1C3A}</a:tableStyleId>
              </a:tblPr>
              <a:tblGrid>
                <a:gridCol w="1142999">
                  <a:extLst>
                    <a:ext uri="{9D8B030D-6E8A-4147-A177-3AD203B41FA5}">
                      <a16:colId xmlns:a16="http://schemas.microsoft.com/office/drawing/2014/main" val="2591925663"/>
                    </a:ext>
                  </a:extLst>
                </a:gridCol>
                <a:gridCol w="1726761">
                  <a:extLst>
                    <a:ext uri="{9D8B030D-6E8A-4147-A177-3AD203B41FA5}">
                      <a16:colId xmlns:a16="http://schemas.microsoft.com/office/drawing/2014/main" val="3404093173"/>
                    </a:ext>
                  </a:extLst>
                </a:gridCol>
                <a:gridCol w="3239910">
                  <a:extLst>
                    <a:ext uri="{9D8B030D-6E8A-4147-A177-3AD203B41FA5}">
                      <a16:colId xmlns:a16="http://schemas.microsoft.com/office/drawing/2014/main" val="3974857462"/>
                    </a:ext>
                  </a:extLst>
                </a:gridCol>
                <a:gridCol w="1819893">
                  <a:extLst>
                    <a:ext uri="{9D8B030D-6E8A-4147-A177-3AD203B41FA5}">
                      <a16:colId xmlns:a16="http://schemas.microsoft.com/office/drawing/2014/main" val="541108065"/>
                    </a:ext>
                  </a:extLst>
                </a:gridCol>
              </a:tblGrid>
              <a:tr h="629585">
                <a:tc>
                  <a:txBody>
                    <a:bodyPr/>
                    <a:lstStyle/>
                    <a:p>
                      <a:pPr marL="151765" algn="ctr">
                        <a:lnSpc>
                          <a:spcPts val="1030"/>
                        </a:lnSpc>
                        <a:spcBef>
                          <a:spcPts val="100"/>
                        </a:spcBef>
                        <a:spcAft>
                          <a:spcPts val="0"/>
                        </a:spcAft>
                      </a:pPr>
                      <a:r>
                        <a:rPr lang="en-US" sz="1400" b="1">
                          <a:effectLst/>
                          <a:latin typeface="Arial" panose="020B0604020202020204" pitchFamily="34" charset="0"/>
                          <a:ea typeface="Arial" panose="020B0604020202020204" pitchFamily="34" charset="0"/>
                          <a:cs typeface="Times New Roman" panose="02020603050405020304" pitchFamily="18" charset="0"/>
                        </a:rPr>
                        <a:t>Symbol</a:t>
                      </a:r>
                      <a:endParaRPr lang="en-IE" sz="2000" b="1">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lnL w="38100" cap="flat" cmpd="sng" algn="ctr">
                      <a:noFill/>
                      <a:prstDash val="soli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4F81BD">
                        <a:alpha val="69804"/>
                      </a:srgbClr>
                    </a:solidFill>
                  </a:tcPr>
                </a:tc>
                <a:tc>
                  <a:txBody>
                    <a:bodyPr/>
                    <a:lstStyle/>
                    <a:p>
                      <a:pPr marL="115570" algn="ctr">
                        <a:lnSpc>
                          <a:spcPts val="1030"/>
                        </a:lnSpc>
                        <a:spcBef>
                          <a:spcPts val="100"/>
                        </a:spcBef>
                        <a:spcAft>
                          <a:spcPts val="0"/>
                        </a:spcAft>
                      </a:pPr>
                      <a:r>
                        <a:rPr lang="en-US" sz="1400" b="1">
                          <a:solidFill>
                            <a:schemeClr val="bg1"/>
                          </a:solidFill>
                          <a:effectLst/>
                          <a:latin typeface="Arial" panose="020B0604020202020204" pitchFamily="34" charset="0"/>
                          <a:ea typeface="Arial" panose="020B0604020202020204" pitchFamily="34" charset="0"/>
                          <a:cs typeface="Times New Roman" panose="02020603050405020304" pitchFamily="18" charset="0"/>
                        </a:rPr>
                        <a:t>Type</a:t>
                      </a:r>
                      <a:r>
                        <a:rPr lang="en-US" sz="1400" b="1" spc="-5">
                          <a:solidFill>
                            <a:schemeClr val="bg1"/>
                          </a:solidFill>
                          <a:effectLst/>
                          <a:latin typeface="Arial" panose="020B0604020202020204" pitchFamily="34" charset="0"/>
                          <a:ea typeface="Arial" panose="020B0604020202020204" pitchFamily="34" charset="0"/>
                          <a:cs typeface="Times New Roman" panose="02020603050405020304" pitchFamily="18" charset="0"/>
                        </a:rPr>
                        <a:t> </a:t>
                      </a:r>
                      <a:r>
                        <a:rPr lang="en-US" sz="1400" b="1">
                          <a:solidFill>
                            <a:schemeClr val="bg1"/>
                          </a:solidFill>
                          <a:effectLst/>
                          <a:latin typeface="Arial" panose="020B0604020202020204" pitchFamily="34" charset="0"/>
                          <a:ea typeface="Arial" panose="020B0604020202020204" pitchFamily="34" charset="0"/>
                          <a:cs typeface="Times New Roman" panose="02020603050405020304" pitchFamily="18" charset="0"/>
                        </a:rPr>
                        <a:t>of Structure</a:t>
                      </a:r>
                      <a:r>
                        <a:rPr lang="en-US" sz="1400" b="1" spc="-5">
                          <a:solidFill>
                            <a:schemeClr val="bg1"/>
                          </a:solidFill>
                          <a:effectLst/>
                          <a:latin typeface="Arial" panose="020B0604020202020204" pitchFamily="34" charset="0"/>
                          <a:ea typeface="Arial" panose="020B0604020202020204" pitchFamily="34" charset="0"/>
                          <a:cs typeface="Times New Roman" panose="02020603050405020304" pitchFamily="18" charset="0"/>
                        </a:rPr>
                        <a:t> </a:t>
                      </a:r>
                      <a:r>
                        <a:rPr lang="en-US" sz="1400" b="1">
                          <a:solidFill>
                            <a:schemeClr val="bg1"/>
                          </a:solidFill>
                          <a:effectLst/>
                          <a:latin typeface="Arial" panose="020B0604020202020204" pitchFamily="34" charset="0"/>
                          <a:ea typeface="Arial" panose="020B0604020202020204" pitchFamily="34" charset="0"/>
                          <a:cs typeface="Times New Roman" panose="02020603050405020304" pitchFamily="18" charset="0"/>
                        </a:rPr>
                        <a:t>/</a:t>
                      </a:r>
                      <a:r>
                        <a:rPr lang="en-US" sz="1400" b="1" spc="-10">
                          <a:solidFill>
                            <a:schemeClr val="bg1"/>
                          </a:solidFill>
                          <a:effectLst/>
                          <a:latin typeface="Arial" panose="020B0604020202020204" pitchFamily="34" charset="0"/>
                          <a:ea typeface="Arial" panose="020B0604020202020204" pitchFamily="34" charset="0"/>
                          <a:cs typeface="Times New Roman" panose="02020603050405020304" pitchFamily="18" charset="0"/>
                        </a:rPr>
                        <a:t> </a:t>
                      </a:r>
                      <a:r>
                        <a:rPr lang="en-US" sz="1400" b="1">
                          <a:solidFill>
                            <a:schemeClr val="bg1"/>
                          </a:solidFill>
                          <a:effectLst/>
                          <a:latin typeface="Arial" panose="020B0604020202020204" pitchFamily="34" charset="0"/>
                          <a:ea typeface="Arial" panose="020B0604020202020204" pitchFamily="34" charset="0"/>
                          <a:cs typeface="Times New Roman" panose="02020603050405020304" pitchFamily="18" charset="0"/>
                        </a:rPr>
                        <a:t>Area</a:t>
                      </a:r>
                      <a:endParaRPr lang="en-IE" sz="2000" b="1">
                        <a:solidFill>
                          <a:schemeClr val="bg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4F81BD">
                        <a:alpha val="69804"/>
                      </a:srgbClr>
                    </a:solidFill>
                  </a:tcPr>
                </a:tc>
                <a:tc>
                  <a:txBody>
                    <a:bodyPr/>
                    <a:lstStyle/>
                    <a:p>
                      <a:pPr marL="115570" algn="ctr">
                        <a:lnSpc>
                          <a:spcPts val="1030"/>
                        </a:lnSpc>
                        <a:spcBef>
                          <a:spcPts val="100"/>
                        </a:spcBef>
                        <a:spcAft>
                          <a:spcPts val="0"/>
                        </a:spcAft>
                      </a:pPr>
                      <a:r>
                        <a:rPr lang="en-US" sz="1400" b="1">
                          <a:solidFill>
                            <a:schemeClr val="bg1"/>
                          </a:solidFill>
                          <a:effectLst/>
                          <a:latin typeface="Arial" panose="020B0604020202020204" pitchFamily="34" charset="0"/>
                          <a:ea typeface="Arial" panose="020B0604020202020204" pitchFamily="34" charset="0"/>
                          <a:cs typeface="Times New Roman" panose="02020603050405020304" pitchFamily="18" charset="0"/>
                        </a:rPr>
                        <a:t>Description</a:t>
                      </a:r>
                      <a:endParaRPr lang="en-IE" sz="2000" b="1">
                        <a:solidFill>
                          <a:schemeClr val="bg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4F81BD">
                        <a:alpha val="69804"/>
                      </a:srgbClr>
                    </a:solidFill>
                  </a:tcPr>
                </a:tc>
                <a:tc>
                  <a:txBody>
                    <a:bodyPr/>
                    <a:lstStyle/>
                    <a:p>
                      <a:pPr marL="126365" algn="ctr">
                        <a:lnSpc>
                          <a:spcPts val="1030"/>
                        </a:lnSpc>
                        <a:spcBef>
                          <a:spcPts val="100"/>
                        </a:spcBef>
                        <a:spcAft>
                          <a:spcPts val="0"/>
                        </a:spcAft>
                      </a:pPr>
                      <a:r>
                        <a:rPr lang="en-US" sz="1400" b="1">
                          <a:solidFill>
                            <a:schemeClr val="bg1"/>
                          </a:solidFill>
                          <a:effectLst/>
                          <a:latin typeface="Arial" panose="020B0604020202020204" pitchFamily="34" charset="0"/>
                          <a:ea typeface="Arial" panose="020B0604020202020204" pitchFamily="34" charset="0"/>
                          <a:cs typeface="Times New Roman" panose="02020603050405020304" pitchFamily="18" charset="0"/>
                        </a:rPr>
                        <a:t>Directional</a:t>
                      </a:r>
                      <a:r>
                        <a:rPr lang="en-US" sz="1400" b="1" spc="-10">
                          <a:solidFill>
                            <a:schemeClr val="bg1"/>
                          </a:solidFill>
                          <a:effectLst/>
                          <a:latin typeface="Arial" panose="020B0604020202020204" pitchFamily="34" charset="0"/>
                          <a:ea typeface="Arial" panose="020B0604020202020204" pitchFamily="34" charset="0"/>
                          <a:cs typeface="Times New Roman" panose="02020603050405020304" pitchFamily="18" charset="0"/>
                        </a:rPr>
                        <a:t> </a:t>
                      </a:r>
                      <a:r>
                        <a:rPr lang="en-US" sz="1400" b="1">
                          <a:solidFill>
                            <a:schemeClr val="bg1"/>
                          </a:solidFill>
                          <a:effectLst/>
                          <a:latin typeface="Arial" panose="020B0604020202020204" pitchFamily="34" charset="0"/>
                          <a:ea typeface="Arial" panose="020B0604020202020204" pitchFamily="34" charset="0"/>
                          <a:cs typeface="Times New Roman" panose="02020603050405020304" pitchFamily="18" charset="0"/>
                        </a:rPr>
                        <a:t>Effects</a:t>
                      </a:r>
                      <a:endParaRPr lang="en-IE" sz="2000" b="1">
                        <a:solidFill>
                          <a:schemeClr val="bg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4F81BD">
                        <a:alpha val="69804"/>
                      </a:srgbClr>
                    </a:solidFill>
                  </a:tcPr>
                </a:tc>
                <a:extLst>
                  <a:ext uri="{0D108BD9-81ED-4DB2-BD59-A6C34878D82A}">
                    <a16:rowId xmlns:a16="http://schemas.microsoft.com/office/drawing/2014/main" val="707542554"/>
                  </a:ext>
                </a:extLst>
              </a:tr>
              <a:tr h="332737">
                <a:tc gridSpan="4">
                  <a:txBody>
                    <a:bodyPr/>
                    <a:lstStyle/>
                    <a:p>
                      <a:pPr marL="151765" algn="ctr">
                        <a:lnSpc>
                          <a:spcPts val="1030"/>
                        </a:lnSpc>
                        <a:spcBef>
                          <a:spcPts val="100"/>
                        </a:spcBef>
                        <a:spcAft>
                          <a:spcPts val="0"/>
                        </a:spcAft>
                      </a:pPr>
                      <a:r>
                        <a:rPr lang="en-IE" sz="1400" b="1">
                          <a:effectLst/>
                          <a:latin typeface="Arial" panose="020B0604020202020204" pitchFamily="34" charset="0"/>
                          <a:ea typeface="Arial" panose="020B0604020202020204" pitchFamily="34" charset="0"/>
                          <a:cs typeface="Times New Roman" panose="02020603050405020304" pitchFamily="18" charset="0"/>
                        </a:rPr>
                        <a:t>Potential Explosion Site (PES)</a:t>
                      </a:r>
                    </a:p>
                  </a:txBody>
                  <a:tcPr marL="0" marR="0" marT="0" marB="0" anchor="ctr">
                    <a:lnL w="38100" cap="flat" cmpd="sng" algn="ctr">
                      <a:noFill/>
                      <a:prstDash val="solid"/>
                    </a:lnL>
                    <a:lnR w="38100" cap="flat" cmpd="sng" algn="ctr">
                      <a:no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4F81BD">
                        <a:alpha val="69804"/>
                      </a:srgbClr>
                    </a:solidFill>
                  </a:tcPr>
                </a:tc>
                <a:tc hMerge="1">
                  <a:txBody>
                    <a:bodyPr/>
                    <a:lstStyle/>
                    <a:p>
                      <a:pPr marL="115570" algn="ctr">
                        <a:lnSpc>
                          <a:spcPts val="1030"/>
                        </a:lnSpc>
                        <a:spcBef>
                          <a:spcPts val="100"/>
                        </a:spcBef>
                        <a:spcAft>
                          <a:spcPts val="0"/>
                        </a:spcAft>
                      </a:pPr>
                      <a:endParaRPr lang="en-IE" sz="2000" b="1">
                        <a:solidFill>
                          <a:schemeClr val="bg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4F81BD">
                        <a:alpha val="69804"/>
                      </a:srgbClr>
                    </a:solidFill>
                  </a:tcPr>
                </a:tc>
                <a:tc hMerge="1">
                  <a:txBody>
                    <a:bodyPr/>
                    <a:lstStyle/>
                    <a:p>
                      <a:endParaRPr lang="en-AF"/>
                    </a:p>
                  </a:txBody>
                  <a:tcPr/>
                </a:tc>
                <a:tc hMerge="1">
                  <a:txBody>
                    <a:bodyPr/>
                    <a:lstStyle/>
                    <a:p>
                      <a:pPr marL="151765" algn="ctr">
                        <a:lnSpc>
                          <a:spcPts val="1030"/>
                        </a:lnSpc>
                        <a:spcBef>
                          <a:spcPts val="100"/>
                        </a:spcBef>
                        <a:spcAft>
                          <a:spcPts val="0"/>
                        </a:spcAft>
                      </a:pPr>
                      <a:endParaRPr lang="en-IE" sz="1400" b="1">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lnL w="38100" cap="flat" cmpd="sng" algn="ctr">
                      <a:noFill/>
                      <a:prstDash val="soli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4F81BD">
                        <a:alpha val="69804"/>
                      </a:srgbClr>
                    </a:solidFill>
                  </a:tcPr>
                </a:tc>
                <a:extLst>
                  <a:ext uri="{0D108BD9-81ED-4DB2-BD59-A6C34878D82A}">
                    <a16:rowId xmlns:a16="http://schemas.microsoft.com/office/drawing/2014/main" val="1238954923"/>
                  </a:ext>
                </a:extLst>
              </a:tr>
              <a:tr h="584211">
                <a:tc>
                  <a:txBody>
                    <a:bodyPr/>
                    <a:lstStyle/>
                    <a:p>
                      <a:pPr marL="101600">
                        <a:spcBef>
                          <a:spcPts val="100"/>
                        </a:spcBef>
                        <a:spcAft>
                          <a:spcPts val="0"/>
                        </a:spcAft>
                      </a:pPr>
                      <a:endParaRPr lang="en-IE" sz="1800" b="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38100" cap="flat" cmpd="sng" algn="ctr">
                      <a:noFill/>
                      <a:prstDash val="solid"/>
                    </a:lnL>
                    <a:lnR w="12700" cap="flat" cmpd="sng" algn="ctr">
                      <a:solidFill>
                        <a:schemeClr val="tx1"/>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66675" marR="342900" algn="l">
                        <a:lnSpc>
                          <a:spcPct val="100000"/>
                        </a:lnSpc>
                        <a:spcBef>
                          <a:spcPts val="110"/>
                        </a:spcBef>
                        <a:spcAft>
                          <a:spcPts val="0"/>
                        </a:spcAft>
                      </a:pP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Earth covered magazine</a:t>
                      </a:r>
                      <a:r>
                        <a:rPr lang="en-US" sz="1400" b="0" spc="-210">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(ECM)</a:t>
                      </a:r>
                      <a:endParaRPr lang="en-IE"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66675" marR="342900" algn="l">
                        <a:lnSpc>
                          <a:spcPct val="100000"/>
                        </a:lnSpc>
                        <a:spcBef>
                          <a:spcPts val="110"/>
                        </a:spcBef>
                        <a:spcAft>
                          <a:spcPts val="0"/>
                        </a:spcAft>
                      </a:pP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Building with earth on the roof and</a:t>
                      </a:r>
                      <a:r>
                        <a:rPr lang="en-US" sz="1400" b="0" spc="-210">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against</a:t>
                      </a:r>
                      <a:r>
                        <a:rPr lang="en-US" sz="1400" b="0" spc="-10">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three walls.</a:t>
                      </a:r>
                      <a:endParaRPr lang="en-IE"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66675" marR="84455" algn="l">
                        <a:lnSpc>
                          <a:spcPct val="100000"/>
                        </a:lnSpc>
                        <a:spcBef>
                          <a:spcPts val="110"/>
                        </a:spcBef>
                        <a:spcAft>
                          <a:spcPts val="0"/>
                        </a:spcAft>
                      </a:pP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Front of magazine faces</a:t>
                      </a:r>
                      <a:r>
                        <a:rPr lang="en-US" sz="1400" b="0" spc="-215">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away</a:t>
                      </a:r>
                      <a:r>
                        <a:rPr lang="en-US" sz="1400" b="0" spc="5">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from</a:t>
                      </a:r>
                      <a:r>
                        <a:rPr lang="en-US" sz="1400" b="0" spc="-5">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ES</a:t>
                      </a:r>
                      <a:endParaRPr lang="en-IE"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077355833"/>
                  </a:ext>
                </a:extLst>
              </a:tr>
              <a:tr h="584211">
                <a:tc>
                  <a:txBody>
                    <a:bodyPr/>
                    <a:lstStyle/>
                    <a:p>
                      <a:pPr marL="101600">
                        <a:spcBef>
                          <a:spcPts val="100"/>
                        </a:spcBef>
                        <a:spcAft>
                          <a:spcPts val="0"/>
                        </a:spcAft>
                      </a:pPr>
                      <a:endParaRPr lang="en-IE" sz="1800" b="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38100" cap="flat" cmpd="sng" algn="ctr">
                      <a:noFill/>
                      <a:prstDash val="soli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66675" marR="342900" algn="l">
                        <a:lnSpc>
                          <a:spcPct val="100000"/>
                        </a:lnSpc>
                        <a:spcBef>
                          <a:spcPts val="100"/>
                        </a:spcBef>
                        <a:spcAft>
                          <a:spcPts val="0"/>
                        </a:spcAft>
                      </a:pP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Earth covered magazine</a:t>
                      </a:r>
                      <a:r>
                        <a:rPr lang="en-US" sz="1400" b="0" spc="-210">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(ECM)</a:t>
                      </a:r>
                      <a:endParaRPr lang="en-IE"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66675" marR="342900" algn="l">
                        <a:lnSpc>
                          <a:spcPct val="100000"/>
                        </a:lnSpc>
                        <a:spcBef>
                          <a:spcPts val="100"/>
                        </a:spcBef>
                        <a:spcAft>
                          <a:spcPts val="0"/>
                        </a:spcAft>
                      </a:pP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Building with earth on the roof and</a:t>
                      </a:r>
                      <a:r>
                        <a:rPr lang="en-US" sz="1400" b="0" spc="-210">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against</a:t>
                      </a:r>
                      <a:r>
                        <a:rPr lang="en-US" sz="1400" b="0" spc="-10">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three walls.</a:t>
                      </a:r>
                      <a:endParaRPr lang="en-IE"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66675" algn="l">
                        <a:lnSpc>
                          <a:spcPct val="100000"/>
                        </a:lnSpc>
                        <a:spcBef>
                          <a:spcPts val="100"/>
                        </a:spcBef>
                        <a:spcAft>
                          <a:spcPts val="0"/>
                        </a:spcAft>
                      </a:pP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Side of magazine</a:t>
                      </a:r>
                      <a:r>
                        <a:rPr lang="en-US" sz="1400" b="0" spc="5">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perpendicular</a:t>
                      </a:r>
                      <a:r>
                        <a:rPr lang="en-US" sz="1400" b="0" spc="-40">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to</a:t>
                      </a:r>
                      <a:r>
                        <a:rPr lang="en-US" sz="1400" b="0" spc="-40">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the</a:t>
                      </a:r>
                      <a:endParaRPr lang="en-IE"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p>
                      <a:pPr marL="66675" algn="l">
                        <a:lnSpc>
                          <a:spcPct val="100000"/>
                        </a:lnSpc>
                      </a:pP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direction</a:t>
                      </a:r>
                      <a:r>
                        <a:rPr lang="en-US" sz="1400" b="0" spc="-10">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of</a:t>
                      </a:r>
                      <a:r>
                        <a:rPr lang="en-US" sz="1400" b="0" spc="-10">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the</a:t>
                      </a:r>
                      <a:r>
                        <a:rPr lang="en-US" sz="1400" b="0" spc="-20">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ES.</a:t>
                      </a:r>
                      <a:endParaRPr lang="en-IE"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912285739"/>
                  </a:ext>
                </a:extLst>
              </a:tr>
              <a:tr h="584211">
                <a:tc>
                  <a:txBody>
                    <a:bodyPr/>
                    <a:lstStyle/>
                    <a:p>
                      <a:pPr marL="101600">
                        <a:spcBef>
                          <a:spcPts val="100"/>
                        </a:spcBef>
                        <a:spcAft>
                          <a:spcPts val="0"/>
                        </a:spcAft>
                      </a:pPr>
                      <a:endParaRPr lang="en-IE" sz="1800" b="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38100" cap="flat" cmpd="sng" algn="ctr">
                      <a:noFill/>
                      <a:prstDash val="soli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66675" marR="342900" algn="l">
                        <a:lnSpc>
                          <a:spcPct val="100000"/>
                        </a:lnSpc>
                        <a:spcBef>
                          <a:spcPts val="110"/>
                        </a:spcBef>
                        <a:spcAft>
                          <a:spcPts val="0"/>
                        </a:spcAft>
                      </a:pP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Earth covered magazine</a:t>
                      </a:r>
                      <a:r>
                        <a:rPr lang="en-US" sz="1400" b="0" spc="-210">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(ECM)</a:t>
                      </a:r>
                      <a:endParaRPr lang="en-IE"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66675" marR="342900" algn="l">
                        <a:lnSpc>
                          <a:spcPct val="100000"/>
                        </a:lnSpc>
                        <a:spcBef>
                          <a:spcPts val="110"/>
                        </a:spcBef>
                        <a:spcAft>
                          <a:spcPts val="0"/>
                        </a:spcAft>
                      </a:pP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Building with earth on the roof and</a:t>
                      </a:r>
                      <a:r>
                        <a:rPr lang="en-US" sz="1400" b="0" spc="-210">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against</a:t>
                      </a:r>
                      <a:r>
                        <a:rPr lang="en-US" sz="1400" b="0" spc="-10">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three walls.</a:t>
                      </a:r>
                      <a:endParaRPr lang="en-IE"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66675" marR="55880" indent="28575" algn="l">
                        <a:lnSpc>
                          <a:spcPct val="100000"/>
                        </a:lnSpc>
                        <a:spcBef>
                          <a:spcPts val="110"/>
                        </a:spcBef>
                        <a:spcAft>
                          <a:spcPts val="0"/>
                        </a:spcAft>
                      </a:pP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Front of magazine faces</a:t>
                      </a:r>
                      <a:r>
                        <a:rPr lang="en-US" sz="1400" b="0" spc="-210">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towards</a:t>
                      </a:r>
                      <a:r>
                        <a:rPr lang="en-US" sz="1400" b="0" spc="-10">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the ES.</a:t>
                      </a:r>
                      <a:endParaRPr lang="en-IE"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431028224"/>
                  </a:ext>
                </a:extLst>
              </a:tr>
              <a:tr h="584211">
                <a:tc>
                  <a:txBody>
                    <a:bodyPr/>
                    <a:lstStyle/>
                    <a:p>
                      <a:pPr marL="101600">
                        <a:spcBef>
                          <a:spcPts val="100"/>
                        </a:spcBef>
                        <a:spcAft>
                          <a:spcPts val="0"/>
                        </a:spcAft>
                      </a:pPr>
                      <a:endParaRPr lang="en-IE" sz="1800" b="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38100" cap="flat" cmpd="sng" algn="ctr">
                      <a:noFill/>
                      <a:prstDash val="soli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66675" algn="l">
                        <a:lnSpc>
                          <a:spcPct val="100000"/>
                        </a:lnSpc>
                        <a:spcBef>
                          <a:spcPts val="100"/>
                        </a:spcBef>
                        <a:spcAft>
                          <a:spcPts val="0"/>
                        </a:spcAft>
                      </a:pP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Reinforced</a:t>
                      </a:r>
                      <a:r>
                        <a:rPr lang="en-US" sz="1400" b="0" spc="-10">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ESH</a:t>
                      </a:r>
                      <a:endParaRPr lang="en-IE"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66675" marR="262255" algn="l">
                        <a:lnSpc>
                          <a:spcPct val="100000"/>
                        </a:lnSpc>
                        <a:spcBef>
                          <a:spcPts val="100"/>
                        </a:spcBef>
                        <a:spcAft>
                          <a:spcPts val="0"/>
                        </a:spcAft>
                      </a:pP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Walls of nominal 450mm Reinforced</a:t>
                      </a:r>
                      <a:r>
                        <a:rPr lang="en-US" sz="1400" b="0" spc="-210">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Concrete</a:t>
                      </a:r>
                      <a:r>
                        <a:rPr lang="en-US" sz="1400" b="0" spc="-10">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(RC)</a:t>
                      </a:r>
                      <a:r>
                        <a:rPr lang="en-US" sz="1400" b="0" spc="-5">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(or</a:t>
                      </a:r>
                      <a:r>
                        <a:rPr lang="en-US" sz="1400" b="0" spc="-5">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680mm</a:t>
                      </a:r>
                      <a:r>
                        <a:rPr lang="en-US" sz="1400" b="0" spc="-10">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Brick).</a:t>
                      </a:r>
                      <a:endParaRPr lang="en-IE"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p>
                      <a:pPr marL="66675" algn="l">
                        <a:lnSpc>
                          <a:spcPct val="100000"/>
                        </a:lnSpc>
                        <a:spcBef>
                          <a:spcPts val="200"/>
                        </a:spcBef>
                        <a:spcAft>
                          <a:spcPts val="0"/>
                        </a:spcAft>
                      </a:pP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Protective</a:t>
                      </a:r>
                      <a:r>
                        <a:rPr lang="en-US" sz="1400" b="0" spc="-10">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Roof</a:t>
                      </a:r>
                      <a:r>
                        <a:rPr lang="en-US" sz="1400" b="0" spc="-10">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of</a:t>
                      </a:r>
                      <a:r>
                        <a:rPr lang="en-US" sz="1400" b="0" spc="-15">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150mm</a:t>
                      </a:r>
                      <a:r>
                        <a:rPr lang="en-US" sz="1400" b="0" spc="-10">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RC.</a:t>
                      </a:r>
                      <a:endParaRPr lang="en-IE"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a:lnSpc>
                          <a:spcPct val="100000"/>
                        </a:lnSpc>
                      </a:pP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endParaRPr lang="en-IE"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p>
                      <a:pPr marL="66675" algn="l">
                        <a:lnSpc>
                          <a:spcPct val="100000"/>
                        </a:lnSpc>
                        <a:spcBef>
                          <a:spcPts val="635"/>
                        </a:spcBef>
                        <a:spcAft>
                          <a:spcPts val="0"/>
                        </a:spcAft>
                      </a:pP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Any</a:t>
                      </a:r>
                      <a:r>
                        <a:rPr lang="en-US" sz="1400" b="0" spc="-10">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direction</a:t>
                      </a:r>
                      <a:r>
                        <a:rPr lang="en-US" sz="1400" b="0" spc="-15">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to</a:t>
                      </a:r>
                      <a:r>
                        <a:rPr lang="en-US" sz="1400" b="0" spc="-5">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the</a:t>
                      </a:r>
                      <a:r>
                        <a:rPr lang="en-US" sz="1400" b="0" spc="-10">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ES</a:t>
                      </a:r>
                      <a:endParaRPr lang="en-IE"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518680857"/>
                  </a:ext>
                </a:extLst>
              </a:tr>
              <a:tr h="584211">
                <a:tc>
                  <a:txBody>
                    <a:bodyPr/>
                    <a:lstStyle/>
                    <a:p>
                      <a:pPr marL="101600">
                        <a:spcBef>
                          <a:spcPts val="100"/>
                        </a:spcBef>
                        <a:spcAft>
                          <a:spcPts val="0"/>
                        </a:spcAft>
                      </a:pPr>
                      <a:endParaRPr lang="en-IE" sz="1800" b="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38100" cap="flat" cmpd="sng" algn="ctr">
                      <a:noFill/>
                      <a:prstDash val="soli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66675" algn="l">
                        <a:lnSpc>
                          <a:spcPct val="100000"/>
                        </a:lnSpc>
                        <a:spcBef>
                          <a:spcPts val="110"/>
                        </a:spcBef>
                        <a:spcAft>
                          <a:spcPts val="0"/>
                        </a:spcAft>
                      </a:pP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Reinforced</a:t>
                      </a:r>
                      <a:r>
                        <a:rPr lang="en-US" sz="1400" b="0" spc="-10">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ESH</a:t>
                      </a:r>
                      <a:endParaRPr lang="en-IE"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66675" marR="262255" algn="l">
                        <a:lnSpc>
                          <a:spcPct val="100000"/>
                        </a:lnSpc>
                        <a:spcBef>
                          <a:spcPts val="110"/>
                        </a:spcBef>
                        <a:spcAft>
                          <a:spcPts val="0"/>
                        </a:spcAft>
                      </a:pP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Walls of nominal 450mm Reinforced</a:t>
                      </a:r>
                      <a:r>
                        <a:rPr lang="en-US" sz="1400" b="0" spc="-210">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Concrete</a:t>
                      </a:r>
                      <a:r>
                        <a:rPr lang="en-US" sz="1400" b="0" spc="-10">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(RC)</a:t>
                      </a:r>
                      <a:r>
                        <a:rPr lang="en-US" sz="1400" b="0" spc="-5">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(or</a:t>
                      </a:r>
                      <a:r>
                        <a:rPr lang="en-US" sz="1400" b="0" spc="-5">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680mm</a:t>
                      </a:r>
                      <a:r>
                        <a:rPr lang="en-US" sz="1400" b="0" spc="-10">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Brick).</a:t>
                      </a:r>
                      <a:endParaRPr lang="en-IE"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p>
                      <a:pPr marL="66675" algn="l">
                        <a:lnSpc>
                          <a:spcPct val="100000"/>
                        </a:lnSpc>
                        <a:spcBef>
                          <a:spcPts val="200"/>
                        </a:spcBef>
                        <a:spcAft>
                          <a:spcPts val="0"/>
                        </a:spcAft>
                      </a:pP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Protective</a:t>
                      </a:r>
                      <a:r>
                        <a:rPr lang="en-US" sz="1400" b="0" spc="-10">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Roof</a:t>
                      </a:r>
                      <a:r>
                        <a:rPr lang="en-US" sz="1400" b="0" spc="-10">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of</a:t>
                      </a:r>
                      <a:r>
                        <a:rPr lang="en-US" sz="1400" b="0" spc="-15">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150mm</a:t>
                      </a:r>
                      <a:r>
                        <a:rPr lang="en-US" sz="1400" b="0" spc="-10">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RC.</a:t>
                      </a:r>
                      <a:endParaRPr lang="en-IE"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66675" marR="157480" algn="l">
                        <a:lnSpc>
                          <a:spcPct val="100000"/>
                        </a:lnSpc>
                        <a:spcBef>
                          <a:spcPts val="770"/>
                        </a:spcBef>
                        <a:spcAft>
                          <a:spcPts val="0"/>
                        </a:spcAft>
                      </a:pP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Door or other large</a:t>
                      </a:r>
                      <a:r>
                        <a:rPr lang="en-US" sz="1400" b="0" spc="5">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opening faces towards</a:t>
                      </a:r>
                      <a:r>
                        <a:rPr lang="en-US" sz="1400" b="0" spc="-215">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the</a:t>
                      </a:r>
                      <a:r>
                        <a:rPr lang="en-US" sz="1400" b="0" spc="-5">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ES.</a:t>
                      </a:r>
                      <a:endParaRPr lang="en-IE"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69779310"/>
                  </a:ext>
                </a:extLst>
              </a:tr>
              <a:tr h="584211">
                <a:tc>
                  <a:txBody>
                    <a:bodyPr/>
                    <a:lstStyle/>
                    <a:p>
                      <a:pPr marL="101600">
                        <a:spcBef>
                          <a:spcPts val="100"/>
                        </a:spcBef>
                        <a:spcAft>
                          <a:spcPts val="0"/>
                        </a:spcAft>
                      </a:pPr>
                      <a:endParaRPr lang="en-IE" sz="1800" b="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38100" cap="flat" cmpd="sng" algn="ctr">
                      <a:noFill/>
                      <a:prstDash val="soli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66675" algn="l">
                        <a:lnSpc>
                          <a:spcPct val="100000"/>
                        </a:lnSpc>
                        <a:spcBef>
                          <a:spcPts val="100"/>
                        </a:spcBef>
                        <a:spcAft>
                          <a:spcPts val="0"/>
                        </a:spcAft>
                      </a:pP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Semi-Reinforced</a:t>
                      </a:r>
                      <a:r>
                        <a:rPr lang="en-US" sz="1400" b="0" spc="-15">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ESH</a:t>
                      </a:r>
                      <a:endParaRPr lang="en-IE"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66675" marR="262255" algn="l">
                        <a:lnSpc>
                          <a:spcPct val="100000"/>
                        </a:lnSpc>
                        <a:spcBef>
                          <a:spcPts val="100"/>
                        </a:spcBef>
                        <a:spcAft>
                          <a:spcPts val="0"/>
                        </a:spcAft>
                      </a:pP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Walls of nominal 450mm Reinforced</a:t>
                      </a:r>
                      <a:r>
                        <a:rPr lang="en-US" sz="1400" b="0" spc="-210">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Concrete</a:t>
                      </a:r>
                      <a:r>
                        <a:rPr lang="en-US" sz="1400" b="0" spc="-10">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(RC)</a:t>
                      </a:r>
                      <a:r>
                        <a:rPr lang="en-US" sz="1400" b="0" spc="-5">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(or</a:t>
                      </a:r>
                      <a:r>
                        <a:rPr lang="en-US" sz="1400" b="0" spc="-5">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680mm</a:t>
                      </a:r>
                      <a:r>
                        <a:rPr lang="en-US" sz="1400" b="0" spc="-10">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Brick).</a:t>
                      </a:r>
                      <a:endParaRPr lang="en-IE"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p>
                      <a:pPr marL="66675" algn="l">
                        <a:lnSpc>
                          <a:spcPct val="100000"/>
                        </a:lnSpc>
                        <a:spcBef>
                          <a:spcPts val="200"/>
                        </a:spcBef>
                        <a:spcAft>
                          <a:spcPts val="0"/>
                        </a:spcAft>
                      </a:pP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No</a:t>
                      </a:r>
                      <a:r>
                        <a:rPr lang="en-US" sz="1400" b="0" spc="-15">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Protective</a:t>
                      </a:r>
                      <a:r>
                        <a:rPr lang="en-US" sz="1400" b="0" spc="-15">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Roof.</a:t>
                      </a:r>
                      <a:endParaRPr lang="en-IE"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a:lnSpc>
                          <a:spcPct val="100000"/>
                        </a:lnSpc>
                      </a:pP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endParaRPr lang="en-IE"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p>
                      <a:pPr marL="66675" algn="l">
                        <a:lnSpc>
                          <a:spcPct val="100000"/>
                        </a:lnSpc>
                        <a:spcBef>
                          <a:spcPts val="650"/>
                        </a:spcBef>
                        <a:spcAft>
                          <a:spcPts val="0"/>
                        </a:spcAft>
                      </a:pP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Any</a:t>
                      </a:r>
                      <a:r>
                        <a:rPr lang="en-US" sz="1400" b="0" spc="-10">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direction</a:t>
                      </a:r>
                      <a:r>
                        <a:rPr lang="en-US" sz="1400" b="0" spc="-15">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to</a:t>
                      </a:r>
                      <a:r>
                        <a:rPr lang="en-US" sz="1400" b="0" spc="-5">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ES.</a:t>
                      </a:r>
                      <a:endParaRPr lang="en-IE"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638248872"/>
                  </a:ext>
                </a:extLst>
              </a:tr>
            </a:tbl>
          </a:graphicData>
        </a:graphic>
      </p:graphicFrame>
      <p:grpSp>
        <p:nvGrpSpPr>
          <p:cNvPr id="6" name="docshapegroup32">
            <a:extLst>
              <a:ext uri="{FF2B5EF4-FFF2-40B4-BE49-F238E27FC236}">
                <a16:creationId xmlns:a16="http://schemas.microsoft.com/office/drawing/2014/main" id="{1EE7C6F8-26BA-7D4F-A124-C0B2F1330E5A}"/>
              </a:ext>
            </a:extLst>
          </p:cNvPr>
          <p:cNvGrpSpPr>
            <a:grpSpLocks noRot="1" noChangeAspect="1"/>
          </p:cNvGrpSpPr>
          <p:nvPr/>
        </p:nvGrpSpPr>
        <p:grpSpPr bwMode="auto">
          <a:xfrm>
            <a:off x="728351" y="2699129"/>
            <a:ext cx="818712" cy="268790"/>
            <a:chOff x="0" y="0"/>
            <a:chExt cx="597" cy="196"/>
          </a:xfrm>
        </p:grpSpPr>
        <p:sp>
          <p:nvSpPr>
            <p:cNvPr id="7" name="docshape33">
              <a:extLst>
                <a:ext uri="{FF2B5EF4-FFF2-40B4-BE49-F238E27FC236}">
                  <a16:creationId xmlns:a16="http://schemas.microsoft.com/office/drawing/2014/main" id="{3C1DFAAE-41F0-3D41-9481-38937445BB2F}"/>
                </a:ext>
              </a:extLst>
            </p:cNvPr>
            <p:cNvSpPr>
              <a:spLocks noRot="1" noChangeAspect="1" noEditPoints="1" noChangeArrowheads="1" noChangeShapeType="1" noTextEdit="1"/>
            </p:cNvSpPr>
            <p:nvPr/>
          </p:nvSpPr>
          <p:spPr bwMode="auto">
            <a:xfrm>
              <a:off x="97" y="55"/>
              <a:ext cx="500" cy="139"/>
            </a:xfrm>
            <a:custGeom>
              <a:avLst/>
              <a:gdLst>
                <a:gd name="T0" fmla="+- 0 575 97"/>
                <a:gd name="T1" fmla="*/ T0 w 500"/>
                <a:gd name="T2" fmla="+- 0 194 56"/>
                <a:gd name="T3" fmla="*/ 194 h 139"/>
                <a:gd name="T4" fmla="+- 0 575 97"/>
                <a:gd name="T5" fmla="*/ T4 w 500"/>
                <a:gd name="T6" fmla="+- 0 56 56"/>
                <a:gd name="T7" fmla="*/ 56 h 139"/>
                <a:gd name="T8" fmla="+- 0 597 97"/>
                <a:gd name="T9" fmla="*/ T8 w 500"/>
                <a:gd name="T10" fmla="+- 0 192 56"/>
                <a:gd name="T11" fmla="*/ 192 h 139"/>
                <a:gd name="T12" fmla="+- 0 97 97"/>
                <a:gd name="T13" fmla="*/ T12 w 500"/>
                <a:gd name="T14" fmla="+- 0 194 56"/>
                <a:gd name="T15" fmla="*/ 194 h 139"/>
              </a:gdLst>
              <a:ahLst/>
              <a:cxnLst>
                <a:cxn ang="0">
                  <a:pos x="T1" y="T3"/>
                </a:cxn>
                <a:cxn ang="0">
                  <a:pos x="T5" y="T7"/>
                </a:cxn>
                <a:cxn ang="0">
                  <a:pos x="T9" y="T11"/>
                </a:cxn>
                <a:cxn ang="0">
                  <a:pos x="T13" y="T15"/>
                </a:cxn>
              </a:cxnLst>
              <a:rect l="0" t="0" r="r" b="b"/>
              <a:pathLst>
                <a:path w="500" h="139">
                  <a:moveTo>
                    <a:pt x="478" y="138"/>
                  </a:moveTo>
                  <a:lnTo>
                    <a:pt x="478" y="0"/>
                  </a:lnTo>
                  <a:moveTo>
                    <a:pt x="500" y="136"/>
                  </a:moveTo>
                  <a:lnTo>
                    <a:pt x="0" y="138"/>
                  </a:lnTo>
                </a:path>
              </a:pathLst>
            </a:custGeom>
            <a:noFill/>
            <a:ln w="259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GB"/>
            </a:p>
          </p:txBody>
        </p:sp>
        <p:pic>
          <p:nvPicPr>
            <p:cNvPr id="8" name="docshape34">
              <a:extLst>
                <a:ext uri="{FF2B5EF4-FFF2-40B4-BE49-F238E27FC236}">
                  <a16:creationId xmlns:a16="http://schemas.microsoft.com/office/drawing/2014/main" id="{9610277D-EB1E-4C49-834F-EDB70F68137B}"/>
                </a:ext>
              </a:extLst>
            </p:cNvPr>
            <p:cNvPicPr>
              <a:picLocks noRot="1" noChangeAspect="1" noEditPoints="1" noChangeArrowheads="1" noChangeShapeType="1" noCrop="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577" cy="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9" name="docshapegroup35">
            <a:extLst>
              <a:ext uri="{FF2B5EF4-FFF2-40B4-BE49-F238E27FC236}">
                <a16:creationId xmlns:a16="http://schemas.microsoft.com/office/drawing/2014/main" id="{C3A51E42-4291-A346-AE23-DF84A7160560}"/>
              </a:ext>
            </a:extLst>
          </p:cNvPr>
          <p:cNvGrpSpPr>
            <a:grpSpLocks noRot="1" noChangeAspect="1"/>
          </p:cNvGrpSpPr>
          <p:nvPr/>
        </p:nvGrpSpPr>
        <p:grpSpPr bwMode="auto">
          <a:xfrm>
            <a:off x="906898" y="3299979"/>
            <a:ext cx="576262" cy="336232"/>
            <a:chOff x="0" y="0"/>
            <a:chExt cx="538" cy="203"/>
          </a:xfrm>
        </p:grpSpPr>
        <p:cxnSp>
          <p:nvCxnSpPr>
            <p:cNvPr id="10" name="Line 3811">
              <a:extLst>
                <a:ext uri="{FF2B5EF4-FFF2-40B4-BE49-F238E27FC236}">
                  <a16:creationId xmlns:a16="http://schemas.microsoft.com/office/drawing/2014/main" id="{6CF99D80-DB71-3A4C-9850-F83A4FA29D21}"/>
                </a:ext>
              </a:extLst>
            </p:cNvPr>
            <p:cNvCxnSpPr>
              <a:cxnSpLocks noRot="1" noChangeAspect="1" noEditPoints="1" noChangeArrowheads="1" noChangeShapeType="1"/>
            </p:cNvCxnSpPr>
            <p:nvPr/>
          </p:nvCxnSpPr>
          <p:spPr bwMode="auto">
            <a:xfrm>
              <a:off x="82" y="110"/>
              <a:ext cx="0" cy="0"/>
            </a:xfrm>
            <a:prstGeom prst="line">
              <a:avLst/>
            </a:prstGeom>
            <a:noFill/>
            <a:ln w="5225">
              <a:solidFill>
                <a:srgbClr val="000000"/>
              </a:solidFill>
              <a:prstDash val="solid"/>
              <a:round/>
              <a:headEnd/>
              <a:tailEnd/>
            </a:ln>
            <a:extLst>
              <a:ext uri="{909E8E84-426E-40DD-AFC4-6F175D3DCCD1}">
                <a14:hiddenFill xmlns:a14="http://schemas.microsoft.com/office/drawing/2010/main">
                  <a:noFill/>
                </a14:hiddenFill>
              </a:ext>
            </a:extLst>
          </p:spPr>
        </p:cxnSp>
        <p:sp>
          <p:nvSpPr>
            <p:cNvPr id="11" name="docshape36">
              <a:extLst>
                <a:ext uri="{FF2B5EF4-FFF2-40B4-BE49-F238E27FC236}">
                  <a16:creationId xmlns:a16="http://schemas.microsoft.com/office/drawing/2014/main" id="{AD599F3A-36A1-4B4D-9926-A325D9D702F7}"/>
                </a:ext>
              </a:extLst>
            </p:cNvPr>
            <p:cNvSpPr>
              <a:spLocks noRot="1" noChangeAspect="1" noEditPoints="1" noChangeArrowheads="1" noChangeShapeType="1" noTextEdit="1"/>
            </p:cNvSpPr>
            <p:nvPr/>
          </p:nvSpPr>
          <p:spPr bwMode="auto">
            <a:xfrm>
              <a:off x="0" y="98"/>
              <a:ext cx="37" cy="22"/>
            </a:xfrm>
            <a:custGeom>
              <a:avLst/>
              <a:gdLst>
                <a:gd name="T0" fmla="*/ 37 w 37"/>
                <a:gd name="T1" fmla="+- 0 99 99"/>
                <a:gd name="T2" fmla="*/ 99 h 22"/>
                <a:gd name="T3" fmla="*/ 0 w 37"/>
                <a:gd name="T4" fmla="+- 0 110 99"/>
                <a:gd name="T5" fmla="*/ 110 h 22"/>
                <a:gd name="T6" fmla="*/ 37 w 37"/>
                <a:gd name="T7" fmla="+- 0 121 99"/>
                <a:gd name="T8" fmla="*/ 121 h 22"/>
                <a:gd name="T9" fmla="*/ 37 w 37"/>
                <a:gd name="T10" fmla="+- 0 99 99"/>
                <a:gd name="T11" fmla="*/ 99 h 22"/>
              </a:gdLst>
              <a:ahLst/>
              <a:cxnLst>
                <a:cxn ang="0">
                  <a:pos x="T0" y="T2"/>
                </a:cxn>
                <a:cxn ang="0">
                  <a:pos x="T3" y="T5"/>
                </a:cxn>
                <a:cxn ang="0">
                  <a:pos x="T6" y="T8"/>
                </a:cxn>
                <a:cxn ang="0">
                  <a:pos x="T9" y="T11"/>
                </a:cxn>
              </a:cxnLst>
              <a:rect l="0" t="0" r="r" b="b"/>
              <a:pathLst>
                <a:path w="37" h="22">
                  <a:moveTo>
                    <a:pt x="37" y="0"/>
                  </a:moveTo>
                  <a:lnTo>
                    <a:pt x="0" y="11"/>
                  </a:lnTo>
                  <a:lnTo>
                    <a:pt x="37" y="22"/>
                  </a:lnTo>
                  <a:lnTo>
                    <a:pt x="3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GB"/>
            </a:p>
          </p:txBody>
        </p:sp>
        <p:cxnSp>
          <p:nvCxnSpPr>
            <p:cNvPr id="12" name="Line 3809">
              <a:extLst>
                <a:ext uri="{FF2B5EF4-FFF2-40B4-BE49-F238E27FC236}">
                  <a16:creationId xmlns:a16="http://schemas.microsoft.com/office/drawing/2014/main" id="{611C0F73-30B5-BB4F-B8A1-1727D56D0C0B}"/>
                </a:ext>
              </a:extLst>
            </p:cNvPr>
            <p:cNvCxnSpPr>
              <a:cxnSpLocks noRot="1" noChangeAspect="1" noEditPoints="1" noChangeArrowheads="1" noChangeShapeType="1"/>
            </p:cNvCxnSpPr>
            <p:nvPr/>
          </p:nvCxnSpPr>
          <p:spPr bwMode="auto">
            <a:xfrm>
              <a:off x="170" y="37"/>
              <a:ext cx="0" cy="0"/>
            </a:xfrm>
            <a:prstGeom prst="line">
              <a:avLst/>
            </a:prstGeom>
            <a:noFill/>
            <a:ln w="5226">
              <a:solidFill>
                <a:srgbClr val="000000"/>
              </a:solidFill>
              <a:prstDash val="solid"/>
              <a:round/>
              <a:headEnd/>
              <a:tailEnd/>
            </a:ln>
            <a:extLst>
              <a:ext uri="{909E8E84-426E-40DD-AFC4-6F175D3DCCD1}">
                <a14:hiddenFill xmlns:a14="http://schemas.microsoft.com/office/drawing/2010/main">
                  <a:noFill/>
                </a14:hiddenFill>
              </a:ext>
            </a:extLst>
          </p:spPr>
        </p:cxnSp>
        <p:sp>
          <p:nvSpPr>
            <p:cNvPr id="13" name="docshape37">
              <a:extLst>
                <a:ext uri="{FF2B5EF4-FFF2-40B4-BE49-F238E27FC236}">
                  <a16:creationId xmlns:a16="http://schemas.microsoft.com/office/drawing/2014/main" id="{A5418A49-EE1E-E442-BF23-9FB058965400}"/>
                </a:ext>
              </a:extLst>
            </p:cNvPr>
            <p:cNvSpPr>
              <a:spLocks noRot="1" noChangeAspect="1" noEditPoints="1" noChangeArrowheads="1" noChangeShapeType="1" noTextEdit="1"/>
            </p:cNvSpPr>
            <p:nvPr/>
          </p:nvSpPr>
          <p:spPr bwMode="auto">
            <a:xfrm>
              <a:off x="97" y="0"/>
              <a:ext cx="37" cy="27"/>
            </a:xfrm>
            <a:custGeom>
              <a:avLst/>
              <a:gdLst>
                <a:gd name="T0" fmla="+- 0 97 97"/>
                <a:gd name="T1" fmla="*/ T0 w 37"/>
                <a:gd name="T2" fmla="*/ 0 h 27"/>
                <a:gd name="T3" fmla="+- 0 125 97"/>
                <a:gd name="T4" fmla="*/ T3 w 37"/>
                <a:gd name="T5" fmla="*/ 26 h 27"/>
                <a:gd name="T6" fmla="+- 0 134 97"/>
                <a:gd name="T7" fmla="*/ T6 w 37"/>
                <a:gd name="T8" fmla="*/ 7 h 27"/>
                <a:gd name="T9" fmla="+- 0 97 97"/>
                <a:gd name="T10" fmla="*/ T9 w 37"/>
                <a:gd name="T11" fmla="*/ 0 h 27"/>
              </a:gdLst>
              <a:ahLst/>
              <a:cxnLst>
                <a:cxn ang="0">
                  <a:pos x="T1" y="T2"/>
                </a:cxn>
                <a:cxn ang="0">
                  <a:pos x="T4" y="T5"/>
                </a:cxn>
                <a:cxn ang="0">
                  <a:pos x="T7" y="T8"/>
                </a:cxn>
                <a:cxn ang="0">
                  <a:pos x="T10" y="T11"/>
                </a:cxn>
              </a:cxnLst>
              <a:rect l="0" t="0" r="r" b="b"/>
              <a:pathLst>
                <a:path w="37" h="27">
                  <a:moveTo>
                    <a:pt x="0" y="0"/>
                  </a:moveTo>
                  <a:lnTo>
                    <a:pt x="28" y="26"/>
                  </a:lnTo>
                  <a:lnTo>
                    <a:pt x="37" y="7"/>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GB"/>
            </a:p>
          </p:txBody>
        </p:sp>
        <p:cxnSp>
          <p:nvCxnSpPr>
            <p:cNvPr id="14" name="Line 3807">
              <a:extLst>
                <a:ext uri="{FF2B5EF4-FFF2-40B4-BE49-F238E27FC236}">
                  <a16:creationId xmlns:a16="http://schemas.microsoft.com/office/drawing/2014/main" id="{E9AC80B1-771C-3244-9C7C-0A28F713E97C}"/>
                </a:ext>
              </a:extLst>
            </p:cNvPr>
            <p:cNvCxnSpPr>
              <a:cxnSpLocks noRot="1" noChangeAspect="1" noEditPoints="1" noChangeArrowheads="1" noChangeShapeType="1"/>
            </p:cNvCxnSpPr>
            <p:nvPr/>
          </p:nvCxnSpPr>
          <p:spPr bwMode="auto">
            <a:xfrm>
              <a:off x="538" y="200"/>
              <a:ext cx="0" cy="2"/>
            </a:xfrm>
            <a:prstGeom prst="line">
              <a:avLst/>
            </a:prstGeom>
            <a:noFill/>
            <a:ln w="2612">
              <a:solidFill>
                <a:srgbClr val="000000"/>
              </a:solidFill>
              <a:prstDash val="solid"/>
              <a:round/>
              <a:headEnd/>
              <a:tailEnd/>
            </a:ln>
            <a:extLst>
              <a:ext uri="{909E8E84-426E-40DD-AFC4-6F175D3DCCD1}">
                <a14:hiddenFill xmlns:a14="http://schemas.microsoft.com/office/drawing/2010/main">
                  <a:noFill/>
                </a14:hiddenFill>
              </a:ext>
            </a:extLst>
          </p:spPr>
        </p:cxnSp>
        <p:pic>
          <p:nvPicPr>
            <p:cNvPr id="15" name="docshape38">
              <a:extLst>
                <a:ext uri="{FF2B5EF4-FFF2-40B4-BE49-F238E27FC236}">
                  <a16:creationId xmlns:a16="http://schemas.microsoft.com/office/drawing/2014/main" id="{58D228B0-64A8-F547-9A38-EEC8F4B6435D}"/>
                </a:ext>
              </a:extLst>
            </p:cNvPr>
            <p:cNvPicPr>
              <a:picLocks noRot="1" noChangeAspect="1" noEditPoints="1" noChangeArrowheads="1" noChangeShapeType="1" noCrop="1"/>
            </p:cNvPicPr>
            <p:nvPr/>
          </p:nvPicPr>
          <p:blipFill>
            <a:blip r:embed="rId4">
              <a:extLst>
                <a:ext uri="{28A0092B-C50C-407E-A947-70E740481C1C}">
                  <a14:useLocalDpi xmlns:a14="http://schemas.microsoft.com/office/drawing/2010/main" val="0"/>
                </a:ext>
              </a:extLst>
            </a:blip>
            <a:srcRect/>
            <a:stretch>
              <a:fillRect/>
            </a:stretch>
          </p:blipFill>
          <p:spPr bwMode="auto">
            <a:xfrm>
              <a:off x="85" y="59"/>
              <a:ext cx="363" cy="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6" name="docshapegroup39">
            <a:extLst>
              <a:ext uri="{FF2B5EF4-FFF2-40B4-BE49-F238E27FC236}">
                <a16:creationId xmlns:a16="http://schemas.microsoft.com/office/drawing/2014/main" id="{F49AE9E5-CBE2-4B42-A0F1-C9331737A07F}"/>
              </a:ext>
            </a:extLst>
          </p:cNvPr>
          <p:cNvGrpSpPr>
            <a:grpSpLocks noRot="1" noChangeAspect="1"/>
          </p:cNvGrpSpPr>
          <p:nvPr/>
        </p:nvGrpSpPr>
        <p:grpSpPr bwMode="auto">
          <a:xfrm>
            <a:off x="795244" y="3957448"/>
            <a:ext cx="794214" cy="268790"/>
            <a:chOff x="0" y="0"/>
            <a:chExt cx="588" cy="199"/>
          </a:xfrm>
        </p:grpSpPr>
        <p:cxnSp>
          <p:nvCxnSpPr>
            <p:cNvPr id="17" name="Line 3804">
              <a:extLst>
                <a:ext uri="{FF2B5EF4-FFF2-40B4-BE49-F238E27FC236}">
                  <a16:creationId xmlns:a16="http://schemas.microsoft.com/office/drawing/2014/main" id="{FCB270EB-B2AE-8B4E-8D6C-21C28080F7FC}"/>
                </a:ext>
              </a:extLst>
            </p:cNvPr>
            <p:cNvCxnSpPr>
              <a:cxnSpLocks noRot="1" noChangeAspect="1" noEditPoints="1" noChangeArrowheads="1" noChangeShapeType="1"/>
            </p:cNvCxnSpPr>
            <p:nvPr/>
          </p:nvCxnSpPr>
          <p:spPr bwMode="auto">
            <a:xfrm>
              <a:off x="88" y="196"/>
              <a:ext cx="500" cy="1"/>
            </a:xfrm>
            <a:prstGeom prst="line">
              <a:avLst/>
            </a:prstGeom>
            <a:noFill/>
            <a:ln w="2552">
              <a:solidFill>
                <a:srgbClr val="000000"/>
              </a:solidFill>
              <a:prstDash val="solid"/>
              <a:round/>
              <a:headEnd/>
              <a:tailEnd/>
            </a:ln>
            <a:extLst>
              <a:ext uri="{909E8E84-426E-40DD-AFC4-6F175D3DCCD1}">
                <a14:hiddenFill xmlns:a14="http://schemas.microsoft.com/office/drawing/2010/main">
                  <a:noFill/>
                </a14:hiddenFill>
              </a:ext>
            </a:extLst>
          </p:spPr>
        </p:cxnSp>
        <p:pic>
          <p:nvPicPr>
            <p:cNvPr id="18" name="docshape40">
              <a:extLst>
                <a:ext uri="{FF2B5EF4-FFF2-40B4-BE49-F238E27FC236}">
                  <a16:creationId xmlns:a16="http://schemas.microsoft.com/office/drawing/2014/main" id="{823BE659-9287-9C46-9EED-73DEBF678A59}"/>
                </a:ext>
              </a:extLst>
            </p:cNvPr>
            <p:cNvPicPr>
              <a:picLocks noRot="1" noChangeAspect="1" noEditPoints="1" noChangeArrowheads="1" noChangeShapeType="1" noCrop="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574" cy="1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9" name="docshapegroup41">
            <a:extLst>
              <a:ext uri="{FF2B5EF4-FFF2-40B4-BE49-F238E27FC236}">
                <a16:creationId xmlns:a16="http://schemas.microsoft.com/office/drawing/2014/main" id="{5681C678-5A9D-B846-BEEB-29DA56E33397}"/>
              </a:ext>
            </a:extLst>
          </p:cNvPr>
          <p:cNvGrpSpPr>
            <a:grpSpLocks noRot="1" noChangeAspect="1"/>
          </p:cNvGrpSpPr>
          <p:nvPr/>
        </p:nvGrpSpPr>
        <p:grpSpPr bwMode="auto">
          <a:xfrm>
            <a:off x="856559" y="4587891"/>
            <a:ext cx="620246" cy="382133"/>
            <a:chOff x="0" y="0"/>
            <a:chExt cx="323" cy="199"/>
          </a:xfrm>
        </p:grpSpPr>
        <p:sp>
          <p:nvSpPr>
            <p:cNvPr id="20" name="docshape42">
              <a:extLst>
                <a:ext uri="{FF2B5EF4-FFF2-40B4-BE49-F238E27FC236}">
                  <a16:creationId xmlns:a16="http://schemas.microsoft.com/office/drawing/2014/main" id="{DD72C2F3-366E-0941-848B-2454A979EB6F}"/>
                </a:ext>
              </a:extLst>
            </p:cNvPr>
            <p:cNvSpPr>
              <a:spLocks noRot="1" noChangeAspect="1" noEditPoints="1" noChangeArrowheads="1" noChangeShapeType="1" noTextEdit="1"/>
            </p:cNvSpPr>
            <p:nvPr/>
          </p:nvSpPr>
          <p:spPr bwMode="auto">
            <a:xfrm>
              <a:off x="0" y="0"/>
              <a:ext cx="323" cy="185"/>
            </a:xfrm>
            <a:custGeom>
              <a:avLst/>
              <a:gdLst>
                <a:gd name="T0" fmla="*/ 85 w 323"/>
                <a:gd name="T1" fmla="*/ 107 h 185"/>
                <a:gd name="T2" fmla="*/ 26 w 323"/>
                <a:gd name="T3" fmla="*/ 107 h 185"/>
                <a:gd name="T4" fmla="*/ 26 w 323"/>
                <a:gd name="T5" fmla="*/ 98 h 185"/>
                <a:gd name="T6" fmla="*/ 0 w 323"/>
                <a:gd name="T7" fmla="*/ 109 h 185"/>
                <a:gd name="T8" fmla="*/ 26 w 323"/>
                <a:gd name="T9" fmla="*/ 123 h 185"/>
                <a:gd name="T10" fmla="*/ 26 w 323"/>
                <a:gd name="T11" fmla="*/ 116 h 185"/>
                <a:gd name="T12" fmla="*/ 85 w 323"/>
                <a:gd name="T13" fmla="*/ 116 h 185"/>
                <a:gd name="T14" fmla="*/ 85 w 323"/>
                <a:gd name="T15" fmla="*/ 107 h 185"/>
                <a:gd name="T16" fmla="*/ 134 w 323"/>
                <a:gd name="T17" fmla="*/ 37 h 185"/>
                <a:gd name="T18" fmla="*/ 81 w 323"/>
                <a:gd name="T19" fmla="*/ 9 h 185"/>
                <a:gd name="T20" fmla="*/ 87 w 323"/>
                <a:gd name="T21" fmla="*/ 0 h 185"/>
                <a:gd name="T22" fmla="*/ 57 w 323"/>
                <a:gd name="T23" fmla="*/ 0 h 185"/>
                <a:gd name="T24" fmla="*/ 73 w 323"/>
                <a:gd name="T25" fmla="*/ 23 h 185"/>
                <a:gd name="T26" fmla="*/ 77 w 323"/>
                <a:gd name="T27" fmla="*/ 17 h 185"/>
                <a:gd name="T28" fmla="*/ 130 w 323"/>
                <a:gd name="T29" fmla="*/ 43 h 185"/>
                <a:gd name="T30" fmla="*/ 134 w 323"/>
                <a:gd name="T31" fmla="*/ 37 h 185"/>
                <a:gd name="T32" fmla="*/ 283 w 323"/>
                <a:gd name="T33" fmla="*/ 59 h 185"/>
                <a:gd name="T34" fmla="*/ 256 w 323"/>
                <a:gd name="T35" fmla="*/ 59 h 185"/>
                <a:gd name="T36" fmla="*/ 256 w 323"/>
                <a:gd name="T37" fmla="*/ 178 h 185"/>
                <a:gd name="T38" fmla="*/ 283 w 323"/>
                <a:gd name="T39" fmla="*/ 178 h 185"/>
                <a:gd name="T40" fmla="*/ 283 w 323"/>
                <a:gd name="T41" fmla="*/ 59 h 185"/>
                <a:gd name="T42" fmla="*/ 323 w 323"/>
                <a:gd name="T43" fmla="*/ 180 h 185"/>
                <a:gd name="T44" fmla="*/ 81 w 323"/>
                <a:gd name="T45" fmla="*/ 180 h 185"/>
                <a:gd name="T46" fmla="*/ 81 w 323"/>
                <a:gd name="T47" fmla="*/ 185 h 185"/>
                <a:gd name="T48" fmla="*/ 323 w 323"/>
                <a:gd name="T49" fmla="*/ 185 h 185"/>
                <a:gd name="T50" fmla="*/ 323 w 323"/>
                <a:gd name="T51" fmla="*/ 18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23" h="185">
                  <a:moveTo>
                    <a:pt x="85" y="107"/>
                  </a:moveTo>
                  <a:lnTo>
                    <a:pt x="26" y="107"/>
                  </a:lnTo>
                  <a:lnTo>
                    <a:pt x="26" y="98"/>
                  </a:lnTo>
                  <a:lnTo>
                    <a:pt x="0" y="109"/>
                  </a:lnTo>
                  <a:lnTo>
                    <a:pt x="26" y="123"/>
                  </a:lnTo>
                  <a:lnTo>
                    <a:pt x="26" y="116"/>
                  </a:lnTo>
                  <a:lnTo>
                    <a:pt x="85" y="116"/>
                  </a:lnTo>
                  <a:lnTo>
                    <a:pt x="85" y="107"/>
                  </a:lnTo>
                  <a:close/>
                  <a:moveTo>
                    <a:pt x="134" y="37"/>
                  </a:moveTo>
                  <a:lnTo>
                    <a:pt x="81" y="9"/>
                  </a:lnTo>
                  <a:lnTo>
                    <a:pt x="87" y="0"/>
                  </a:lnTo>
                  <a:lnTo>
                    <a:pt x="57" y="0"/>
                  </a:lnTo>
                  <a:lnTo>
                    <a:pt x="73" y="23"/>
                  </a:lnTo>
                  <a:lnTo>
                    <a:pt x="77" y="17"/>
                  </a:lnTo>
                  <a:lnTo>
                    <a:pt x="130" y="43"/>
                  </a:lnTo>
                  <a:lnTo>
                    <a:pt x="134" y="37"/>
                  </a:lnTo>
                  <a:close/>
                  <a:moveTo>
                    <a:pt x="283" y="59"/>
                  </a:moveTo>
                  <a:lnTo>
                    <a:pt x="256" y="59"/>
                  </a:lnTo>
                  <a:lnTo>
                    <a:pt x="256" y="178"/>
                  </a:lnTo>
                  <a:lnTo>
                    <a:pt x="283" y="178"/>
                  </a:lnTo>
                  <a:lnTo>
                    <a:pt x="283" y="59"/>
                  </a:lnTo>
                  <a:close/>
                  <a:moveTo>
                    <a:pt x="323" y="180"/>
                  </a:moveTo>
                  <a:lnTo>
                    <a:pt x="81" y="180"/>
                  </a:lnTo>
                  <a:lnTo>
                    <a:pt x="81" y="185"/>
                  </a:lnTo>
                  <a:lnTo>
                    <a:pt x="323" y="185"/>
                  </a:lnTo>
                  <a:lnTo>
                    <a:pt x="323" y="18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GB"/>
            </a:p>
          </p:txBody>
        </p:sp>
        <p:sp>
          <p:nvSpPr>
            <p:cNvPr id="21" name="docshape43">
              <a:extLst>
                <a:ext uri="{FF2B5EF4-FFF2-40B4-BE49-F238E27FC236}">
                  <a16:creationId xmlns:a16="http://schemas.microsoft.com/office/drawing/2014/main" id="{6F925980-C26E-0947-93E0-D47D24B5214D}"/>
                </a:ext>
              </a:extLst>
            </p:cNvPr>
            <p:cNvSpPr>
              <a:spLocks noRot="1" noChangeAspect="1" noEditPoints="1" noChangeArrowheads="1" noChangeShapeType="1" noTextEdit="1"/>
            </p:cNvSpPr>
            <p:nvPr/>
          </p:nvSpPr>
          <p:spPr bwMode="auto">
            <a:xfrm>
              <a:off x="255" y="59"/>
              <a:ext cx="28" cy="119"/>
            </a:xfrm>
            <a:prstGeom prst="rect">
              <a:avLst/>
            </a:prstGeom>
            <a:noFill/>
            <a:ln w="1496">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GB"/>
            </a:p>
          </p:txBody>
        </p:sp>
        <p:sp>
          <p:nvSpPr>
            <p:cNvPr id="22" name="docshape44">
              <a:extLst>
                <a:ext uri="{FF2B5EF4-FFF2-40B4-BE49-F238E27FC236}">
                  <a16:creationId xmlns:a16="http://schemas.microsoft.com/office/drawing/2014/main" id="{75C410AB-60BC-D446-BAEF-3C50F85D56B9}"/>
                </a:ext>
              </a:extLst>
            </p:cNvPr>
            <p:cNvSpPr>
              <a:spLocks noRot="1" noChangeAspect="1" noEditPoints="1" noChangeArrowheads="1" noChangeShapeType="1" noTextEdit="1"/>
            </p:cNvSpPr>
            <p:nvPr/>
          </p:nvSpPr>
          <p:spPr bwMode="auto">
            <a:xfrm>
              <a:off x="126" y="59"/>
              <a:ext cx="28" cy="11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endParaRPr lang="en-GB"/>
            </a:p>
          </p:txBody>
        </p:sp>
        <p:sp>
          <p:nvSpPr>
            <p:cNvPr id="23" name="docshape45">
              <a:extLst>
                <a:ext uri="{FF2B5EF4-FFF2-40B4-BE49-F238E27FC236}">
                  <a16:creationId xmlns:a16="http://schemas.microsoft.com/office/drawing/2014/main" id="{D9A181A8-ABD5-BF4B-A4FF-471A885C54F4}"/>
                </a:ext>
              </a:extLst>
            </p:cNvPr>
            <p:cNvSpPr>
              <a:spLocks noRot="1" noChangeAspect="1" noEditPoints="1" noChangeArrowheads="1" noChangeShapeType="1" noTextEdit="1"/>
            </p:cNvSpPr>
            <p:nvPr/>
          </p:nvSpPr>
          <p:spPr bwMode="auto">
            <a:xfrm>
              <a:off x="126" y="59"/>
              <a:ext cx="28" cy="119"/>
            </a:xfrm>
            <a:prstGeom prst="rect">
              <a:avLst/>
            </a:prstGeom>
            <a:noFill/>
            <a:ln w="1496">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GB"/>
            </a:p>
          </p:txBody>
        </p:sp>
        <p:sp>
          <p:nvSpPr>
            <p:cNvPr id="24" name="docshape46">
              <a:extLst>
                <a:ext uri="{FF2B5EF4-FFF2-40B4-BE49-F238E27FC236}">
                  <a16:creationId xmlns:a16="http://schemas.microsoft.com/office/drawing/2014/main" id="{6FD0778E-CE4F-C24B-A868-1A7EE537252E}"/>
                </a:ext>
              </a:extLst>
            </p:cNvPr>
            <p:cNvSpPr>
              <a:spLocks noRot="1" noChangeAspect="1" noEditPoints="1" noChangeArrowheads="1" noChangeShapeType="1" noTextEdit="1"/>
            </p:cNvSpPr>
            <p:nvPr/>
          </p:nvSpPr>
          <p:spPr bwMode="auto">
            <a:xfrm>
              <a:off x="126" y="59"/>
              <a:ext cx="157" cy="2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endParaRPr lang="en-GB"/>
            </a:p>
          </p:txBody>
        </p:sp>
        <p:sp>
          <p:nvSpPr>
            <p:cNvPr id="25" name="docshape47">
              <a:extLst>
                <a:ext uri="{FF2B5EF4-FFF2-40B4-BE49-F238E27FC236}">
                  <a16:creationId xmlns:a16="http://schemas.microsoft.com/office/drawing/2014/main" id="{3AC79FF1-00CC-6547-BABE-89572352D324}"/>
                </a:ext>
              </a:extLst>
            </p:cNvPr>
            <p:cNvSpPr>
              <a:spLocks noRot="1" noChangeAspect="1" noEditPoints="1" noChangeArrowheads="1" noChangeShapeType="1" noTextEdit="1"/>
            </p:cNvSpPr>
            <p:nvPr/>
          </p:nvSpPr>
          <p:spPr bwMode="auto">
            <a:xfrm>
              <a:off x="126" y="59"/>
              <a:ext cx="157" cy="23"/>
            </a:xfrm>
            <a:prstGeom prst="rect">
              <a:avLst/>
            </a:prstGeom>
            <a:noFill/>
            <a:ln w="1493">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GB"/>
            </a:p>
          </p:txBody>
        </p:sp>
        <p:cxnSp>
          <p:nvCxnSpPr>
            <p:cNvPr id="26" name="Line 3795">
              <a:extLst>
                <a:ext uri="{FF2B5EF4-FFF2-40B4-BE49-F238E27FC236}">
                  <a16:creationId xmlns:a16="http://schemas.microsoft.com/office/drawing/2014/main" id="{73718175-AF4B-6B44-9570-C7D52CC49090}"/>
                </a:ext>
              </a:extLst>
            </p:cNvPr>
            <p:cNvCxnSpPr>
              <a:cxnSpLocks noRot="1" noChangeAspect="1" noEditPoints="1" noChangeArrowheads="1" noChangeShapeType="1"/>
            </p:cNvCxnSpPr>
            <p:nvPr/>
          </p:nvCxnSpPr>
          <p:spPr bwMode="auto">
            <a:xfrm>
              <a:off x="207" y="16"/>
              <a:ext cx="0" cy="183"/>
            </a:xfrm>
            <a:prstGeom prst="line">
              <a:avLst/>
            </a:prstGeom>
            <a:noFill/>
            <a:ln w="1496">
              <a:solidFill>
                <a:srgbClr val="000000"/>
              </a:solidFill>
              <a:prstDash val="solid"/>
              <a:round/>
              <a:headEnd/>
              <a:tailEnd/>
            </a:ln>
            <a:extLst>
              <a:ext uri="{909E8E84-426E-40DD-AFC4-6F175D3DCCD1}">
                <a14:hiddenFill xmlns:a14="http://schemas.microsoft.com/office/drawing/2010/main">
                  <a:noFill/>
                </a14:hiddenFill>
              </a:ext>
            </a:extLst>
          </p:spPr>
        </p:cxnSp>
      </p:grpSp>
      <p:grpSp>
        <p:nvGrpSpPr>
          <p:cNvPr id="27" name="docshapegroup48">
            <a:extLst>
              <a:ext uri="{FF2B5EF4-FFF2-40B4-BE49-F238E27FC236}">
                <a16:creationId xmlns:a16="http://schemas.microsoft.com/office/drawing/2014/main" id="{168AF50D-74DD-1A4F-A4F6-CA2EB8BA0EA8}"/>
              </a:ext>
            </a:extLst>
          </p:cNvPr>
          <p:cNvGrpSpPr>
            <a:grpSpLocks noRot="1" noChangeAspect="1"/>
          </p:cNvGrpSpPr>
          <p:nvPr/>
        </p:nvGrpSpPr>
        <p:grpSpPr bwMode="auto">
          <a:xfrm>
            <a:off x="801272" y="5263040"/>
            <a:ext cx="702015" cy="428164"/>
            <a:chOff x="0" y="0"/>
            <a:chExt cx="323" cy="197"/>
          </a:xfrm>
        </p:grpSpPr>
        <p:sp>
          <p:nvSpPr>
            <p:cNvPr id="28" name="docshape49">
              <a:extLst>
                <a:ext uri="{FF2B5EF4-FFF2-40B4-BE49-F238E27FC236}">
                  <a16:creationId xmlns:a16="http://schemas.microsoft.com/office/drawing/2014/main" id="{7C335E4D-092C-2E4D-B200-2B3367F3AE42}"/>
                </a:ext>
              </a:extLst>
            </p:cNvPr>
            <p:cNvSpPr>
              <a:spLocks noRot="1" noChangeAspect="1" noEditPoints="1" noChangeArrowheads="1" noChangeShapeType="1" noTextEdit="1"/>
            </p:cNvSpPr>
            <p:nvPr/>
          </p:nvSpPr>
          <p:spPr bwMode="auto">
            <a:xfrm>
              <a:off x="0" y="0"/>
              <a:ext cx="323" cy="183"/>
            </a:xfrm>
            <a:custGeom>
              <a:avLst/>
              <a:gdLst>
                <a:gd name="T0" fmla="*/ 85 w 323"/>
                <a:gd name="T1" fmla="*/ 106 h 183"/>
                <a:gd name="T2" fmla="*/ 26 w 323"/>
                <a:gd name="T3" fmla="*/ 106 h 183"/>
                <a:gd name="T4" fmla="*/ 26 w 323"/>
                <a:gd name="T5" fmla="*/ 96 h 183"/>
                <a:gd name="T6" fmla="*/ 0 w 323"/>
                <a:gd name="T7" fmla="*/ 108 h 183"/>
                <a:gd name="T8" fmla="*/ 26 w 323"/>
                <a:gd name="T9" fmla="*/ 121 h 183"/>
                <a:gd name="T10" fmla="*/ 26 w 323"/>
                <a:gd name="T11" fmla="*/ 115 h 183"/>
                <a:gd name="T12" fmla="*/ 85 w 323"/>
                <a:gd name="T13" fmla="*/ 115 h 183"/>
                <a:gd name="T14" fmla="*/ 85 w 323"/>
                <a:gd name="T15" fmla="*/ 106 h 183"/>
                <a:gd name="T16" fmla="*/ 134 w 323"/>
                <a:gd name="T17" fmla="*/ 35 h 183"/>
                <a:gd name="T18" fmla="*/ 82 w 323"/>
                <a:gd name="T19" fmla="*/ 9 h 183"/>
                <a:gd name="T20" fmla="*/ 87 w 323"/>
                <a:gd name="T21" fmla="*/ 0 h 183"/>
                <a:gd name="T22" fmla="*/ 57 w 323"/>
                <a:gd name="T23" fmla="*/ 0 h 183"/>
                <a:gd name="T24" fmla="*/ 73 w 323"/>
                <a:gd name="T25" fmla="*/ 22 h 183"/>
                <a:gd name="T26" fmla="*/ 77 w 323"/>
                <a:gd name="T27" fmla="*/ 16 h 183"/>
                <a:gd name="T28" fmla="*/ 130 w 323"/>
                <a:gd name="T29" fmla="*/ 42 h 183"/>
                <a:gd name="T30" fmla="*/ 134 w 323"/>
                <a:gd name="T31" fmla="*/ 35 h 183"/>
                <a:gd name="T32" fmla="*/ 283 w 323"/>
                <a:gd name="T33" fmla="*/ 59 h 183"/>
                <a:gd name="T34" fmla="*/ 256 w 323"/>
                <a:gd name="T35" fmla="*/ 59 h 183"/>
                <a:gd name="T36" fmla="*/ 256 w 323"/>
                <a:gd name="T37" fmla="*/ 176 h 183"/>
                <a:gd name="T38" fmla="*/ 283 w 323"/>
                <a:gd name="T39" fmla="*/ 176 h 183"/>
                <a:gd name="T40" fmla="*/ 283 w 323"/>
                <a:gd name="T41" fmla="*/ 59 h 183"/>
                <a:gd name="T42" fmla="*/ 323 w 323"/>
                <a:gd name="T43" fmla="*/ 178 h 183"/>
                <a:gd name="T44" fmla="*/ 81 w 323"/>
                <a:gd name="T45" fmla="*/ 178 h 183"/>
                <a:gd name="T46" fmla="*/ 81 w 323"/>
                <a:gd name="T47" fmla="*/ 182 h 183"/>
                <a:gd name="T48" fmla="*/ 323 w 323"/>
                <a:gd name="T49" fmla="*/ 182 h 183"/>
                <a:gd name="T50" fmla="*/ 323 w 323"/>
                <a:gd name="T51" fmla="*/ 178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23" h="183">
                  <a:moveTo>
                    <a:pt x="85" y="106"/>
                  </a:moveTo>
                  <a:lnTo>
                    <a:pt x="26" y="106"/>
                  </a:lnTo>
                  <a:lnTo>
                    <a:pt x="26" y="96"/>
                  </a:lnTo>
                  <a:lnTo>
                    <a:pt x="0" y="108"/>
                  </a:lnTo>
                  <a:lnTo>
                    <a:pt x="26" y="121"/>
                  </a:lnTo>
                  <a:lnTo>
                    <a:pt x="26" y="115"/>
                  </a:lnTo>
                  <a:lnTo>
                    <a:pt x="85" y="115"/>
                  </a:lnTo>
                  <a:lnTo>
                    <a:pt x="85" y="106"/>
                  </a:lnTo>
                  <a:close/>
                  <a:moveTo>
                    <a:pt x="134" y="35"/>
                  </a:moveTo>
                  <a:lnTo>
                    <a:pt x="82" y="9"/>
                  </a:lnTo>
                  <a:lnTo>
                    <a:pt x="87" y="0"/>
                  </a:lnTo>
                  <a:lnTo>
                    <a:pt x="57" y="0"/>
                  </a:lnTo>
                  <a:lnTo>
                    <a:pt x="73" y="22"/>
                  </a:lnTo>
                  <a:lnTo>
                    <a:pt x="77" y="16"/>
                  </a:lnTo>
                  <a:lnTo>
                    <a:pt x="130" y="42"/>
                  </a:lnTo>
                  <a:lnTo>
                    <a:pt x="134" y="35"/>
                  </a:lnTo>
                  <a:close/>
                  <a:moveTo>
                    <a:pt x="283" y="59"/>
                  </a:moveTo>
                  <a:lnTo>
                    <a:pt x="256" y="59"/>
                  </a:lnTo>
                  <a:lnTo>
                    <a:pt x="256" y="176"/>
                  </a:lnTo>
                  <a:lnTo>
                    <a:pt x="283" y="176"/>
                  </a:lnTo>
                  <a:lnTo>
                    <a:pt x="283" y="59"/>
                  </a:lnTo>
                  <a:close/>
                  <a:moveTo>
                    <a:pt x="323" y="178"/>
                  </a:moveTo>
                  <a:lnTo>
                    <a:pt x="81" y="178"/>
                  </a:lnTo>
                  <a:lnTo>
                    <a:pt x="81" y="182"/>
                  </a:lnTo>
                  <a:lnTo>
                    <a:pt x="323" y="182"/>
                  </a:lnTo>
                  <a:lnTo>
                    <a:pt x="323" y="17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GB"/>
            </a:p>
          </p:txBody>
        </p:sp>
        <p:sp>
          <p:nvSpPr>
            <p:cNvPr id="29" name="docshape50">
              <a:extLst>
                <a:ext uri="{FF2B5EF4-FFF2-40B4-BE49-F238E27FC236}">
                  <a16:creationId xmlns:a16="http://schemas.microsoft.com/office/drawing/2014/main" id="{C2B8DAD3-50DF-F443-AEAE-F4C6D6973043}"/>
                </a:ext>
              </a:extLst>
            </p:cNvPr>
            <p:cNvSpPr>
              <a:spLocks noRot="1" noChangeAspect="1" noEditPoints="1" noChangeArrowheads="1" noChangeShapeType="1" noTextEdit="1"/>
            </p:cNvSpPr>
            <p:nvPr/>
          </p:nvSpPr>
          <p:spPr bwMode="auto">
            <a:xfrm>
              <a:off x="255" y="58"/>
              <a:ext cx="28" cy="118"/>
            </a:xfrm>
            <a:prstGeom prst="rect">
              <a:avLst/>
            </a:prstGeom>
            <a:noFill/>
            <a:ln w="1496">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GB"/>
            </a:p>
          </p:txBody>
        </p:sp>
        <p:sp>
          <p:nvSpPr>
            <p:cNvPr id="30" name="docshape51">
              <a:extLst>
                <a:ext uri="{FF2B5EF4-FFF2-40B4-BE49-F238E27FC236}">
                  <a16:creationId xmlns:a16="http://schemas.microsoft.com/office/drawing/2014/main" id="{4EE3CAF4-503A-6A4C-B055-8968800F4DDD}"/>
                </a:ext>
              </a:extLst>
            </p:cNvPr>
            <p:cNvSpPr>
              <a:spLocks noRot="1" noChangeAspect="1" noEditPoints="1" noChangeArrowheads="1" noChangeShapeType="1" noTextEdit="1"/>
            </p:cNvSpPr>
            <p:nvPr/>
          </p:nvSpPr>
          <p:spPr bwMode="auto">
            <a:xfrm>
              <a:off x="126" y="58"/>
              <a:ext cx="157" cy="2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endParaRPr lang="en-GB"/>
            </a:p>
          </p:txBody>
        </p:sp>
        <p:sp>
          <p:nvSpPr>
            <p:cNvPr id="31" name="docshape52">
              <a:extLst>
                <a:ext uri="{FF2B5EF4-FFF2-40B4-BE49-F238E27FC236}">
                  <a16:creationId xmlns:a16="http://schemas.microsoft.com/office/drawing/2014/main" id="{0A290F73-6818-8346-86FF-DD6556F24838}"/>
                </a:ext>
              </a:extLst>
            </p:cNvPr>
            <p:cNvSpPr>
              <a:spLocks noRot="1" noChangeAspect="1" noEditPoints="1" noChangeArrowheads="1" noChangeShapeType="1" noTextEdit="1"/>
            </p:cNvSpPr>
            <p:nvPr/>
          </p:nvSpPr>
          <p:spPr bwMode="auto">
            <a:xfrm>
              <a:off x="126" y="58"/>
              <a:ext cx="157" cy="22"/>
            </a:xfrm>
            <a:prstGeom prst="rect">
              <a:avLst/>
            </a:prstGeom>
            <a:noFill/>
            <a:ln w="1495">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GB"/>
            </a:p>
          </p:txBody>
        </p:sp>
        <p:sp>
          <p:nvSpPr>
            <p:cNvPr id="32" name="docshape53">
              <a:extLst>
                <a:ext uri="{FF2B5EF4-FFF2-40B4-BE49-F238E27FC236}">
                  <a16:creationId xmlns:a16="http://schemas.microsoft.com/office/drawing/2014/main" id="{D8D08796-6FA2-494C-AE38-F12BC21C7083}"/>
                </a:ext>
              </a:extLst>
            </p:cNvPr>
            <p:cNvSpPr>
              <a:spLocks noRot="1" noChangeAspect="1" noEditPoints="1" noChangeArrowheads="1" noChangeShapeType="1" noTextEdit="1"/>
            </p:cNvSpPr>
            <p:nvPr/>
          </p:nvSpPr>
          <p:spPr bwMode="auto">
            <a:xfrm>
              <a:off x="206" y="15"/>
              <a:ext cx="3" cy="182"/>
            </a:xfrm>
            <a:custGeom>
              <a:avLst/>
              <a:gdLst>
                <a:gd name="T0" fmla="+- 0 208 206"/>
                <a:gd name="T1" fmla="*/ T0 w 3"/>
                <a:gd name="T2" fmla="+- 0 189 15"/>
                <a:gd name="T3" fmla="*/ 189 h 182"/>
                <a:gd name="T4" fmla="+- 0 206 206"/>
                <a:gd name="T5" fmla="*/ T4 w 3"/>
                <a:gd name="T6" fmla="+- 0 189 15"/>
                <a:gd name="T7" fmla="*/ 189 h 182"/>
                <a:gd name="T8" fmla="+- 0 206 206"/>
                <a:gd name="T9" fmla="*/ T8 w 3"/>
                <a:gd name="T10" fmla="+- 0 196 15"/>
                <a:gd name="T11" fmla="*/ 196 h 182"/>
                <a:gd name="T12" fmla="+- 0 208 206"/>
                <a:gd name="T13" fmla="*/ T12 w 3"/>
                <a:gd name="T14" fmla="+- 0 196 15"/>
                <a:gd name="T15" fmla="*/ 196 h 182"/>
                <a:gd name="T16" fmla="+- 0 208 206"/>
                <a:gd name="T17" fmla="*/ T16 w 3"/>
                <a:gd name="T18" fmla="+- 0 189 15"/>
                <a:gd name="T19" fmla="*/ 189 h 182"/>
                <a:gd name="T20" fmla="+- 0 208 206"/>
                <a:gd name="T21" fmla="*/ T20 w 3"/>
                <a:gd name="T22" fmla="+- 0 92 15"/>
                <a:gd name="T23" fmla="*/ 92 h 182"/>
                <a:gd name="T24" fmla="+- 0 206 206"/>
                <a:gd name="T25" fmla="*/ T24 w 3"/>
                <a:gd name="T26" fmla="+- 0 92 15"/>
                <a:gd name="T27" fmla="*/ 92 h 182"/>
                <a:gd name="T28" fmla="+- 0 206 206"/>
                <a:gd name="T29" fmla="*/ T28 w 3"/>
                <a:gd name="T30" fmla="+- 0 101 15"/>
                <a:gd name="T31" fmla="*/ 101 h 182"/>
                <a:gd name="T32" fmla="+- 0 206 206"/>
                <a:gd name="T33" fmla="*/ T32 w 3"/>
                <a:gd name="T34" fmla="+- 0 111 15"/>
                <a:gd name="T35" fmla="*/ 111 h 182"/>
                <a:gd name="T36" fmla="+- 0 206 206"/>
                <a:gd name="T37" fmla="*/ T36 w 3"/>
                <a:gd name="T38" fmla="+- 0 119 15"/>
                <a:gd name="T39" fmla="*/ 119 h 182"/>
                <a:gd name="T40" fmla="+- 0 206 206"/>
                <a:gd name="T41" fmla="*/ T40 w 3"/>
                <a:gd name="T42" fmla="+- 0 128 15"/>
                <a:gd name="T43" fmla="*/ 128 h 182"/>
                <a:gd name="T44" fmla="+- 0 206 206"/>
                <a:gd name="T45" fmla="*/ T44 w 3"/>
                <a:gd name="T46" fmla="+- 0 135 15"/>
                <a:gd name="T47" fmla="*/ 135 h 182"/>
                <a:gd name="T48" fmla="+- 0 206 206"/>
                <a:gd name="T49" fmla="*/ T48 w 3"/>
                <a:gd name="T50" fmla="+- 0 145 15"/>
                <a:gd name="T51" fmla="*/ 145 h 182"/>
                <a:gd name="T52" fmla="+- 0 206 206"/>
                <a:gd name="T53" fmla="*/ T52 w 3"/>
                <a:gd name="T54" fmla="+- 0 153 15"/>
                <a:gd name="T55" fmla="*/ 153 h 182"/>
                <a:gd name="T56" fmla="+- 0 206 206"/>
                <a:gd name="T57" fmla="*/ T56 w 3"/>
                <a:gd name="T58" fmla="+- 0 162 15"/>
                <a:gd name="T59" fmla="*/ 162 h 182"/>
                <a:gd name="T60" fmla="+- 0 206 206"/>
                <a:gd name="T61" fmla="*/ T60 w 3"/>
                <a:gd name="T62" fmla="+- 0 172 15"/>
                <a:gd name="T63" fmla="*/ 172 h 182"/>
                <a:gd name="T64" fmla="+- 0 206 206"/>
                <a:gd name="T65" fmla="*/ T64 w 3"/>
                <a:gd name="T66" fmla="+- 0 180 15"/>
                <a:gd name="T67" fmla="*/ 180 h 182"/>
                <a:gd name="T68" fmla="+- 0 206 206"/>
                <a:gd name="T69" fmla="*/ T68 w 3"/>
                <a:gd name="T70" fmla="+- 0 187 15"/>
                <a:gd name="T71" fmla="*/ 187 h 182"/>
                <a:gd name="T72" fmla="+- 0 208 206"/>
                <a:gd name="T73" fmla="*/ T72 w 3"/>
                <a:gd name="T74" fmla="+- 0 187 15"/>
                <a:gd name="T75" fmla="*/ 187 h 182"/>
                <a:gd name="T76" fmla="+- 0 208 206"/>
                <a:gd name="T77" fmla="*/ T76 w 3"/>
                <a:gd name="T78" fmla="+- 0 180 15"/>
                <a:gd name="T79" fmla="*/ 180 h 182"/>
                <a:gd name="T80" fmla="+- 0 208 206"/>
                <a:gd name="T81" fmla="*/ T80 w 3"/>
                <a:gd name="T82" fmla="+- 0 172 15"/>
                <a:gd name="T83" fmla="*/ 172 h 182"/>
                <a:gd name="T84" fmla="+- 0 208 206"/>
                <a:gd name="T85" fmla="*/ T84 w 3"/>
                <a:gd name="T86" fmla="+- 0 162 15"/>
                <a:gd name="T87" fmla="*/ 162 h 182"/>
                <a:gd name="T88" fmla="+- 0 208 206"/>
                <a:gd name="T89" fmla="*/ T88 w 3"/>
                <a:gd name="T90" fmla="+- 0 153 15"/>
                <a:gd name="T91" fmla="*/ 153 h 182"/>
                <a:gd name="T92" fmla="+- 0 208 206"/>
                <a:gd name="T93" fmla="*/ T92 w 3"/>
                <a:gd name="T94" fmla="+- 0 145 15"/>
                <a:gd name="T95" fmla="*/ 145 h 182"/>
                <a:gd name="T96" fmla="+- 0 208 206"/>
                <a:gd name="T97" fmla="*/ T96 w 3"/>
                <a:gd name="T98" fmla="+- 0 135 15"/>
                <a:gd name="T99" fmla="*/ 135 h 182"/>
                <a:gd name="T100" fmla="+- 0 208 206"/>
                <a:gd name="T101" fmla="*/ T100 w 3"/>
                <a:gd name="T102" fmla="+- 0 128 15"/>
                <a:gd name="T103" fmla="*/ 128 h 182"/>
                <a:gd name="T104" fmla="+- 0 208 206"/>
                <a:gd name="T105" fmla="*/ T104 w 3"/>
                <a:gd name="T106" fmla="+- 0 119 15"/>
                <a:gd name="T107" fmla="*/ 119 h 182"/>
                <a:gd name="T108" fmla="+- 0 208 206"/>
                <a:gd name="T109" fmla="*/ T108 w 3"/>
                <a:gd name="T110" fmla="+- 0 111 15"/>
                <a:gd name="T111" fmla="*/ 111 h 182"/>
                <a:gd name="T112" fmla="+- 0 208 206"/>
                <a:gd name="T113" fmla="*/ T112 w 3"/>
                <a:gd name="T114" fmla="+- 0 101 15"/>
                <a:gd name="T115" fmla="*/ 101 h 182"/>
                <a:gd name="T116" fmla="+- 0 208 206"/>
                <a:gd name="T117" fmla="*/ T116 w 3"/>
                <a:gd name="T118" fmla="+- 0 92 15"/>
                <a:gd name="T119" fmla="*/ 92 h 182"/>
                <a:gd name="T120" fmla="+- 0 208 206"/>
                <a:gd name="T121" fmla="*/ T120 w 3"/>
                <a:gd name="T122" fmla="+- 0 15 15"/>
                <a:gd name="T123" fmla="*/ 15 h 182"/>
                <a:gd name="T124" fmla="+- 0 206 206"/>
                <a:gd name="T125" fmla="*/ T124 w 3"/>
                <a:gd name="T126" fmla="+- 0 15 15"/>
                <a:gd name="T127" fmla="*/ 15 h 182"/>
                <a:gd name="T128" fmla="+- 0 206 206"/>
                <a:gd name="T129" fmla="*/ T128 w 3"/>
                <a:gd name="T130" fmla="+- 0 25 15"/>
                <a:gd name="T131" fmla="*/ 25 h 182"/>
                <a:gd name="T132" fmla="+- 0 206 206"/>
                <a:gd name="T133" fmla="*/ T132 w 3"/>
                <a:gd name="T134" fmla="+- 0 31 15"/>
                <a:gd name="T135" fmla="*/ 31 h 182"/>
                <a:gd name="T136" fmla="+- 0 206 206"/>
                <a:gd name="T137" fmla="*/ T136 w 3"/>
                <a:gd name="T138" fmla="+- 0 40 15"/>
                <a:gd name="T139" fmla="*/ 40 h 182"/>
                <a:gd name="T140" fmla="+- 0 206 206"/>
                <a:gd name="T141" fmla="*/ T140 w 3"/>
                <a:gd name="T142" fmla="+- 0 49 15"/>
                <a:gd name="T143" fmla="*/ 49 h 182"/>
                <a:gd name="T144" fmla="+- 0 206 206"/>
                <a:gd name="T145" fmla="*/ T144 w 3"/>
                <a:gd name="T146" fmla="+- 0 59 15"/>
                <a:gd name="T147" fmla="*/ 59 h 182"/>
                <a:gd name="T148" fmla="+- 0 206 206"/>
                <a:gd name="T149" fmla="*/ T148 w 3"/>
                <a:gd name="T150" fmla="+- 0 67 15"/>
                <a:gd name="T151" fmla="*/ 67 h 182"/>
                <a:gd name="T152" fmla="+- 0 206 206"/>
                <a:gd name="T153" fmla="*/ T152 w 3"/>
                <a:gd name="T154" fmla="+- 0 76 15"/>
                <a:gd name="T155" fmla="*/ 76 h 182"/>
                <a:gd name="T156" fmla="+- 0 206 206"/>
                <a:gd name="T157" fmla="*/ T156 w 3"/>
                <a:gd name="T158" fmla="+- 0 84 15"/>
                <a:gd name="T159" fmla="*/ 84 h 182"/>
                <a:gd name="T160" fmla="+- 0 206 206"/>
                <a:gd name="T161" fmla="*/ T160 w 3"/>
                <a:gd name="T162" fmla="+- 0 92 15"/>
                <a:gd name="T163" fmla="*/ 92 h 182"/>
                <a:gd name="T164" fmla="+- 0 208 206"/>
                <a:gd name="T165" fmla="*/ T164 w 3"/>
                <a:gd name="T166" fmla="+- 0 92 15"/>
                <a:gd name="T167" fmla="*/ 92 h 182"/>
                <a:gd name="T168" fmla="+- 0 208 206"/>
                <a:gd name="T169" fmla="*/ T168 w 3"/>
                <a:gd name="T170" fmla="+- 0 84 15"/>
                <a:gd name="T171" fmla="*/ 84 h 182"/>
                <a:gd name="T172" fmla="+- 0 208 206"/>
                <a:gd name="T173" fmla="*/ T172 w 3"/>
                <a:gd name="T174" fmla="+- 0 76 15"/>
                <a:gd name="T175" fmla="*/ 76 h 182"/>
                <a:gd name="T176" fmla="+- 0 208 206"/>
                <a:gd name="T177" fmla="*/ T176 w 3"/>
                <a:gd name="T178" fmla="+- 0 67 15"/>
                <a:gd name="T179" fmla="*/ 67 h 182"/>
                <a:gd name="T180" fmla="+- 0 208 206"/>
                <a:gd name="T181" fmla="*/ T180 w 3"/>
                <a:gd name="T182" fmla="+- 0 59 15"/>
                <a:gd name="T183" fmla="*/ 59 h 182"/>
                <a:gd name="T184" fmla="+- 0 208 206"/>
                <a:gd name="T185" fmla="*/ T184 w 3"/>
                <a:gd name="T186" fmla="+- 0 49 15"/>
                <a:gd name="T187" fmla="*/ 49 h 182"/>
                <a:gd name="T188" fmla="+- 0 208 206"/>
                <a:gd name="T189" fmla="*/ T188 w 3"/>
                <a:gd name="T190" fmla="+- 0 40 15"/>
                <a:gd name="T191" fmla="*/ 40 h 182"/>
                <a:gd name="T192" fmla="+- 0 208 206"/>
                <a:gd name="T193" fmla="*/ T192 w 3"/>
                <a:gd name="T194" fmla="+- 0 31 15"/>
                <a:gd name="T195" fmla="*/ 31 h 182"/>
                <a:gd name="T196" fmla="+- 0 208 206"/>
                <a:gd name="T197" fmla="*/ T196 w 3"/>
                <a:gd name="T198" fmla="+- 0 25 15"/>
                <a:gd name="T199" fmla="*/ 25 h 182"/>
                <a:gd name="T200" fmla="+- 0 208 206"/>
                <a:gd name="T201" fmla="*/ T200 w 3"/>
                <a:gd name="T202" fmla="+- 0 15 15"/>
                <a:gd name="T203" fmla="*/ 15 h 182"/>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 ang="0">
                  <a:pos x="T65" y="T67"/>
                </a:cxn>
                <a:cxn ang="0">
                  <a:pos x="T69" y="T71"/>
                </a:cxn>
                <a:cxn ang="0">
                  <a:pos x="T73" y="T75"/>
                </a:cxn>
                <a:cxn ang="0">
                  <a:pos x="T77" y="T79"/>
                </a:cxn>
                <a:cxn ang="0">
                  <a:pos x="T81" y="T83"/>
                </a:cxn>
                <a:cxn ang="0">
                  <a:pos x="T85" y="T87"/>
                </a:cxn>
                <a:cxn ang="0">
                  <a:pos x="T89" y="T91"/>
                </a:cxn>
                <a:cxn ang="0">
                  <a:pos x="T93" y="T95"/>
                </a:cxn>
                <a:cxn ang="0">
                  <a:pos x="T97" y="T99"/>
                </a:cxn>
                <a:cxn ang="0">
                  <a:pos x="T101" y="T103"/>
                </a:cxn>
                <a:cxn ang="0">
                  <a:pos x="T105" y="T107"/>
                </a:cxn>
                <a:cxn ang="0">
                  <a:pos x="T109" y="T111"/>
                </a:cxn>
                <a:cxn ang="0">
                  <a:pos x="T113" y="T115"/>
                </a:cxn>
                <a:cxn ang="0">
                  <a:pos x="T117" y="T119"/>
                </a:cxn>
                <a:cxn ang="0">
                  <a:pos x="T121" y="T123"/>
                </a:cxn>
                <a:cxn ang="0">
                  <a:pos x="T125" y="T127"/>
                </a:cxn>
                <a:cxn ang="0">
                  <a:pos x="T129" y="T131"/>
                </a:cxn>
                <a:cxn ang="0">
                  <a:pos x="T133" y="T135"/>
                </a:cxn>
                <a:cxn ang="0">
                  <a:pos x="T137" y="T139"/>
                </a:cxn>
                <a:cxn ang="0">
                  <a:pos x="T141" y="T143"/>
                </a:cxn>
                <a:cxn ang="0">
                  <a:pos x="T145" y="T147"/>
                </a:cxn>
                <a:cxn ang="0">
                  <a:pos x="T149" y="T151"/>
                </a:cxn>
                <a:cxn ang="0">
                  <a:pos x="T153" y="T155"/>
                </a:cxn>
                <a:cxn ang="0">
                  <a:pos x="T157" y="T159"/>
                </a:cxn>
                <a:cxn ang="0">
                  <a:pos x="T161" y="T163"/>
                </a:cxn>
                <a:cxn ang="0">
                  <a:pos x="T165" y="T167"/>
                </a:cxn>
                <a:cxn ang="0">
                  <a:pos x="T169" y="T171"/>
                </a:cxn>
                <a:cxn ang="0">
                  <a:pos x="T173" y="T175"/>
                </a:cxn>
                <a:cxn ang="0">
                  <a:pos x="T177" y="T179"/>
                </a:cxn>
                <a:cxn ang="0">
                  <a:pos x="T181" y="T183"/>
                </a:cxn>
                <a:cxn ang="0">
                  <a:pos x="T185" y="T187"/>
                </a:cxn>
                <a:cxn ang="0">
                  <a:pos x="T189" y="T191"/>
                </a:cxn>
                <a:cxn ang="0">
                  <a:pos x="T193" y="T195"/>
                </a:cxn>
                <a:cxn ang="0">
                  <a:pos x="T197" y="T199"/>
                </a:cxn>
                <a:cxn ang="0">
                  <a:pos x="T201" y="T203"/>
                </a:cxn>
              </a:cxnLst>
              <a:rect l="0" t="0" r="r" b="b"/>
              <a:pathLst>
                <a:path w="3" h="182">
                  <a:moveTo>
                    <a:pt x="2" y="174"/>
                  </a:moveTo>
                  <a:lnTo>
                    <a:pt x="0" y="174"/>
                  </a:lnTo>
                  <a:lnTo>
                    <a:pt x="0" y="181"/>
                  </a:lnTo>
                  <a:lnTo>
                    <a:pt x="2" y="181"/>
                  </a:lnTo>
                  <a:lnTo>
                    <a:pt x="2" y="174"/>
                  </a:lnTo>
                  <a:close/>
                  <a:moveTo>
                    <a:pt x="2" y="77"/>
                  </a:moveTo>
                  <a:lnTo>
                    <a:pt x="0" y="77"/>
                  </a:lnTo>
                  <a:lnTo>
                    <a:pt x="0" y="86"/>
                  </a:lnTo>
                  <a:lnTo>
                    <a:pt x="0" y="96"/>
                  </a:lnTo>
                  <a:lnTo>
                    <a:pt x="0" y="104"/>
                  </a:lnTo>
                  <a:lnTo>
                    <a:pt x="0" y="113"/>
                  </a:lnTo>
                  <a:lnTo>
                    <a:pt x="0" y="120"/>
                  </a:lnTo>
                  <a:lnTo>
                    <a:pt x="0" y="130"/>
                  </a:lnTo>
                  <a:lnTo>
                    <a:pt x="0" y="138"/>
                  </a:lnTo>
                  <a:lnTo>
                    <a:pt x="0" y="147"/>
                  </a:lnTo>
                  <a:lnTo>
                    <a:pt x="0" y="157"/>
                  </a:lnTo>
                  <a:lnTo>
                    <a:pt x="0" y="165"/>
                  </a:lnTo>
                  <a:lnTo>
                    <a:pt x="0" y="172"/>
                  </a:lnTo>
                  <a:lnTo>
                    <a:pt x="2" y="172"/>
                  </a:lnTo>
                  <a:lnTo>
                    <a:pt x="2" y="165"/>
                  </a:lnTo>
                  <a:lnTo>
                    <a:pt x="2" y="157"/>
                  </a:lnTo>
                  <a:lnTo>
                    <a:pt x="2" y="147"/>
                  </a:lnTo>
                  <a:lnTo>
                    <a:pt x="2" y="138"/>
                  </a:lnTo>
                  <a:lnTo>
                    <a:pt x="2" y="130"/>
                  </a:lnTo>
                  <a:lnTo>
                    <a:pt x="2" y="120"/>
                  </a:lnTo>
                  <a:lnTo>
                    <a:pt x="2" y="113"/>
                  </a:lnTo>
                  <a:lnTo>
                    <a:pt x="2" y="104"/>
                  </a:lnTo>
                  <a:lnTo>
                    <a:pt x="2" y="96"/>
                  </a:lnTo>
                  <a:lnTo>
                    <a:pt x="2" y="86"/>
                  </a:lnTo>
                  <a:lnTo>
                    <a:pt x="2" y="77"/>
                  </a:lnTo>
                  <a:close/>
                  <a:moveTo>
                    <a:pt x="2" y="0"/>
                  </a:moveTo>
                  <a:lnTo>
                    <a:pt x="0" y="0"/>
                  </a:lnTo>
                  <a:lnTo>
                    <a:pt x="0" y="10"/>
                  </a:lnTo>
                  <a:lnTo>
                    <a:pt x="0" y="16"/>
                  </a:lnTo>
                  <a:lnTo>
                    <a:pt x="0" y="25"/>
                  </a:lnTo>
                  <a:lnTo>
                    <a:pt x="0" y="34"/>
                  </a:lnTo>
                  <a:lnTo>
                    <a:pt x="0" y="44"/>
                  </a:lnTo>
                  <a:lnTo>
                    <a:pt x="0" y="52"/>
                  </a:lnTo>
                  <a:lnTo>
                    <a:pt x="0" y="61"/>
                  </a:lnTo>
                  <a:lnTo>
                    <a:pt x="0" y="69"/>
                  </a:lnTo>
                  <a:lnTo>
                    <a:pt x="0" y="77"/>
                  </a:lnTo>
                  <a:lnTo>
                    <a:pt x="2" y="77"/>
                  </a:lnTo>
                  <a:lnTo>
                    <a:pt x="2" y="69"/>
                  </a:lnTo>
                  <a:lnTo>
                    <a:pt x="2" y="61"/>
                  </a:lnTo>
                  <a:lnTo>
                    <a:pt x="2" y="52"/>
                  </a:lnTo>
                  <a:lnTo>
                    <a:pt x="2" y="44"/>
                  </a:lnTo>
                  <a:lnTo>
                    <a:pt x="2" y="34"/>
                  </a:lnTo>
                  <a:lnTo>
                    <a:pt x="2" y="25"/>
                  </a:lnTo>
                  <a:lnTo>
                    <a:pt x="2" y="16"/>
                  </a:lnTo>
                  <a:lnTo>
                    <a:pt x="2" y="10"/>
                  </a:lnTo>
                  <a:lnTo>
                    <a:pt x="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GB"/>
            </a:p>
          </p:txBody>
        </p:sp>
      </p:grpSp>
      <p:grpSp>
        <p:nvGrpSpPr>
          <p:cNvPr id="33" name="docshapegroup54">
            <a:extLst>
              <a:ext uri="{FF2B5EF4-FFF2-40B4-BE49-F238E27FC236}">
                <a16:creationId xmlns:a16="http://schemas.microsoft.com/office/drawing/2014/main" id="{86946941-8E6E-B949-84A4-A17FE660EEED}"/>
              </a:ext>
            </a:extLst>
          </p:cNvPr>
          <p:cNvGrpSpPr>
            <a:grpSpLocks noRot="1" noChangeAspect="1"/>
          </p:cNvGrpSpPr>
          <p:nvPr/>
        </p:nvGrpSpPr>
        <p:grpSpPr bwMode="auto">
          <a:xfrm>
            <a:off x="744292" y="5855260"/>
            <a:ext cx="802771" cy="467403"/>
            <a:chOff x="-1" y="0"/>
            <a:chExt cx="304" cy="177"/>
          </a:xfrm>
        </p:grpSpPr>
        <p:sp>
          <p:nvSpPr>
            <p:cNvPr id="34" name="docshape55">
              <a:extLst>
                <a:ext uri="{FF2B5EF4-FFF2-40B4-BE49-F238E27FC236}">
                  <a16:creationId xmlns:a16="http://schemas.microsoft.com/office/drawing/2014/main" id="{5F2A4888-12BB-B140-99D2-B7AEBA364770}"/>
                </a:ext>
              </a:extLst>
            </p:cNvPr>
            <p:cNvSpPr>
              <a:spLocks noRot="1" noChangeAspect="1" noEditPoints="1" noChangeArrowheads="1" noChangeShapeType="1" noTextEdit="1"/>
            </p:cNvSpPr>
            <p:nvPr/>
          </p:nvSpPr>
          <p:spPr bwMode="auto">
            <a:xfrm>
              <a:off x="-1" y="0"/>
              <a:ext cx="304" cy="177"/>
            </a:xfrm>
            <a:custGeom>
              <a:avLst/>
              <a:gdLst>
                <a:gd name="T0" fmla="*/ 78 w 304"/>
                <a:gd name="T1" fmla="*/ 103 h 177"/>
                <a:gd name="T2" fmla="*/ 24 w 304"/>
                <a:gd name="T3" fmla="*/ 103 h 177"/>
                <a:gd name="T4" fmla="*/ 24 w 304"/>
                <a:gd name="T5" fmla="*/ 95 h 177"/>
                <a:gd name="T6" fmla="*/ 0 w 304"/>
                <a:gd name="T7" fmla="*/ 106 h 177"/>
                <a:gd name="T8" fmla="*/ 24 w 304"/>
                <a:gd name="T9" fmla="*/ 118 h 177"/>
                <a:gd name="T10" fmla="*/ 24 w 304"/>
                <a:gd name="T11" fmla="*/ 110 h 177"/>
                <a:gd name="T12" fmla="*/ 78 w 304"/>
                <a:gd name="T13" fmla="*/ 110 h 177"/>
                <a:gd name="T14" fmla="*/ 78 w 304"/>
                <a:gd name="T15" fmla="*/ 103 h 177"/>
                <a:gd name="T16" fmla="*/ 81 w 304"/>
                <a:gd name="T17" fmla="*/ 1 h 177"/>
                <a:gd name="T18" fmla="*/ 54 w 304"/>
                <a:gd name="T19" fmla="*/ 0 h 177"/>
                <a:gd name="T20" fmla="*/ 69 w 304"/>
                <a:gd name="T21" fmla="*/ 21 h 177"/>
                <a:gd name="T22" fmla="*/ 81 w 304"/>
                <a:gd name="T23" fmla="*/ 1 h 177"/>
                <a:gd name="T24" fmla="*/ 127 w 304"/>
                <a:gd name="T25" fmla="*/ 35 h 177"/>
                <a:gd name="T26" fmla="*/ 78 w 304"/>
                <a:gd name="T27" fmla="*/ 8 h 177"/>
                <a:gd name="T28" fmla="*/ 74 w 304"/>
                <a:gd name="T29" fmla="*/ 14 h 177"/>
                <a:gd name="T30" fmla="*/ 124 w 304"/>
                <a:gd name="T31" fmla="*/ 42 h 177"/>
                <a:gd name="T32" fmla="*/ 127 w 304"/>
                <a:gd name="T33" fmla="*/ 35 h 177"/>
                <a:gd name="T34" fmla="*/ 304 w 304"/>
                <a:gd name="T35" fmla="*/ 174 h 177"/>
                <a:gd name="T36" fmla="*/ 77 w 304"/>
                <a:gd name="T37" fmla="*/ 174 h 177"/>
                <a:gd name="T38" fmla="*/ 77 w 304"/>
                <a:gd name="T39" fmla="*/ 177 h 177"/>
                <a:gd name="T40" fmla="*/ 304 w 304"/>
                <a:gd name="T41" fmla="*/ 177 h 177"/>
                <a:gd name="T42" fmla="*/ 304 w 304"/>
                <a:gd name="T43" fmla="*/ 174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04" h="177">
                  <a:moveTo>
                    <a:pt x="78" y="103"/>
                  </a:moveTo>
                  <a:lnTo>
                    <a:pt x="24" y="103"/>
                  </a:lnTo>
                  <a:lnTo>
                    <a:pt x="24" y="95"/>
                  </a:lnTo>
                  <a:lnTo>
                    <a:pt x="0" y="106"/>
                  </a:lnTo>
                  <a:lnTo>
                    <a:pt x="24" y="118"/>
                  </a:lnTo>
                  <a:lnTo>
                    <a:pt x="24" y="110"/>
                  </a:lnTo>
                  <a:lnTo>
                    <a:pt x="78" y="110"/>
                  </a:lnTo>
                  <a:lnTo>
                    <a:pt x="78" y="103"/>
                  </a:lnTo>
                  <a:close/>
                  <a:moveTo>
                    <a:pt x="81" y="1"/>
                  </a:moveTo>
                  <a:lnTo>
                    <a:pt x="54" y="0"/>
                  </a:lnTo>
                  <a:lnTo>
                    <a:pt x="69" y="21"/>
                  </a:lnTo>
                  <a:lnTo>
                    <a:pt x="81" y="1"/>
                  </a:lnTo>
                  <a:close/>
                  <a:moveTo>
                    <a:pt x="127" y="35"/>
                  </a:moveTo>
                  <a:lnTo>
                    <a:pt x="78" y="8"/>
                  </a:lnTo>
                  <a:lnTo>
                    <a:pt x="74" y="14"/>
                  </a:lnTo>
                  <a:lnTo>
                    <a:pt x="124" y="42"/>
                  </a:lnTo>
                  <a:lnTo>
                    <a:pt x="127" y="35"/>
                  </a:lnTo>
                  <a:close/>
                  <a:moveTo>
                    <a:pt x="304" y="174"/>
                  </a:moveTo>
                  <a:lnTo>
                    <a:pt x="77" y="174"/>
                  </a:lnTo>
                  <a:lnTo>
                    <a:pt x="77" y="177"/>
                  </a:lnTo>
                  <a:lnTo>
                    <a:pt x="304" y="177"/>
                  </a:lnTo>
                  <a:lnTo>
                    <a:pt x="304" y="17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GB"/>
            </a:p>
          </p:txBody>
        </p:sp>
        <p:sp>
          <p:nvSpPr>
            <p:cNvPr id="35" name="docshape56">
              <a:extLst>
                <a:ext uri="{FF2B5EF4-FFF2-40B4-BE49-F238E27FC236}">
                  <a16:creationId xmlns:a16="http://schemas.microsoft.com/office/drawing/2014/main" id="{8F454F75-2945-F848-BDEE-67B7BA2779FA}"/>
                </a:ext>
              </a:extLst>
            </p:cNvPr>
            <p:cNvSpPr>
              <a:spLocks noRot="1" noChangeAspect="1" noEditPoints="1" noChangeArrowheads="1" noChangeShapeType="1" noTextEdit="1"/>
            </p:cNvSpPr>
            <p:nvPr/>
          </p:nvSpPr>
          <p:spPr bwMode="auto">
            <a:xfrm>
              <a:off x="242" y="56"/>
              <a:ext cx="22" cy="112"/>
            </a:xfrm>
            <a:prstGeom prst="rect">
              <a:avLst/>
            </a:prstGeom>
            <a:noFill/>
            <a:ln w="874">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GB"/>
            </a:p>
          </p:txBody>
        </p:sp>
        <p:sp>
          <p:nvSpPr>
            <p:cNvPr id="36" name="docshape57">
              <a:extLst>
                <a:ext uri="{FF2B5EF4-FFF2-40B4-BE49-F238E27FC236}">
                  <a16:creationId xmlns:a16="http://schemas.microsoft.com/office/drawing/2014/main" id="{810D68D2-0314-D04A-82AB-A3C9AA867943}"/>
                </a:ext>
              </a:extLst>
            </p:cNvPr>
            <p:cNvSpPr>
              <a:spLocks noRot="1" noChangeAspect="1" noEditPoints="1" noChangeArrowheads="1" noChangeShapeType="1" noTextEdit="1"/>
            </p:cNvSpPr>
            <p:nvPr/>
          </p:nvSpPr>
          <p:spPr bwMode="auto">
            <a:xfrm>
              <a:off x="120" y="56"/>
              <a:ext cx="23" cy="1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endParaRPr lang="en-GB"/>
            </a:p>
          </p:txBody>
        </p:sp>
        <p:sp>
          <p:nvSpPr>
            <p:cNvPr id="37" name="docshape58">
              <a:extLst>
                <a:ext uri="{FF2B5EF4-FFF2-40B4-BE49-F238E27FC236}">
                  <a16:creationId xmlns:a16="http://schemas.microsoft.com/office/drawing/2014/main" id="{386F27AB-9AEF-6A44-88E2-035386CCAE40}"/>
                </a:ext>
              </a:extLst>
            </p:cNvPr>
            <p:cNvSpPr>
              <a:spLocks noRot="1" noChangeAspect="1" noEditPoints="1" noChangeArrowheads="1" noChangeShapeType="1" noTextEdit="1"/>
            </p:cNvSpPr>
            <p:nvPr/>
          </p:nvSpPr>
          <p:spPr bwMode="auto">
            <a:xfrm>
              <a:off x="120" y="56"/>
              <a:ext cx="23" cy="112"/>
            </a:xfrm>
            <a:prstGeom prst="rect">
              <a:avLst/>
            </a:prstGeom>
            <a:noFill/>
            <a:ln w="874">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GB"/>
            </a:p>
          </p:txBody>
        </p:sp>
        <p:sp>
          <p:nvSpPr>
            <p:cNvPr id="38" name="docshape59">
              <a:extLst>
                <a:ext uri="{FF2B5EF4-FFF2-40B4-BE49-F238E27FC236}">
                  <a16:creationId xmlns:a16="http://schemas.microsoft.com/office/drawing/2014/main" id="{DA16CE89-F62D-0446-BB8A-1D90AAE87C49}"/>
                </a:ext>
              </a:extLst>
            </p:cNvPr>
            <p:cNvSpPr>
              <a:spLocks noRot="1" noChangeAspect="1" noEditPoints="1" noChangeArrowheads="1" noChangeShapeType="1" noTextEdit="1"/>
            </p:cNvSpPr>
            <p:nvPr/>
          </p:nvSpPr>
          <p:spPr bwMode="auto">
            <a:xfrm>
              <a:off x="120" y="54"/>
              <a:ext cx="150"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endParaRPr lang="en-GB"/>
            </a:p>
          </p:txBody>
        </p:sp>
      </p:grpSp>
    </p:spTree>
    <p:extLst>
      <p:ext uri="{BB962C8B-B14F-4D97-AF65-F5344CB8AC3E}">
        <p14:creationId xmlns:p14="http://schemas.microsoft.com/office/powerpoint/2010/main" val="270794844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a:extLst>
              <a:ext uri="{FF2B5EF4-FFF2-40B4-BE49-F238E27FC236}">
                <a16:creationId xmlns:a16="http://schemas.microsoft.com/office/drawing/2014/main" id="{60975D9B-9F5D-DB4E-919C-27FE6C5F480B}"/>
              </a:ext>
            </a:extLst>
          </p:cNvPr>
          <p:cNvGraphicFramePr>
            <a:graphicFrameLocks/>
          </p:cNvGraphicFramePr>
          <p:nvPr>
            <p:extLst>
              <p:ext uri="{D42A27DB-BD31-4B8C-83A1-F6EECF244321}">
                <p14:modId xmlns:p14="http://schemas.microsoft.com/office/powerpoint/2010/main" val="835079681"/>
              </p:ext>
            </p:extLst>
          </p:nvPr>
        </p:nvGraphicFramePr>
        <p:xfrm>
          <a:off x="629920" y="1895178"/>
          <a:ext cx="7928293" cy="3542973"/>
        </p:xfrm>
        <a:graphic>
          <a:graphicData uri="http://schemas.openxmlformats.org/drawingml/2006/table">
            <a:tbl>
              <a:tblPr firstRow="1" firstCol="1" lastRow="1" lastCol="1" bandRow="1" bandCol="1">
                <a:noFill/>
                <a:tableStyleId>{5C22544A-7EE6-4342-B048-85BDC9FD1C3A}</a:tableStyleId>
              </a:tblPr>
              <a:tblGrid>
                <a:gridCol w="1141730">
                  <a:extLst>
                    <a:ext uri="{9D8B030D-6E8A-4147-A177-3AD203B41FA5}">
                      <a16:colId xmlns:a16="http://schemas.microsoft.com/office/drawing/2014/main" val="2591925663"/>
                    </a:ext>
                  </a:extLst>
                </a:gridCol>
                <a:gridCol w="2328863">
                  <a:extLst>
                    <a:ext uri="{9D8B030D-6E8A-4147-A177-3AD203B41FA5}">
                      <a16:colId xmlns:a16="http://schemas.microsoft.com/office/drawing/2014/main" val="3404093173"/>
                    </a:ext>
                  </a:extLst>
                </a:gridCol>
                <a:gridCol w="2486025">
                  <a:extLst>
                    <a:ext uri="{9D8B030D-6E8A-4147-A177-3AD203B41FA5}">
                      <a16:colId xmlns:a16="http://schemas.microsoft.com/office/drawing/2014/main" val="718350673"/>
                    </a:ext>
                  </a:extLst>
                </a:gridCol>
                <a:gridCol w="1971675">
                  <a:extLst>
                    <a:ext uri="{9D8B030D-6E8A-4147-A177-3AD203B41FA5}">
                      <a16:colId xmlns:a16="http://schemas.microsoft.com/office/drawing/2014/main" val="3572165333"/>
                    </a:ext>
                  </a:extLst>
                </a:gridCol>
              </a:tblGrid>
              <a:tr h="629585">
                <a:tc>
                  <a:txBody>
                    <a:bodyPr/>
                    <a:lstStyle/>
                    <a:p>
                      <a:pPr marL="151765" algn="ctr">
                        <a:lnSpc>
                          <a:spcPts val="1030"/>
                        </a:lnSpc>
                        <a:spcBef>
                          <a:spcPts val="100"/>
                        </a:spcBef>
                        <a:spcAft>
                          <a:spcPts val="0"/>
                        </a:spcAft>
                      </a:pPr>
                      <a:r>
                        <a:rPr lang="en-US" sz="1400" b="1">
                          <a:effectLst/>
                          <a:latin typeface="Arial" panose="020B0604020202020204" pitchFamily="34" charset="0"/>
                          <a:ea typeface="Arial" panose="020B0604020202020204" pitchFamily="34" charset="0"/>
                          <a:cs typeface="Times New Roman" panose="02020603050405020304" pitchFamily="18" charset="0"/>
                        </a:rPr>
                        <a:t>Symbol</a:t>
                      </a:r>
                      <a:endParaRPr lang="en-IE" sz="1400" b="1">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lnL w="38100" cap="flat" cmpd="sng" algn="ctr">
                      <a:noFill/>
                      <a:prstDash val="soli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4F81BD">
                        <a:alpha val="69804"/>
                      </a:srgbClr>
                    </a:solidFill>
                  </a:tcPr>
                </a:tc>
                <a:tc>
                  <a:txBody>
                    <a:bodyPr/>
                    <a:lstStyle/>
                    <a:p>
                      <a:pPr marL="115570" algn="ctr">
                        <a:lnSpc>
                          <a:spcPts val="1030"/>
                        </a:lnSpc>
                        <a:spcBef>
                          <a:spcPts val="100"/>
                        </a:spcBef>
                        <a:spcAft>
                          <a:spcPts val="0"/>
                        </a:spcAft>
                      </a:pPr>
                      <a:r>
                        <a:rPr lang="en-US" sz="1400" b="1">
                          <a:solidFill>
                            <a:schemeClr val="bg1"/>
                          </a:solidFill>
                          <a:effectLst/>
                          <a:latin typeface="Arial" panose="020B0604020202020204" pitchFamily="34" charset="0"/>
                          <a:ea typeface="Arial" panose="020B0604020202020204" pitchFamily="34" charset="0"/>
                          <a:cs typeface="Times New Roman" panose="02020603050405020304" pitchFamily="18" charset="0"/>
                        </a:rPr>
                        <a:t>Type</a:t>
                      </a:r>
                      <a:r>
                        <a:rPr lang="en-US" sz="1400" b="1" spc="-5">
                          <a:solidFill>
                            <a:schemeClr val="bg1"/>
                          </a:solidFill>
                          <a:effectLst/>
                          <a:latin typeface="Arial" panose="020B0604020202020204" pitchFamily="34" charset="0"/>
                          <a:ea typeface="Arial" panose="020B0604020202020204" pitchFamily="34" charset="0"/>
                          <a:cs typeface="Times New Roman" panose="02020603050405020304" pitchFamily="18" charset="0"/>
                        </a:rPr>
                        <a:t> </a:t>
                      </a:r>
                      <a:r>
                        <a:rPr lang="en-US" sz="1400" b="1">
                          <a:solidFill>
                            <a:schemeClr val="bg1"/>
                          </a:solidFill>
                          <a:effectLst/>
                          <a:latin typeface="Arial" panose="020B0604020202020204" pitchFamily="34" charset="0"/>
                          <a:ea typeface="Arial" panose="020B0604020202020204" pitchFamily="34" charset="0"/>
                          <a:cs typeface="Times New Roman" panose="02020603050405020304" pitchFamily="18" charset="0"/>
                        </a:rPr>
                        <a:t>of Structure</a:t>
                      </a:r>
                      <a:r>
                        <a:rPr lang="en-US" sz="1400" b="1" spc="-5">
                          <a:solidFill>
                            <a:schemeClr val="bg1"/>
                          </a:solidFill>
                          <a:effectLst/>
                          <a:latin typeface="Arial" panose="020B0604020202020204" pitchFamily="34" charset="0"/>
                          <a:ea typeface="Arial" panose="020B0604020202020204" pitchFamily="34" charset="0"/>
                          <a:cs typeface="Times New Roman" panose="02020603050405020304" pitchFamily="18" charset="0"/>
                        </a:rPr>
                        <a:t> </a:t>
                      </a:r>
                      <a:r>
                        <a:rPr lang="en-US" sz="1400" b="1">
                          <a:solidFill>
                            <a:schemeClr val="bg1"/>
                          </a:solidFill>
                          <a:effectLst/>
                          <a:latin typeface="Arial" panose="020B0604020202020204" pitchFamily="34" charset="0"/>
                          <a:ea typeface="Arial" panose="020B0604020202020204" pitchFamily="34" charset="0"/>
                          <a:cs typeface="Times New Roman" panose="02020603050405020304" pitchFamily="18" charset="0"/>
                        </a:rPr>
                        <a:t>/</a:t>
                      </a:r>
                      <a:r>
                        <a:rPr lang="en-US" sz="1400" b="1" spc="-10">
                          <a:solidFill>
                            <a:schemeClr val="bg1"/>
                          </a:solidFill>
                          <a:effectLst/>
                          <a:latin typeface="Arial" panose="020B0604020202020204" pitchFamily="34" charset="0"/>
                          <a:ea typeface="Arial" panose="020B0604020202020204" pitchFamily="34" charset="0"/>
                          <a:cs typeface="Times New Roman" panose="02020603050405020304" pitchFamily="18" charset="0"/>
                        </a:rPr>
                        <a:t> </a:t>
                      </a:r>
                      <a:r>
                        <a:rPr lang="en-US" sz="1400" b="1">
                          <a:solidFill>
                            <a:schemeClr val="bg1"/>
                          </a:solidFill>
                          <a:effectLst/>
                          <a:latin typeface="Arial" panose="020B0604020202020204" pitchFamily="34" charset="0"/>
                          <a:ea typeface="Arial" panose="020B0604020202020204" pitchFamily="34" charset="0"/>
                          <a:cs typeface="Times New Roman" panose="02020603050405020304" pitchFamily="18" charset="0"/>
                        </a:rPr>
                        <a:t>Area</a:t>
                      </a:r>
                      <a:endParaRPr lang="en-IE" sz="1400" b="1">
                        <a:solidFill>
                          <a:schemeClr val="bg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4F81BD">
                        <a:alpha val="69804"/>
                      </a:srgbClr>
                    </a:solidFill>
                  </a:tcPr>
                </a:tc>
                <a:tc>
                  <a:txBody>
                    <a:bodyPr/>
                    <a:lstStyle/>
                    <a:p>
                      <a:pPr marL="661035" marR="657225" algn="ctr">
                        <a:lnSpc>
                          <a:spcPts val="1030"/>
                        </a:lnSpc>
                        <a:spcBef>
                          <a:spcPts val="100"/>
                        </a:spcBef>
                        <a:spcAft>
                          <a:spcPts val="0"/>
                        </a:spcAft>
                      </a:pPr>
                      <a:r>
                        <a:rPr lang="en-US" sz="1400" b="1">
                          <a:solidFill>
                            <a:schemeClr val="bg1"/>
                          </a:solidFill>
                          <a:effectLst/>
                          <a:latin typeface="Arial" panose="020B0604020202020204" pitchFamily="34" charset="0"/>
                          <a:ea typeface="Arial" panose="020B0604020202020204" pitchFamily="34" charset="0"/>
                          <a:cs typeface="Times New Roman" panose="02020603050405020304" pitchFamily="18" charset="0"/>
                        </a:rPr>
                        <a:t>Description</a:t>
                      </a:r>
                      <a:endParaRPr lang="en-IE" sz="1400" b="1">
                        <a:solidFill>
                          <a:schemeClr val="bg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4F81BD">
                        <a:alpha val="69804"/>
                      </a:srgbClr>
                    </a:solidFill>
                  </a:tcPr>
                </a:tc>
                <a:tc>
                  <a:txBody>
                    <a:bodyPr/>
                    <a:lstStyle/>
                    <a:p>
                      <a:pPr marL="126365" algn="ctr">
                        <a:lnSpc>
                          <a:spcPts val="1030"/>
                        </a:lnSpc>
                        <a:spcBef>
                          <a:spcPts val="100"/>
                        </a:spcBef>
                        <a:spcAft>
                          <a:spcPts val="0"/>
                        </a:spcAft>
                      </a:pPr>
                      <a:r>
                        <a:rPr lang="en-US" sz="1400" b="1">
                          <a:solidFill>
                            <a:schemeClr val="bg1"/>
                          </a:solidFill>
                          <a:effectLst/>
                          <a:latin typeface="Arial" panose="020B0604020202020204" pitchFamily="34" charset="0"/>
                          <a:ea typeface="Arial" panose="020B0604020202020204" pitchFamily="34" charset="0"/>
                          <a:cs typeface="Times New Roman" panose="02020603050405020304" pitchFamily="18" charset="0"/>
                        </a:rPr>
                        <a:t>Directional</a:t>
                      </a:r>
                      <a:r>
                        <a:rPr lang="en-US" sz="1400" b="1" spc="-10">
                          <a:solidFill>
                            <a:schemeClr val="bg1"/>
                          </a:solidFill>
                          <a:effectLst/>
                          <a:latin typeface="Arial" panose="020B0604020202020204" pitchFamily="34" charset="0"/>
                          <a:ea typeface="Arial" panose="020B0604020202020204" pitchFamily="34" charset="0"/>
                          <a:cs typeface="Times New Roman" panose="02020603050405020304" pitchFamily="18" charset="0"/>
                        </a:rPr>
                        <a:t> </a:t>
                      </a:r>
                      <a:r>
                        <a:rPr lang="en-US" sz="1400" b="1">
                          <a:solidFill>
                            <a:schemeClr val="bg1"/>
                          </a:solidFill>
                          <a:effectLst/>
                          <a:latin typeface="Arial" panose="020B0604020202020204" pitchFamily="34" charset="0"/>
                          <a:ea typeface="Arial" panose="020B0604020202020204" pitchFamily="34" charset="0"/>
                          <a:cs typeface="Times New Roman" panose="02020603050405020304" pitchFamily="18" charset="0"/>
                        </a:rPr>
                        <a:t>Effects</a:t>
                      </a:r>
                      <a:endParaRPr lang="en-IE" sz="1400" b="1">
                        <a:solidFill>
                          <a:schemeClr val="bg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4F81BD">
                        <a:alpha val="69804"/>
                      </a:srgbClr>
                    </a:solidFill>
                  </a:tcPr>
                </a:tc>
                <a:extLst>
                  <a:ext uri="{0D108BD9-81ED-4DB2-BD59-A6C34878D82A}">
                    <a16:rowId xmlns:a16="http://schemas.microsoft.com/office/drawing/2014/main" val="707542554"/>
                  </a:ext>
                </a:extLst>
              </a:tr>
              <a:tr h="332737">
                <a:tc gridSpan="4">
                  <a:txBody>
                    <a:bodyPr/>
                    <a:lstStyle/>
                    <a:p>
                      <a:pPr marL="151765" algn="ctr">
                        <a:lnSpc>
                          <a:spcPts val="1030"/>
                        </a:lnSpc>
                        <a:spcBef>
                          <a:spcPts val="100"/>
                        </a:spcBef>
                        <a:spcAft>
                          <a:spcPts val="0"/>
                        </a:spcAft>
                      </a:pPr>
                      <a:r>
                        <a:rPr lang="en-IE" sz="1400" b="1">
                          <a:effectLst/>
                          <a:latin typeface="Arial" panose="020B0604020202020204" pitchFamily="34" charset="0"/>
                          <a:ea typeface="Arial" panose="020B0604020202020204" pitchFamily="34" charset="0"/>
                          <a:cs typeface="Times New Roman" panose="02020603050405020304" pitchFamily="18" charset="0"/>
                        </a:rPr>
                        <a:t>Potential Explosion Site (PES)</a:t>
                      </a:r>
                    </a:p>
                  </a:txBody>
                  <a:tcPr marL="0" marR="0" marT="0" marB="0" anchor="ctr">
                    <a:lnL w="38100" cap="flat" cmpd="sng" algn="ctr">
                      <a:noFill/>
                      <a:prstDash val="soli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4F81BD">
                        <a:alpha val="69804"/>
                      </a:srgbClr>
                    </a:solidFill>
                  </a:tcPr>
                </a:tc>
                <a:tc hMerge="1">
                  <a:txBody>
                    <a:bodyPr/>
                    <a:lstStyle/>
                    <a:p>
                      <a:pPr marL="115570" algn="ctr">
                        <a:lnSpc>
                          <a:spcPts val="1030"/>
                        </a:lnSpc>
                        <a:spcBef>
                          <a:spcPts val="100"/>
                        </a:spcBef>
                        <a:spcAft>
                          <a:spcPts val="0"/>
                        </a:spcAft>
                      </a:pPr>
                      <a:endParaRPr lang="en-IE" sz="2000" b="1">
                        <a:solidFill>
                          <a:schemeClr val="bg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4F81BD">
                        <a:alpha val="69804"/>
                      </a:srgbClr>
                    </a:solidFill>
                  </a:tcPr>
                </a:tc>
                <a:tc hMerge="1">
                  <a:txBody>
                    <a:bodyPr/>
                    <a:lstStyle/>
                    <a:p>
                      <a:pPr marL="661035" marR="657225" algn="ctr">
                        <a:lnSpc>
                          <a:spcPts val="1030"/>
                        </a:lnSpc>
                        <a:spcBef>
                          <a:spcPts val="100"/>
                        </a:spcBef>
                        <a:spcAft>
                          <a:spcPts val="0"/>
                        </a:spcAft>
                      </a:pPr>
                      <a:endParaRPr lang="en-IE" sz="2000" b="1">
                        <a:solidFill>
                          <a:schemeClr val="bg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4F81BD">
                        <a:alpha val="69804"/>
                      </a:srgbClr>
                    </a:solidFill>
                  </a:tcPr>
                </a:tc>
                <a:tc hMerge="1">
                  <a:txBody>
                    <a:bodyPr/>
                    <a:lstStyle/>
                    <a:p>
                      <a:pPr marL="126365" algn="ctr">
                        <a:lnSpc>
                          <a:spcPts val="1030"/>
                        </a:lnSpc>
                        <a:spcBef>
                          <a:spcPts val="100"/>
                        </a:spcBef>
                        <a:spcAft>
                          <a:spcPts val="0"/>
                        </a:spcAft>
                      </a:pPr>
                      <a:endParaRPr lang="en-IE" sz="2000" b="1">
                        <a:solidFill>
                          <a:schemeClr val="bg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4F81BD">
                        <a:alpha val="69804"/>
                      </a:srgbClr>
                    </a:solidFill>
                  </a:tcPr>
                </a:tc>
                <a:extLst>
                  <a:ext uri="{0D108BD9-81ED-4DB2-BD59-A6C34878D82A}">
                    <a16:rowId xmlns:a16="http://schemas.microsoft.com/office/drawing/2014/main" val="1238954923"/>
                  </a:ext>
                </a:extLst>
              </a:tr>
              <a:tr h="584211">
                <a:tc>
                  <a:txBody>
                    <a:bodyPr/>
                    <a:lstStyle/>
                    <a:p>
                      <a:pPr marL="101600">
                        <a:spcBef>
                          <a:spcPts val="100"/>
                        </a:spcBef>
                        <a:spcAft>
                          <a:spcPts val="0"/>
                        </a:spcAft>
                      </a:pPr>
                      <a:endParaRPr lang="en-IE"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38100" cap="flat" cmpd="sng" algn="ctr">
                      <a:noFill/>
                      <a:prstDash val="solid"/>
                    </a:lnL>
                    <a:lnR w="12700" cap="flat" cmpd="sng" algn="ctr">
                      <a:solidFill>
                        <a:schemeClr val="tx1"/>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66675" marR="669290" algn="l">
                        <a:lnSpc>
                          <a:spcPct val="100000"/>
                        </a:lnSpc>
                        <a:spcBef>
                          <a:spcPts val="100"/>
                        </a:spcBef>
                        <a:spcAft>
                          <a:spcPts val="0"/>
                        </a:spcAft>
                      </a:pPr>
                      <a:r>
                        <a:rPr lang="en-US" sz="1400" b="0" spc="-5">
                          <a:solidFill>
                            <a:schemeClr val="tx1"/>
                          </a:solidFill>
                          <a:effectLst/>
                          <a:latin typeface="Arial" panose="020B0604020202020204" pitchFamily="34" charset="0"/>
                          <a:ea typeface="Arial" panose="020B0604020202020204" pitchFamily="34" charset="0"/>
                          <a:cs typeface="Times New Roman" panose="02020603050405020304" pitchFamily="18" charset="0"/>
                        </a:rPr>
                        <a:t>Medium </a:t>
                      </a: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Building,</a:t>
                      </a:r>
                      <a:r>
                        <a:rPr lang="en-US" sz="1400" b="0" spc="-210">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Barricaded</a:t>
                      </a:r>
                      <a:endParaRPr lang="en-IE"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66675" marR="335915" algn="l">
                        <a:lnSpc>
                          <a:spcPct val="100000"/>
                        </a:lnSpc>
                        <a:spcBef>
                          <a:spcPts val="100"/>
                        </a:spcBef>
                        <a:spcAft>
                          <a:spcPts val="0"/>
                        </a:spcAft>
                      </a:pP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Walls of minimum 215mm brick, or</a:t>
                      </a:r>
                      <a:r>
                        <a:rPr lang="en-US" sz="1400" b="0" spc="-210">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equivalent.</a:t>
                      </a:r>
                      <a:endParaRPr lang="en-IE"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p>
                      <a:pPr marL="66675" algn="l">
                        <a:lnSpc>
                          <a:spcPct val="100000"/>
                        </a:lnSpc>
                        <a:spcBef>
                          <a:spcPts val="200"/>
                        </a:spcBef>
                        <a:spcAft>
                          <a:spcPts val="0"/>
                        </a:spcAft>
                      </a:pP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Protective</a:t>
                      </a:r>
                      <a:r>
                        <a:rPr lang="en-US" sz="1400" b="0" spc="-15">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roof</a:t>
                      </a:r>
                      <a:r>
                        <a:rPr lang="en-US" sz="1400" b="0" spc="-15">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of</a:t>
                      </a:r>
                      <a:r>
                        <a:rPr lang="en-US" sz="1400" b="0" spc="-5">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150mm</a:t>
                      </a:r>
                      <a:r>
                        <a:rPr lang="en-US" sz="1400" b="0" spc="-15">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RC.</a:t>
                      </a:r>
                      <a:endParaRPr lang="en-IE"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a:lnSpc>
                          <a:spcPct val="100000"/>
                        </a:lnSpc>
                        <a:spcBef>
                          <a:spcPts val="25"/>
                        </a:spcBef>
                      </a:pP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endParaRPr lang="en-IE"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p>
                      <a:pPr marL="66675" algn="l">
                        <a:lnSpc>
                          <a:spcPct val="100000"/>
                        </a:lnSpc>
                      </a:pP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Barricaded</a:t>
                      </a:r>
                      <a:r>
                        <a:rPr lang="en-US" sz="1400" b="0" spc="-10">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side</a:t>
                      </a:r>
                      <a:r>
                        <a:rPr lang="en-US" sz="1400" b="0" spc="-15">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to</a:t>
                      </a:r>
                      <a:r>
                        <a:rPr lang="en-US" sz="1400" b="0" spc="-5">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ES.</a:t>
                      </a:r>
                      <a:endParaRPr lang="en-IE"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077355833"/>
                  </a:ext>
                </a:extLst>
              </a:tr>
              <a:tr h="584211">
                <a:tc>
                  <a:txBody>
                    <a:bodyPr/>
                    <a:lstStyle/>
                    <a:p>
                      <a:pPr marL="101600">
                        <a:spcBef>
                          <a:spcPts val="100"/>
                        </a:spcBef>
                        <a:spcAft>
                          <a:spcPts val="0"/>
                        </a:spcAft>
                      </a:pPr>
                      <a:endParaRPr lang="en-IE"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38100" cap="flat" cmpd="sng" algn="ctr">
                      <a:noFill/>
                      <a:prstDash val="soli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66675" algn="l">
                        <a:lnSpc>
                          <a:spcPct val="100000"/>
                        </a:lnSpc>
                        <a:spcBef>
                          <a:spcPts val="110"/>
                        </a:spcBef>
                        <a:spcAft>
                          <a:spcPts val="0"/>
                        </a:spcAft>
                      </a:pP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Medium</a:t>
                      </a:r>
                      <a:r>
                        <a:rPr lang="en-US" sz="1400" b="0" spc="-5">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Building</a:t>
                      </a:r>
                      <a:endParaRPr lang="en-IE"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66675" marR="335915" algn="l">
                        <a:lnSpc>
                          <a:spcPct val="100000"/>
                        </a:lnSpc>
                        <a:spcBef>
                          <a:spcPts val="110"/>
                        </a:spcBef>
                        <a:spcAft>
                          <a:spcPts val="0"/>
                        </a:spcAft>
                      </a:pP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Walls of minimum 215mm brick, or</a:t>
                      </a:r>
                      <a:r>
                        <a:rPr lang="en-US" sz="1400" b="0" spc="-210">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equivalent.</a:t>
                      </a:r>
                      <a:endParaRPr lang="en-IE"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p>
                      <a:pPr marL="66675" algn="l">
                        <a:lnSpc>
                          <a:spcPct val="100000"/>
                        </a:lnSpc>
                        <a:spcBef>
                          <a:spcPts val="200"/>
                        </a:spcBef>
                        <a:spcAft>
                          <a:spcPts val="0"/>
                        </a:spcAft>
                      </a:pP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Protective</a:t>
                      </a:r>
                      <a:r>
                        <a:rPr lang="en-US" sz="1400" b="0" spc="-15">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roof</a:t>
                      </a:r>
                      <a:r>
                        <a:rPr lang="en-US" sz="1400" b="0" spc="-15">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of</a:t>
                      </a:r>
                      <a:r>
                        <a:rPr lang="en-US" sz="1400" b="0" spc="-5">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150mm</a:t>
                      </a:r>
                      <a:r>
                        <a:rPr lang="en-US" sz="1400" b="0" spc="-15">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RC.</a:t>
                      </a:r>
                      <a:endParaRPr lang="en-IE"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a:lnSpc>
                          <a:spcPct val="100000"/>
                        </a:lnSpc>
                        <a:spcBef>
                          <a:spcPts val="40"/>
                        </a:spcBef>
                      </a:pP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endParaRPr lang="en-IE"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p>
                      <a:pPr marL="66675" algn="l">
                        <a:lnSpc>
                          <a:spcPct val="100000"/>
                        </a:lnSpc>
                      </a:pP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Any</a:t>
                      </a:r>
                      <a:r>
                        <a:rPr lang="en-US" sz="1400" b="0" spc="-10">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direction</a:t>
                      </a:r>
                      <a:r>
                        <a:rPr lang="en-US" sz="1400" b="0" spc="-15">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to</a:t>
                      </a:r>
                      <a:r>
                        <a:rPr lang="en-US" sz="1400" b="0" spc="-5">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ES.</a:t>
                      </a:r>
                      <a:endParaRPr lang="en-IE"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912285739"/>
                  </a:ext>
                </a:extLst>
              </a:tr>
              <a:tr h="584211">
                <a:tc>
                  <a:txBody>
                    <a:bodyPr/>
                    <a:lstStyle/>
                    <a:p>
                      <a:pPr marL="101600">
                        <a:spcBef>
                          <a:spcPts val="100"/>
                        </a:spcBef>
                        <a:spcAft>
                          <a:spcPts val="0"/>
                        </a:spcAft>
                      </a:pPr>
                      <a:endParaRPr lang="en-IE"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38100" cap="flat" cmpd="sng" algn="ctr">
                      <a:noFill/>
                      <a:prstDash val="soli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66675" algn="l">
                        <a:lnSpc>
                          <a:spcPct val="100000"/>
                        </a:lnSpc>
                        <a:spcBef>
                          <a:spcPts val="100"/>
                        </a:spcBef>
                        <a:spcAft>
                          <a:spcPts val="0"/>
                        </a:spcAft>
                      </a:pPr>
                      <a:r>
                        <a:rPr lang="en-US" sz="1400" b="0" dirty="0">
                          <a:solidFill>
                            <a:schemeClr val="tx1"/>
                          </a:solidFill>
                          <a:effectLst/>
                          <a:latin typeface="Arial" panose="020B0604020202020204" pitchFamily="34" charset="0"/>
                          <a:ea typeface="Arial" panose="020B0604020202020204" pitchFamily="34" charset="0"/>
                          <a:cs typeface="Times New Roman" panose="02020603050405020304" pitchFamily="18" charset="0"/>
                        </a:rPr>
                        <a:t>Light</a:t>
                      </a:r>
                      <a:r>
                        <a:rPr lang="en-US" sz="1400" b="0" spc="-5" dirty="0">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400" b="0" dirty="0">
                          <a:solidFill>
                            <a:schemeClr val="tx1"/>
                          </a:solidFill>
                          <a:effectLst/>
                          <a:latin typeface="Arial" panose="020B0604020202020204" pitchFamily="34" charset="0"/>
                          <a:ea typeface="Arial" panose="020B0604020202020204" pitchFamily="34" charset="0"/>
                          <a:cs typeface="Times New Roman" panose="02020603050405020304" pitchFamily="18" charset="0"/>
                        </a:rPr>
                        <a:t>Building</a:t>
                      </a:r>
                      <a:r>
                        <a:rPr lang="en-US" sz="1400" b="0" spc="-5" dirty="0">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400" b="0" dirty="0">
                          <a:solidFill>
                            <a:schemeClr val="tx1"/>
                          </a:solidFill>
                          <a:effectLst/>
                          <a:latin typeface="Arial" panose="020B0604020202020204" pitchFamily="34" charset="0"/>
                          <a:ea typeface="Arial" panose="020B0604020202020204" pitchFamily="34" charset="0"/>
                          <a:cs typeface="Times New Roman" panose="02020603050405020304" pitchFamily="18" charset="0"/>
                        </a:rPr>
                        <a:t>or Open</a:t>
                      </a:r>
                      <a:r>
                        <a:rPr lang="en-US" sz="1400" b="0" spc="-15" dirty="0">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400" b="0" dirty="0">
                          <a:solidFill>
                            <a:schemeClr val="tx1"/>
                          </a:solidFill>
                          <a:effectLst/>
                          <a:latin typeface="Arial" panose="020B0604020202020204" pitchFamily="34" charset="0"/>
                          <a:ea typeface="Arial" panose="020B0604020202020204" pitchFamily="34" charset="0"/>
                          <a:cs typeface="Times New Roman" panose="02020603050405020304" pitchFamily="18" charset="0"/>
                        </a:rPr>
                        <a:t>Stack,</a:t>
                      </a:r>
                      <a:endParaRPr lang="en-IE" sz="1400" b="0" dirty="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p>
                      <a:pPr marL="66675" algn="l">
                        <a:lnSpc>
                          <a:spcPct val="100000"/>
                        </a:lnSpc>
                        <a:spcBef>
                          <a:spcPts val="195"/>
                        </a:spcBef>
                        <a:spcAft>
                          <a:spcPts val="0"/>
                        </a:spcAft>
                      </a:pPr>
                      <a:r>
                        <a:rPr lang="en-US" sz="1400" b="0" dirty="0">
                          <a:solidFill>
                            <a:schemeClr val="tx1"/>
                          </a:solidFill>
                          <a:effectLst/>
                          <a:latin typeface="Arial" panose="020B0604020202020204" pitchFamily="34" charset="0"/>
                          <a:ea typeface="Arial" panose="020B0604020202020204" pitchFamily="34" charset="0"/>
                          <a:cs typeface="Times New Roman" panose="02020603050405020304" pitchFamily="18" charset="0"/>
                        </a:rPr>
                        <a:t>Barricaded</a:t>
                      </a:r>
                      <a:endParaRPr lang="en-IE" sz="1400" b="0" dirty="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66675" marR="169545" algn="l">
                        <a:lnSpc>
                          <a:spcPct val="100000"/>
                        </a:lnSpc>
                        <a:spcBef>
                          <a:spcPts val="100"/>
                        </a:spcBef>
                        <a:spcAft>
                          <a:spcPts val="0"/>
                        </a:spcAft>
                      </a:pP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Light building or open stack of</a:t>
                      </a:r>
                      <a:r>
                        <a:rPr lang="en-US" sz="1400" b="0" spc="5">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ammunition</a:t>
                      </a:r>
                      <a:r>
                        <a:rPr lang="en-US" sz="1400" b="0" spc="-20">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with</a:t>
                      </a:r>
                      <a:r>
                        <a:rPr lang="en-US" sz="1400" b="0" spc="-25">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an</a:t>
                      </a:r>
                      <a:r>
                        <a:rPr lang="en-US" sz="1400" b="0" spc="-15">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effective</a:t>
                      </a:r>
                      <a:r>
                        <a:rPr lang="en-US" sz="1400" b="0" spc="-15">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barricade</a:t>
                      </a:r>
                      <a:endParaRPr lang="en-IE"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66675" algn="l">
                        <a:lnSpc>
                          <a:spcPct val="100000"/>
                        </a:lnSpc>
                        <a:spcBef>
                          <a:spcPts val="665"/>
                        </a:spcBef>
                        <a:spcAft>
                          <a:spcPts val="0"/>
                        </a:spcAft>
                      </a:pP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Barricaded</a:t>
                      </a:r>
                      <a:r>
                        <a:rPr lang="en-US" sz="1400" b="0" spc="-10">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side</a:t>
                      </a:r>
                      <a:r>
                        <a:rPr lang="en-US" sz="1400" b="0" spc="-15">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to ES</a:t>
                      </a:r>
                      <a:endParaRPr lang="en-IE"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431028224"/>
                  </a:ext>
                </a:extLst>
              </a:tr>
              <a:tr h="584211">
                <a:tc>
                  <a:txBody>
                    <a:bodyPr/>
                    <a:lstStyle/>
                    <a:p>
                      <a:pPr marL="101600">
                        <a:spcBef>
                          <a:spcPts val="100"/>
                        </a:spcBef>
                        <a:spcAft>
                          <a:spcPts val="0"/>
                        </a:spcAft>
                      </a:pPr>
                      <a:endParaRPr lang="en-IE"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38100" cap="flat" cmpd="sng" algn="ctr">
                      <a:noFill/>
                      <a:prstDash val="soli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66675" algn="l">
                        <a:lnSpc>
                          <a:spcPct val="100000"/>
                        </a:lnSpc>
                        <a:spcBef>
                          <a:spcPts val="100"/>
                        </a:spcBef>
                        <a:spcAft>
                          <a:spcPts val="0"/>
                        </a:spcAft>
                      </a:pP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Light</a:t>
                      </a:r>
                      <a:r>
                        <a:rPr lang="en-US" sz="1400" b="0" spc="-5">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Building</a:t>
                      </a:r>
                      <a:r>
                        <a:rPr lang="en-US" sz="1400" b="0" spc="-5">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or Open</a:t>
                      </a:r>
                      <a:r>
                        <a:rPr lang="en-US" sz="1400" b="0" spc="-15">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Stack</a:t>
                      </a:r>
                      <a:endParaRPr lang="en-IE"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66675" marR="544195" algn="l">
                        <a:lnSpc>
                          <a:spcPct val="100000"/>
                        </a:lnSpc>
                        <a:spcBef>
                          <a:spcPts val="95"/>
                        </a:spcBef>
                        <a:spcAft>
                          <a:spcPts val="0"/>
                        </a:spcAft>
                      </a:pP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Light building or open stack of</a:t>
                      </a:r>
                      <a:r>
                        <a:rPr lang="en-US" sz="1400" b="0" spc="-210">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ammunition.</a:t>
                      </a:r>
                      <a:endParaRPr lang="en-IE"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66675" algn="l">
                        <a:lnSpc>
                          <a:spcPct val="100000"/>
                        </a:lnSpc>
                        <a:spcBef>
                          <a:spcPts val="555"/>
                        </a:spcBef>
                        <a:spcAft>
                          <a:spcPts val="0"/>
                        </a:spcAft>
                      </a:pPr>
                      <a:r>
                        <a:rPr lang="en-US" sz="1400" b="0" dirty="0">
                          <a:solidFill>
                            <a:schemeClr val="tx1"/>
                          </a:solidFill>
                          <a:effectLst/>
                          <a:latin typeface="Arial" panose="020B0604020202020204" pitchFamily="34" charset="0"/>
                          <a:ea typeface="Arial" panose="020B0604020202020204" pitchFamily="34" charset="0"/>
                          <a:cs typeface="Times New Roman" panose="02020603050405020304" pitchFamily="18" charset="0"/>
                        </a:rPr>
                        <a:t>Any</a:t>
                      </a:r>
                      <a:r>
                        <a:rPr lang="en-US" sz="1400" b="0" spc="-10" dirty="0">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400" b="0" dirty="0">
                          <a:solidFill>
                            <a:schemeClr val="tx1"/>
                          </a:solidFill>
                          <a:effectLst/>
                          <a:latin typeface="Arial" panose="020B0604020202020204" pitchFamily="34" charset="0"/>
                          <a:ea typeface="Arial" panose="020B0604020202020204" pitchFamily="34" charset="0"/>
                          <a:cs typeface="Times New Roman" panose="02020603050405020304" pitchFamily="18" charset="0"/>
                        </a:rPr>
                        <a:t>direction</a:t>
                      </a:r>
                      <a:r>
                        <a:rPr lang="en-US" sz="1400" b="0" spc="-15" dirty="0">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400" b="0" dirty="0">
                          <a:solidFill>
                            <a:schemeClr val="tx1"/>
                          </a:solidFill>
                          <a:effectLst/>
                          <a:latin typeface="Arial" panose="020B0604020202020204" pitchFamily="34" charset="0"/>
                          <a:ea typeface="Arial" panose="020B0604020202020204" pitchFamily="34" charset="0"/>
                          <a:cs typeface="Times New Roman" panose="02020603050405020304" pitchFamily="18" charset="0"/>
                        </a:rPr>
                        <a:t>to</a:t>
                      </a:r>
                      <a:r>
                        <a:rPr lang="en-US" sz="1400" b="0" spc="-5" dirty="0">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400" b="0" dirty="0">
                          <a:solidFill>
                            <a:schemeClr val="tx1"/>
                          </a:solidFill>
                          <a:effectLst/>
                          <a:latin typeface="Arial" panose="020B0604020202020204" pitchFamily="34" charset="0"/>
                          <a:ea typeface="Arial" panose="020B0604020202020204" pitchFamily="34" charset="0"/>
                          <a:cs typeface="Times New Roman" panose="02020603050405020304" pitchFamily="18" charset="0"/>
                        </a:rPr>
                        <a:t>ES.</a:t>
                      </a:r>
                      <a:endParaRPr lang="en-IE" sz="1400" b="0" dirty="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518680857"/>
                  </a:ext>
                </a:extLst>
              </a:tr>
            </a:tbl>
          </a:graphicData>
        </a:graphic>
      </p:graphicFrame>
      <p:pic>
        <p:nvPicPr>
          <p:cNvPr id="39" name="image5.png">
            <a:extLst>
              <a:ext uri="{FF2B5EF4-FFF2-40B4-BE49-F238E27FC236}">
                <a16:creationId xmlns:a16="http://schemas.microsoft.com/office/drawing/2014/main" id="{4C1DBEC3-19ED-2A49-AD89-1D342DB7641C}"/>
              </a:ext>
            </a:extLst>
          </p:cNvPr>
          <p:cNvPicPr/>
          <p:nvPr/>
        </p:nvPicPr>
        <p:blipFill>
          <a:blip r:embed="rId3" cstate="print"/>
          <a:stretch>
            <a:fillRect/>
          </a:stretch>
        </p:blipFill>
        <p:spPr>
          <a:xfrm>
            <a:off x="842963" y="2943225"/>
            <a:ext cx="714374" cy="385762"/>
          </a:xfrm>
          <a:prstGeom prst="rect">
            <a:avLst/>
          </a:prstGeom>
        </p:spPr>
      </p:pic>
      <p:pic>
        <p:nvPicPr>
          <p:cNvPr id="40" name="image6.png">
            <a:extLst>
              <a:ext uri="{FF2B5EF4-FFF2-40B4-BE49-F238E27FC236}">
                <a16:creationId xmlns:a16="http://schemas.microsoft.com/office/drawing/2014/main" id="{FF8A099F-CC72-A146-AD2D-37B57A8D3D11}"/>
              </a:ext>
            </a:extLst>
          </p:cNvPr>
          <p:cNvPicPr>
            <a:picLocks noGrp="1"/>
          </p:cNvPicPr>
          <p:nvPr>
            <p:ph sz="half" idx="2"/>
          </p:nvPr>
        </p:nvPicPr>
        <p:blipFill>
          <a:blip r:embed="rId4" cstate="print"/>
          <a:stretch>
            <a:fillRect/>
          </a:stretch>
        </p:blipFill>
        <p:spPr>
          <a:xfrm>
            <a:off x="842963" y="3626797"/>
            <a:ext cx="714374" cy="385762"/>
          </a:xfrm>
          <a:prstGeom prst="rect">
            <a:avLst/>
          </a:prstGeom>
        </p:spPr>
      </p:pic>
      <p:pic>
        <p:nvPicPr>
          <p:cNvPr id="41" name="image7.png">
            <a:extLst>
              <a:ext uri="{FF2B5EF4-FFF2-40B4-BE49-F238E27FC236}">
                <a16:creationId xmlns:a16="http://schemas.microsoft.com/office/drawing/2014/main" id="{1B39C01C-055D-0C42-85F9-2429B72E2414}"/>
              </a:ext>
            </a:extLst>
          </p:cNvPr>
          <p:cNvPicPr/>
          <p:nvPr/>
        </p:nvPicPr>
        <p:blipFill>
          <a:blip r:embed="rId5" cstate="print"/>
          <a:stretch>
            <a:fillRect/>
          </a:stretch>
        </p:blipFill>
        <p:spPr>
          <a:xfrm>
            <a:off x="830050" y="4258352"/>
            <a:ext cx="714374" cy="385762"/>
          </a:xfrm>
          <a:prstGeom prst="rect">
            <a:avLst/>
          </a:prstGeom>
        </p:spPr>
      </p:pic>
      <p:grpSp>
        <p:nvGrpSpPr>
          <p:cNvPr id="46" name="docshapegroup60">
            <a:extLst>
              <a:ext uri="{FF2B5EF4-FFF2-40B4-BE49-F238E27FC236}">
                <a16:creationId xmlns:a16="http://schemas.microsoft.com/office/drawing/2014/main" id="{77892B37-936D-B141-888D-D4A62540E03B}"/>
              </a:ext>
            </a:extLst>
          </p:cNvPr>
          <p:cNvGrpSpPr>
            <a:grpSpLocks noRot="1" noChangeAspect="1"/>
          </p:cNvGrpSpPr>
          <p:nvPr/>
        </p:nvGrpSpPr>
        <p:grpSpPr bwMode="auto">
          <a:xfrm>
            <a:off x="887200" y="4927311"/>
            <a:ext cx="600074" cy="422491"/>
            <a:chOff x="0" y="0"/>
            <a:chExt cx="344" cy="209"/>
          </a:xfrm>
        </p:grpSpPr>
        <p:cxnSp>
          <p:nvCxnSpPr>
            <p:cNvPr id="47" name="Line 3781">
              <a:extLst>
                <a:ext uri="{FF2B5EF4-FFF2-40B4-BE49-F238E27FC236}">
                  <a16:creationId xmlns:a16="http://schemas.microsoft.com/office/drawing/2014/main" id="{F3A6A33E-7FF2-8F4A-9747-5BFD8427DE04}"/>
                </a:ext>
              </a:extLst>
            </p:cNvPr>
            <p:cNvCxnSpPr>
              <a:cxnSpLocks noRot="1" noChangeAspect="1" noEditPoints="1" noChangeArrowheads="1" noChangeShapeType="1"/>
            </p:cNvCxnSpPr>
            <p:nvPr/>
          </p:nvCxnSpPr>
          <p:spPr bwMode="auto">
            <a:xfrm>
              <a:off x="82" y="130"/>
              <a:ext cx="0" cy="1"/>
            </a:xfrm>
            <a:prstGeom prst="line">
              <a:avLst/>
            </a:prstGeom>
            <a:noFill/>
            <a:ln w="5204">
              <a:solidFill>
                <a:srgbClr val="000000"/>
              </a:solidFill>
              <a:prstDash val="solid"/>
              <a:round/>
              <a:headEnd/>
              <a:tailEnd/>
            </a:ln>
            <a:extLst>
              <a:ext uri="{909E8E84-426E-40DD-AFC4-6F175D3DCCD1}">
                <a14:hiddenFill xmlns:a14="http://schemas.microsoft.com/office/drawing/2010/main">
                  <a:noFill/>
                </a14:hiddenFill>
              </a:ext>
            </a:extLst>
          </p:spPr>
        </p:cxnSp>
        <p:sp>
          <p:nvSpPr>
            <p:cNvPr id="48" name="docshape61">
              <a:extLst>
                <a:ext uri="{FF2B5EF4-FFF2-40B4-BE49-F238E27FC236}">
                  <a16:creationId xmlns:a16="http://schemas.microsoft.com/office/drawing/2014/main" id="{DEF4BD49-0C46-2A43-9EE7-C3E3F6098F68}"/>
                </a:ext>
              </a:extLst>
            </p:cNvPr>
            <p:cNvSpPr>
              <a:spLocks noRot="1" noChangeAspect="1" noEditPoints="1" noChangeArrowheads="1" noChangeShapeType="1" noTextEdit="1"/>
            </p:cNvSpPr>
            <p:nvPr/>
          </p:nvSpPr>
          <p:spPr bwMode="auto">
            <a:xfrm>
              <a:off x="0" y="120"/>
              <a:ext cx="37" cy="22"/>
            </a:xfrm>
            <a:custGeom>
              <a:avLst/>
              <a:gdLst>
                <a:gd name="T0" fmla="*/ 37 w 37"/>
                <a:gd name="T1" fmla="+- 0 120 120"/>
                <a:gd name="T2" fmla="*/ 120 h 22"/>
                <a:gd name="T3" fmla="*/ 0 w 37"/>
                <a:gd name="T4" fmla="+- 0 131 120"/>
                <a:gd name="T5" fmla="*/ 131 h 22"/>
                <a:gd name="T6" fmla="*/ 37 w 37"/>
                <a:gd name="T7" fmla="+- 0 142 120"/>
                <a:gd name="T8" fmla="*/ 142 h 22"/>
                <a:gd name="T9" fmla="*/ 37 w 37"/>
                <a:gd name="T10" fmla="+- 0 120 120"/>
                <a:gd name="T11" fmla="*/ 120 h 22"/>
              </a:gdLst>
              <a:ahLst/>
              <a:cxnLst>
                <a:cxn ang="0">
                  <a:pos x="T0" y="T2"/>
                </a:cxn>
                <a:cxn ang="0">
                  <a:pos x="T3" y="T5"/>
                </a:cxn>
                <a:cxn ang="0">
                  <a:pos x="T6" y="T8"/>
                </a:cxn>
                <a:cxn ang="0">
                  <a:pos x="T9" y="T11"/>
                </a:cxn>
              </a:cxnLst>
              <a:rect l="0" t="0" r="r" b="b"/>
              <a:pathLst>
                <a:path w="37" h="22">
                  <a:moveTo>
                    <a:pt x="37" y="0"/>
                  </a:moveTo>
                  <a:lnTo>
                    <a:pt x="0" y="11"/>
                  </a:lnTo>
                  <a:lnTo>
                    <a:pt x="37" y="22"/>
                  </a:lnTo>
                  <a:lnTo>
                    <a:pt x="3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GB"/>
            </a:p>
          </p:txBody>
        </p:sp>
        <p:pic>
          <p:nvPicPr>
            <p:cNvPr id="49" name="docshape62">
              <a:extLst>
                <a:ext uri="{FF2B5EF4-FFF2-40B4-BE49-F238E27FC236}">
                  <a16:creationId xmlns:a16="http://schemas.microsoft.com/office/drawing/2014/main" id="{709AB26C-A681-D54A-A12D-2AC7A0D0058C}"/>
                </a:ext>
              </a:extLst>
            </p:cNvPr>
            <p:cNvPicPr>
              <a:picLocks noRot="1" noChangeAspect="1" noEditPoints="1" noChangeArrowheads="1" noChangeShapeType="1" noCrop="1"/>
            </p:cNvPicPr>
            <p:nvPr/>
          </p:nvPicPr>
          <p:blipFill>
            <a:blip r:embed="rId6">
              <a:extLst>
                <a:ext uri="{28A0092B-C50C-407E-A947-70E740481C1C}">
                  <a14:useLocalDpi xmlns:a14="http://schemas.microsoft.com/office/drawing/2010/main" val="0"/>
                </a:ext>
              </a:extLst>
            </a:blip>
            <a:srcRect/>
            <a:stretch>
              <a:fillRect/>
            </a:stretch>
          </p:blipFill>
          <p:spPr bwMode="auto">
            <a:xfrm>
              <a:off x="58" y="0"/>
              <a:ext cx="286" cy="2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8" name="Title 1">
            <a:extLst>
              <a:ext uri="{FF2B5EF4-FFF2-40B4-BE49-F238E27FC236}">
                <a16:creationId xmlns:a16="http://schemas.microsoft.com/office/drawing/2014/main" id="{5542722B-00AE-574D-8C29-C74D1E329D59}"/>
              </a:ext>
            </a:extLst>
          </p:cNvPr>
          <p:cNvSpPr>
            <a:spLocks noGrp="1"/>
          </p:cNvSpPr>
          <p:nvPr>
            <p:ph type="title"/>
          </p:nvPr>
        </p:nvSpPr>
        <p:spPr>
          <a:xfrm>
            <a:off x="629841" y="365126"/>
            <a:ext cx="7886700" cy="1325563"/>
          </a:xfrm>
        </p:spPr>
        <p:txBody>
          <a:bodyPr/>
          <a:lstStyle/>
          <a:p>
            <a:pPr algn="ctr"/>
            <a:r>
              <a:rPr lang="en-IE" sz="3200" dirty="0"/>
              <a:t>Symbols used for </a:t>
            </a:r>
            <a:br>
              <a:rPr lang="en-IE" sz="3200" dirty="0"/>
            </a:br>
            <a:r>
              <a:rPr lang="en-IE" sz="3200" dirty="0"/>
              <a:t>Quantity-Distances - PES</a:t>
            </a:r>
          </a:p>
        </p:txBody>
      </p:sp>
      <p:sp>
        <p:nvSpPr>
          <p:cNvPr id="2" name="Oval 1">
            <a:extLst>
              <a:ext uri="{FF2B5EF4-FFF2-40B4-BE49-F238E27FC236}">
                <a16:creationId xmlns:a16="http://schemas.microsoft.com/office/drawing/2014/main" id="{6C1EBBA1-234F-4280-ABA9-C587D3F77585}"/>
              </a:ext>
            </a:extLst>
          </p:cNvPr>
          <p:cNvSpPr/>
          <p:nvPr/>
        </p:nvSpPr>
        <p:spPr>
          <a:xfrm>
            <a:off x="627376" y="4180340"/>
            <a:ext cx="7886700" cy="746971"/>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Oval 11">
            <a:extLst>
              <a:ext uri="{FF2B5EF4-FFF2-40B4-BE49-F238E27FC236}">
                <a16:creationId xmlns:a16="http://schemas.microsoft.com/office/drawing/2014/main" id="{492FB3DB-95F2-4DA9-AB3A-4E34CF55A74F}"/>
              </a:ext>
            </a:extLst>
          </p:cNvPr>
          <p:cNvSpPr/>
          <p:nvPr/>
        </p:nvSpPr>
        <p:spPr>
          <a:xfrm>
            <a:off x="583239" y="4796404"/>
            <a:ext cx="7886700" cy="746971"/>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4309270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2"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7AAAB105-B2D7-A946-B962-AF67910B6185}"/>
              </a:ext>
            </a:extLst>
          </p:cNvPr>
          <p:cNvSpPr>
            <a:spLocks noGrp="1"/>
          </p:cNvSpPr>
          <p:nvPr>
            <p:ph type="body" sz="quarter" idx="10"/>
          </p:nvPr>
        </p:nvSpPr>
        <p:spPr>
          <a:xfrm>
            <a:off x="1420813" y="1865870"/>
            <a:ext cx="4300537" cy="1203333"/>
          </a:xfrm>
        </p:spPr>
        <p:txBody>
          <a:bodyPr/>
          <a:lstStyle/>
          <a:p>
            <a:pPr lvl="0"/>
            <a:r>
              <a:rPr lang="en-GB" dirty="0"/>
              <a:t>Risks posed by living near stored Explosives and Ammunition</a:t>
            </a:r>
          </a:p>
        </p:txBody>
      </p:sp>
    </p:spTree>
    <p:extLst>
      <p:ext uri="{BB962C8B-B14F-4D97-AF65-F5344CB8AC3E}">
        <p14:creationId xmlns:p14="http://schemas.microsoft.com/office/powerpoint/2010/main" val="129797507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a:extLst>
              <a:ext uri="{FF2B5EF4-FFF2-40B4-BE49-F238E27FC236}">
                <a16:creationId xmlns:a16="http://schemas.microsoft.com/office/drawing/2014/main" id="{60975D9B-9F5D-DB4E-919C-27FE6C5F480B}"/>
              </a:ext>
            </a:extLst>
          </p:cNvPr>
          <p:cNvGraphicFramePr>
            <a:graphicFrameLocks/>
          </p:cNvGraphicFramePr>
          <p:nvPr>
            <p:extLst>
              <p:ext uri="{D42A27DB-BD31-4B8C-83A1-F6EECF244321}">
                <p14:modId xmlns:p14="http://schemas.microsoft.com/office/powerpoint/2010/main" val="3175297561"/>
              </p:ext>
            </p:extLst>
          </p:nvPr>
        </p:nvGraphicFramePr>
        <p:xfrm>
          <a:off x="629841" y="1488603"/>
          <a:ext cx="7929562" cy="5019156"/>
        </p:xfrm>
        <a:graphic>
          <a:graphicData uri="http://schemas.openxmlformats.org/drawingml/2006/table">
            <a:tbl>
              <a:tblPr firstRow="1" firstCol="1" lastRow="1" lastCol="1" bandRow="1" bandCol="1">
                <a:noFill/>
                <a:tableStyleId>{5C22544A-7EE6-4342-B048-85BDC9FD1C3A}</a:tableStyleId>
              </a:tblPr>
              <a:tblGrid>
                <a:gridCol w="1142999">
                  <a:extLst>
                    <a:ext uri="{9D8B030D-6E8A-4147-A177-3AD203B41FA5}">
                      <a16:colId xmlns:a16="http://schemas.microsoft.com/office/drawing/2014/main" val="2591925663"/>
                    </a:ext>
                  </a:extLst>
                </a:gridCol>
                <a:gridCol w="2328863">
                  <a:extLst>
                    <a:ext uri="{9D8B030D-6E8A-4147-A177-3AD203B41FA5}">
                      <a16:colId xmlns:a16="http://schemas.microsoft.com/office/drawing/2014/main" val="3404093173"/>
                    </a:ext>
                  </a:extLst>
                </a:gridCol>
                <a:gridCol w="2486025">
                  <a:extLst>
                    <a:ext uri="{9D8B030D-6E8A-4147-A177-3AD203B41FA5}">
                      <a16:colId xmlns:a16="http://schemas.microsoft.com/office/drawing/2014/main" val="718350673"/>
                    </a:ext>
                  </a:extLst>
                </a:gridCol>
                <a:gridCol w="1971675">
                  <a:extLst>
                    <a:ext uri="{9D8B030D-6E8A-4147-A177-3AD203B41FA5}">
                      <a16:colId xmlns:a16="http://schemas.microsoft.com/office/drawing/2014/main" val="3572165333"/>
                    </a:ext>
                  </a:extLst>
                </a:gridCol>
              </a:tblGrid>
              <a:tr h="419219">
                <a:tc>
                  <a:txBody>
                    <a:bodyPr/>
                    <a:lstStyle/>
                    <a:p>
                      <a:pPr marL="151765" algn="ctr">
                        <a:lnSpc>
                          <a:spcPts val="1030"/>
                        </a:lnSpc>
                        <a:spcBef>
                          <a:spcPts val="100"/>
                        </a:spcBef>
                        <a:spcAft>
                          <a:spcPts val="0"/>
                        </a:spcAft>
                      </a:pPr>
                      <a:r>
                        <a:rPr lang="en-US" sz="1400" b="1">
                          <a:effectLst/>
                          <a:latin typeface="Arial"/>
                          <a:ea typeface="Arial" panose="020B0604020202020204" pitchFamily="34" charset="0"/>
                          <a:cs typeface="Times New Roman"/>
                        </a:rPr>
                        <a:t>Symbol</a:t>
                      </a:r>
                      <a:endParaRPr lang="en-IE" sz="2000" b="1">
                        <a:effectLst/>
                        <a:latin typeface="Arial"/>
                        <a:ea typeface="Arial" panose="020B0604020202020204" pitchFamily="34" charset="0"/>
                        <a:cs typeface="Times New Roman"/>
                      </a:endParaRPr>
                    </a:p>
                  </a:txBody>
                  <a:tcPr marL="0" marR="0" marT="0" marB="0" anchor="ctr">
                    <a:lnL w="38100" cap="flat" cmpd="sng" algn="ctr">
                      <a:noFill/>
                      <a:prstDash val="soli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4F81BD">
                        <a:alpha val="69804"/>
                      </a:srgbClr>
                    </a:solidFill>
                  </a:tcPr>
                </a:tc>
                <a:tc>
                  <a:txBody>
                    <a:bodyPr/>
                    <a:lstStyle/>
                    <a:p>
                      <a:pPr marL="115570" algn="ctr">
                        <a:lnSpc>
                          <a:spcPts val="1030"/>
                        </a:lnSpc>
                        <a:spcBef>
                          <a:spcPts val="100"/>
                        </a:spcBef>
                        <a:spcAft>
                          <a:spcPts val="0"/>
                        </a:spcAft>
                      </a:pPr>
                      <a:r>
                        <a:rPr lang="en-US" sz="1400" b="1">
                          <a:solidFill>
                            <a:schemeClr val="bg1"/>
                          </a:solidFill>
                          <a:effectLst/>
                          <a:latin typeface="Arial" panose="020B0604020202020204" pitchFamily="34" charset="0"/>
                          <a:ea typeface="Arial" panose="020B0604020202020204" pitchFamily="34" charset="0"/>
                          <a:cs typeface="Times New Roman" panose="02020603050405020304" pitchFamily="18" charset="0"/>
                        </a:rPr>
                        <a:t>Type</a:t>
                      </a:r>
                      <a:r>
                        <a:rPr lang="en-US" sz="1400" b="1" spc="-5">
                          <a:solidFill>
                            <a:schemeClr val="bg1"/>
                          </a:solidFill>
                          <a:effectLst/>
                          <a:latin typeface="Arial" panose="020B0604020202020204" pitchFamily="34" charset="0"/>
                          <a:ea typeface="Arial" panose="020B0604020202020204" pitchFamily="34" charset="0"/>
                          <a:cs typeface="Times New Roman" panose="02020603050405020304" pitchFamily="18" charset="0"/>
                        </a:rPr>
                        <a:t> </a:t>
                      </a:r>
                      <a:r>
                        <a:rPr lang="en-US" sz="1400" b="1">
                          <a:solidFill>
                            <a:schemeClr val="bg1"/>
                          </a:solidFill>
                          <a:effectLst/>
                          <a:latin typeface="Arial" panose="020B0604020202020204" pitchFamily="34" charset="0"/>
                          <a:ea typeface="Arial" panose="020B0604020202020204" pitchFamily="34" charset="0"/>
                          <a:cs typeface="Times New Roman" panose="02020603050405020304" pitchFamily="18" charset="0"/>
                        </a:rPr>
                        <a:t>of Structure</a:t>
                      </a:r>
                      <a:r>
                        <a:rPr lang="en-US" sz="1400" b="1" spc="-5">
                          <a:solidFill>
                            <a:schemeClr val="bg1"/>
                          </a:solidFill>
                          <a:effectLst/>
                          <a:latin typeface="Arial" panose="020B0604020202020204" pitchFamily="34" charset="0"/>
                          <a:ea typeface="Arial" panose="020B0604020202020204" pitchFamily="34" charset="0"/>
                          <a:cs typeface="Times New Roman" panose="02020603050405020304" pitchFamily="18" charset="0"/>
                        </a:rPr>
                        <a:t> </a:t>
                      </a:r>
                      <a:r>
                        <a:rPr lang="en-US" sz="1400" b="1">
                          <a:solidFill>
                            <a:schemeClr val="bg1"/>
                          </a:solidFill>
                          <a:effectLst/>
                          <a:latin typeface="Arial" panose="020B0604020202020204" pitchFamily="34" charset="0"/>
                          <a:ea typeface="Arial" panose="020B0604020202020204" pitchFamily="34" charset="0"/>
                          <a:cs typeface="Times New Roman" panose="02020603050405020304" pitchFamily="18" charset="0"/>
                        </a:rPr>
                        <a:t>/</a:t>
                      </a:r>
                      <a:r>
                        <a:rPr lang="en-US" sz="1400" b="1" spc="-10">
                          <a:solidFill>
                            <a:schemeClr val="bg1"/>
                          </a:solidFill>
                          <a:effectLst/>
                          <a:latin typeface="Arial" panose="020B0604020202020204" pitchFamily="34" charset="0"/>
                          <a:ea typeface="Arial" panose="020B0604020202020204" pitchFamily="34" charset="0"/>
                          <a:cs typeface="Times New Roman" panose="02020603050405020304" pitchFamily="18" charset="0"/>
                        </a:rPr>
                        <a:t> </a:t>
                      </a:r>
                      <a:r>
                        <a:rPr lang="en-US" sz="1400" b="1">
                          <a:solidFill>
                            <a:schemeClr val="bg1"/>
                          </a:solidFill>
                          <a:effectLst/>
                          <a:latin typeface="Arial" panose="020B0604020202020204" pitchFamily="34" charset="0"/>
                          <a:ea typeface="Arial" panose="020B0604020202020204" pitchFamily="34" charset="0"/>
                          <a:cs typeface="Times New Roman" panose="02020603050405020304" pitchFamily="18" charset="0"/>
                        </a:rPr>
                        <a:t>Area</a:t>
                      </a:r>
                      <a:endParaRPr lang="en-IE" sz="2000" b="1">
                        <a:solidFill>
                          <a:schemeClr val="bg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4F81BD">
                        <a:alpha val="69804"/>
                      </a:srgbClr>
                    </a:solidFill>
                  </a:tcPr>
                </a:tc>
                <a:tc>
                  <a:txBody>
                    <a:bodyPr/>
                    <a:lstStyle/>
                    <a:p>
                      <a:pPr marL="661035" marR="657225" algn="ctr">
                        <a:lnSpc>
                          <a:spcPts val="1030"/>
                        </a:lnSpc>
                        <a:spcBef>
                          <a:spcPts val="100"/>
                        </a:spcBef>
                        <a:spcAft>
                          <a:spcPts val="0"/>
                        </a:spcAft>
                      </a:pPr>
                      <a:r>
                        <a:rPr lang="en-US" sz="1400" b="1">
                          <a:solidFill>
                            <a:schemeClr val="bg1"/>
                          </a:solidFill>
                          <a:effectLst/>
                          <a:latin typeface="Arial" panose="020B0604020202020204" pitchFamily="34" charset="0"/>
                          <a:ea typeface="Arial" panose="020B0604020202020204" pitchFamily="34" charset="0"/>
                          <a:cs typeface="Times New Roman" panose="02020603050405020304" pitchFamily="18" charset="0"/>
                        </a:rPr>
                        <a:t>Description</a:t>
                      </a:r>
                      <a:endParaRPr lang="en-IE" sz="2000" b="1">
                        <a:solidFill>
                          <a:schemeClr val="bg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4F81BD">
                        <a:alpha val="69804"/>
                      </a:srgbClr>
                    </a:solidFill>
                  </a:tcPr>
                </a:tc>
                <a:tc>
                  <a:txBody>
                    <a:bodyPr/>
                    <a:lstStyle/>
                    <a:p>
                      <a:pPr marL="126365" algn="ctr">
                        <a:lnSpc>
                          <a:spcPts val="1030"/>
                        </a:lnSpc>
                        <a:spcBef>
                          <a:spcPts val="100"/>
                        </a:spcBef>
                        <a:spcAft>
                          <a:spcPts val="0"/>
                        </a:spcAft>
                      </a:pPr>
                      <a:r>
                        <a:rPr lang="en-US" sz="1400" b="1">
                          <a:solidFill>
                            <a:schemeClr val="bg1"/>
                          </a:solidFill>
                          <a:effectLst/>
                          <a:latin typeface="Arial" panose="020B0604020202020204" pitchFamily="34" charset="0"/>
                          <a:ea typeface="Arial" panose="020B0604020202020204" pitchFamily="34" charset="0"/>
                          <a:cs typeface="Times New Roman" panose="02020603050405020304" pitchFamily="18" charset="0"/>
                        </a:rPr>
                        <a:t>Directional</a:t>
                      </a:r>
                      <a:r>
                        <a:rPr lang="en-US" sz="1400" b="1" spc="-10">
                          <a:solidFill>
                            <a:schemeClr val="bg1"/>
                          </a:solidFill>
                          <a:effectLst/>
                          <a:latin typeface="Arial" panose="020B0604020202020204" pitchFamily="34" charset="0"/>
                          <a:ea typeface="Arial" panose="020B0604020202020204" pitchFamily="34" charset="0"/>
                          <a:cs typeface="Times New Roman" panose="02020603050405020304" pitchFamily="18" charset="0"/>
                        </a:rPr>
                        <a:t> </a:t>
                      </a:r>
                      <a:r>
                        <a:rPr lang="en-US" sz="1400" b="1">
                          <a:solidFill>
                            <a:schemeClr val="bg1"/>
                          </a:solidFill>
                          <a:effectLst/>
                          <a:latin typeface="Arial" panose="020B0604020202020204" pitchFamily="34" charset="0"/>
                          <a:ea typeface="Arial" panose="020B0604020202020204" pitchFamily="34" charset="0"/>
                          <a:cs typeface="Times New Roman" panose="02020603050405020304" pitchFamily="18" charset="0"/>
                        </a:rPr>
                        <a:t>Effects</a:t>
                      </a:r>
                      <a:endParaRPr lang="en-IE" sz="2000" b="1">
                        <a:solidFill>
                          <a:schemeClr val="bg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4F81BD">
                        <a:alpha val="69804"/>
                      </a:srgbClr>
                    </a:solidFill>
                  </a:tcPr>
                </a:tc>
                <a:extLst>
                  <a:ext uri="{0D108BD9-81ED-4DB2-BD59-A6C34878D82A}">
                    <a16:rowId xmlns:a16="http://schemas.microsoft.com/office/drawing/2014/main" val="707542554"/>
                  </a:ext>
                </a:extLst>
              </a:tr>
              <a:tr h="332737">
                <a:tc gridSpan="4">
                  <a:txBody>
                    <a:bodyPr/>
                    <a:lstStyle/>
                    <a:p>
                      <a:pPr marL="151765" algn="ctr">
                        <a:lnSpc>
                          <a:spcPts val="1030"/>
                        </a:lnSpc>
                        <a:spcBef>
                          <a:spcPts val="100"/>
                        </a:spcBef>
                        <a:spcAft>
                          <a:spcPts val="0"/>
                        </a:spcAft>
                      </a:pPr>
                      <a:r>
                        <a:rPr lang="en-IE" sz="1400" b="1">
                          <a:effectLst/>
                          <a:latin typeface="Arial"/>
                          <a:ea typeface="Arial" panose="020B0604020202020204" pitchFamily="34" charset="0"/>
                          <a:cs typeface="Times New Roman"/>
                        </a:rPr>
                        <a:t>Exposed Sites (ES)</a:t>
                      </a:r>
                    </a:p>
                  </a:txBody>
                  <a:tcPr marL="0" marR="0" marT="0" marB="0" anchor="ctr">
                    <a:lnL w="38100" cap="flat" cmpd="sng" algn="ctr">
                      <a:noFill/>
                      <a:prstDash val="soli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4F81BD">
                        <a:alpha val="69804"/>
                      </a:srgbClr>
                    </a:solidFill>
                  </a:tcPr>
                </a:tc>
                <a:tc hMerge="1">
                  <a:txBody>
                    <a:bodyPr/>
                    <a:lstStyle/>
                    <a:p>
                      <a:pPr marL="115570" algn="ctr">
                        <a:lnSpc>
                          <a:spcPts val="1030"/>
                        </a:lnSpc>
                        <a:spcBef>
                          <a:spcPts val="100"/>
                        </a:spcBef>
                        <a:spcAft>
                          <a:spcPts val="0"/>
                        </a:spcAft>
                      </a:pPr>
                      <a:endParaRPr lang="en-IE" sz="2000" b="1">
                        <a:solidFill>
                          <a:schemeClr val="bg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4F81BD">
                        <a:alpha val="69804"/>
                      </a:srgbClr>
                    </a:solidFill>
                  </a:tcPr>
                </a:tc>
                <a:tc hMerge="1">
                  <a:txBody>
                    <a:bodyPr/>
                    <a:lstStyle/>
                    <a:p>
                      <a:pPr marL="661035" marR="657225" algn="ctr">
                        <a:lnSpc>
                          <a:spcPts val="1030"/>
                        </a:lnSpc>
                        <a:spcBef>
                          <a:spcPts val="100"/>
                        </a:spcBef>
                        <a:spcAft>
                          <a:spcPts val="0"/>
                        </a:spcAft>
                      </a:pPr>
                      <a:endParaRPr lang="en-IE" sz="2000" b="1">
                        <a:solidFill>
                          <a:schemeClr val="bg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4F81BD">
                        <a:alpha val="69804"/>
                      </a:srgbClr>
                    </a:solidFill>
                  </a:tcPr>
                </a:tc>
                <a:tc hMerge="1">
                  <a:txBody>
                    <a:bodyPr/>
                    <a:lstStyle/>
                    <a:p>
                      <a:pPr marL="126365" algn="ctr">
                        <a:lnSpc>
                          <a:spcPts val="1030"/>
                        </a:lnSpc>
                        <a:spcBef>
                          <a:spcPts val="100"/>
                        </a:spcBef>
                        <a:spcAft>
                          <a:spcPts val="0"/>
                        </a:spcAft>
                      </a:pPr>
                      <a:endParaRPr lang="en-IE" sz="2000" b="1">
                        <a:solidFill>
                          <a:schemeClr val="bg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4F81BD">
                        <a:alpha val="69804"/>
                      </a:srgbClr>
                    </a:solidFill>
                  </a:tcPr>
                </a:tc>
                <a:extLst>
                  <a:ext uri="{0D108BD9-81ED-4DB2-BD59-A6C34878D82A}">
                    <a16:rowId xmlns:a16="http://schemas.microsoft.com/office/drawing/2014/main" val="1238954923"/>
                  </a:ext>
                </a:extLst>
              </a:tr>
              <a:tr h="584211">
                <a:tc>
                  <a:txBody>
                    <a:bodyPr/>
                    <a:lstStyle/>
                    <a:p>
                      <a:pPr marL="101600">
                        <a:spcBef>
                          <a:spcPts val="100"/>
                        </a:spcBef>
                        <a:spcAft>
                          <a:spcPts val="0"/>
                        </a:spcAft>
                      </a:pPr>
                      <a:endParaRPr lang="en-IE" sz="1800" b="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38100" cap="flat" cmpd="sng" algn="ctr">
                      <a:noFill/>
                      <a:prstDash val="solid"/>
                    </a:lnL>
                    <a:lnR w="12700" cap="flat" cmpd="sng" algn="ctr">
                      <a:solidFill>
                        <a:schemeClr val="tx1"/>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66675">
                        <a:lnSpc>
                          <a:spcPct val="100000"/>
                        </a:lnSpc>
                        <a:spcBef>
                          <a:spcPts val="110"/>
                        </a:spcBef>
                        <a:spcAft>
                          <a:spcPts val="0"/>
                        </a:spcAft>
                      </a:pPr>
                      <a:r>
                        <a:rPr lang="en-US" sz="1400" b="0">
                          <a:effectLst/>
                          <a:latin typeface="Arial" panose="020B0604020202020204" pitchFamily="34" charset="0"/>
                          <a:ea typeface="Arial" panose="020B0604020202020204" pitchFamily="34" charset="0"/>
                          <a:cs typeface="Times New Roman" panose="02020603050405020304" pitchFamily="18" charset="0"/>
                        </a:rPr>
                        <a:t>Standard</a:t>
                      </a:r>
                      <a:r>
                        <a:rPr lang="en-US" sz="1400" b="0" spc="-5">
                          <a:effectLst/>
                          <a:latin typeface="Arial" panose="020B0604020202020204" pitchFamily="34" charset="0"/>
                          <a:ea typeface="Arial" panose="020B0604020202020204" pitchFamily="34" charset="0"/>
                          <a:cs typeface="Times New Roman" panose="02020603050405020304" pitchFamily="18" charset="0"/>
                        </a:rPr>
                        <a:t> </a:t>
                      </a:r>
                      <a:r>
                        <a:rPr lang="en-US" sz="1400" b="0">
                          <a:effectLst/>
                          <a:latin typeface="Arial" panose="020B0604020202020204" pitchFamily="34" charset="0"/>
                          <a:ea typeface="Arial" panose="020B0604020202020204" pitchFamily="34" charset="0"/>
                          <a:cs typeface="Times New Roman" panose="02020603050405020304" pitchFamily="18" charset="0"/>
                        </a:rPr>
                        <a:t>NATO</a:t>
                      </a:r>
                      <a:r>
                        <a:rPr lang="en-US" sz="1400" b="0" spc="-10">
                          <a:effectLst/>
                          <a:latin typeface="Arial" panose="020B0604020202020204" pitchFamily="34" charset="0"/>
                          <a:ea typeface="Arial" panose="020B0604020202020204" pitchFamily="34" charset="0"/>
                          <a:cs typeface="Times New Roman" panose="02020603050405020304" pitchFamily="18" charset="0"/>
                        </a:rPr>
                        <a:t> </a:t>
                      </a:r>
                      <a:r>
                        <a:rPr lang="en-US" sz="1400" b="0">
                          <a:effectLst/>
                          <a:latin typeface="Arial" panose="020B0604020202020204" pitchFamily="34" charset="0"/>
                          <a:ea typeface="Arial" panose="020B0604020202020204" pitchFamily="34" charset="0"/>
                          <a:cs typeface="Times New Roman" panose="02020603050405020304" pitchFamily="18" charset="0"/>
                        </a:rPr>
                        <a:t>ECM</a:t>
                      </a:r>
                      <a:endParaRPr lang="en-IE" sz="1400" b="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66675" marR="351790">
                        <a:lnSpc>
                          <a:spcPct val="100000"/>
                        </a:lnSpc>
                        <a:spcBef>
                          <a:spcPts val="110"/>
                        </a:spcBef>
                        <a:spcAft>
                          <a:spcPts val="0"/>
                        </a:spcAft>
                      </a:pP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Building with earth on the roof and</a:t>
                      </a:r>
                      <a:r>
                        <a:rPr lang="en-US" sz="1400" b="0" spc="-210">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against</a:t>
                      </a:r>
                      <a:r>
                        <a:rPr lang="en-US" sz="1400" b="0" spc="-10">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three</a:t>
                      </a:r>
                      <a:r>
                        <a:rPr lang="en-US" sz="1400" b="0" spc="-5">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walls.</a:t>
                      </a:r>
                      <a:r>
                        <a:rPr lang="en-US" sz="1400" b="0" spc="-10">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7BAR</a:t>
                      </a:r>
                      <a:r>
                        <a:rPr lang="en-US" sz="1400" b="0" spc="-5">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Door.</a:t>
                      </a:r>
                      <a:endParaRPr lang="en-IE"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66675" marR="158115">
                        <a:lnSpc>
                          <a:spcPct val="100000"/>
                        </a:lnSpc>
                        <a:spcBef>
                          <a:spcPts val="160"/>
                        </a:spcBef>
                        <a:spcAft>
                          <a:spcPts val="0"/>
                        </a:spcAft>
                      </a:pPr>
                      <a:r>
                        <a:rPr lang="en-US" sz="1400" b="0">
                          <a:solidFill>
                            <a:schemeClr val="tx1"/>
                          </a:solidFill>
                          <a:effectLst/>
                          <a:latin typeface="Arial"/>
                          <a:ea typeface="Arial" panose="020B0604020202020204" pitchFamily="34" charset="0"/>
                          <a:cs typeface="Times New Roman"/>
                        </a:rPr>
                        <a:t>Door facing away from</a:t>
                      </a:r>
                      <a:r>
                        <a:rPr lang="en-US" sz="1400" b="0" spc="-210">
                          <a:solidFill>
                            <a:schemeClr val="tx1"/>
                          </a:solidFill>
                          <a:effectLst/>
                          <a:latin typeface="Arial"/>
                          <a:ea typeface="Arial" panose="020B0604020202020204" pitchFamily="34" charset="0"/>
                          <a:cs typeface="Times New Roman"/>
                        </a:rPr>
                        <a:t> </a:t>
                      </a:r>
                      <a:r>
                        <a:rPr lang="en-US" sz="1400" b="0">
                          <a:solidFill>
                            <a:schemeClr val="tx1"/>
                          </a:solidFill>
                          <a:effectLst/>
                          <a:latin typeface="Arial"/>
                          <a:ea typeface="Arial" panose="020B0604020202020204" pitchFamily="34" charset="0"/>
                          <a:cs typeface="Times New Roman"/>
                        </a:rPr>
                        <a:t>PES.</a:t>
                      </a:r>
                      <a:endParaRPr lang="en-IE" sz="1400" b="0">
                        <a:solidFill>
                          <a:schemeClr val="tx1"/>
                        </a:solidFill>
                        <a:effectLst/>
                        <a:latin typeface="Arial"/>
                        <a:ea typeface="Arial" panose="020B0604020202020204" pitchFamily="34" charset="0"/>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077355833"/>
                  </a:ext>
                </a:extLst>
              </a:tr>
              <a:tr h="584211">
                <a:tc>
                  <a:txBody>
                    <a:bodyPr/>
                    <a:lstStyle/>
                    <a:p>
                      <a:pPr marL="101600">
                        <a:spcBef>
                          <a:spcPts val="100"/>
                        </a:spcBef>
                        <a:spcAft>
                          <a:spcPts val="0"/>
                        </a:spcAft>
                      </a:pPr>
                      <a:endParaRPr lang="en-IE" sz="1800" b="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38100" cap="flat" cmpd="sng" algn="ctr">
                      <a:noFill/>
                      <a:prstDash val="soli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66675">
                        <a:lnSpc>
                          <a:spcPct val="100000"/>
                        </a:lnSpc>
                        <a:spcBef>
                          <a:spcPts val="100"/>
                        </a:spcBef>
                        <a:spcAft>
                          <a:spcPts val="0"/>
                        </a:spcAft>
                      </a:pPr>
                      <a:r>
                        <a:rPr lang="en-US" sz="1400" b="0">
                          <a:effectLst/>
                          <a:latin typeface="Arial" panose="020B0604020202020204" pitchFamily="34" charset="0"/>
                          <a:ea typeface="Arial" panose="020B0604020202020204" pitchFamily="34" charset="0"/>
                          <a:cs typeface="Times New Roman" panose="02020603050405020304" pitchFamily="18" charset="0"/>
                        </a:rPr>
                        <a:t>Standard</a:t>
                      </a:r>
                      <a:r>
                        <a:rPr lang="en-US" sz="1400" b="0" spc="-5">
                          <a:effectLst/>
                          <a:latin typeface="Arial" panose="020B0604020202020204" pitchFamily="34" charset="0"/>
                          <a:ea typeface="Arial" panose="020B0604020202020204" pitchFamily="34" charset="0"/>
                          <a:cs typeface="Times New Roman" panose="02020603050405020304" pitchFamily="18" charset="0"/>
                        </a:rPr>
                        <a:t> </a:t>
                      </a:r>
                      <a:r>
                        <a:rPr lang="en-US" sz="1400" b="0">
                          <a:effectLst/>
                          <a:latin typeface="Arial" panose="020B0604020202020204" pitchFamily="34" charset="0"/>
                          <a:ea typeface="Arial" panose="020B0604020202020204" pitchFamily="34" charset="0"/>
                          <a:cs typeface="Times New Roman" panose="02020603050405020304" pitchFamily="18" charset="0"/>
                        </a:rPr>
                        <a:t>NATO</a:t>
                      </a:r>
                      <a:r>
                        <a:rPr lang="en-US" sz="1400" b="0" spc="-10">
                          <a:effectLst/>
                          <a:latin typeface="Arial" panose="020B0604020202020204" pitchFamily="34" charset="0"/>
                          <a:ea typeface="Arial" panose="020B0604020202020204" pitchFamily="34" charset="0"/>
                          <a:cs typeface="Times New Roman" panose="02020603050405020304" pitchFamily="18" charset="0"/>
                        </a:rPr>
                        <a:t> </a:t>
                      </a:r>
                      <a:r>
                        <a:rPr lang="en-US" sz="1400" b="0">
                          <a:effectLst/>
                          <a:latin typeface="Arial" panose="020B0604020202020204" pitchFamily="34" charset="0"/>
                          <a:ea typeface="Arial" panose="020B0604020202020204" pitchFamily="34" charset="0"/>
                          <a:cs typeface="Times New Roman" panose="02020603050405020304" pitchFamily="18" charset="0"/>
                        </a:rPr>
                        <a:t>ECM</a:t>
                      </a:r>
                      <a:endParaRPr lang="en-IE" sz="1400" b="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66675" marR="86360">
                        <a:lnSpc>
                          <a:spcPct val="100000"/>
                        </a:lnSpc>
                        <a:spcBef>
                          <a:spcPts val="100"/>
                        </a:spcBef>
                        <a:spcAft>
                          <a:spcPts val="0"/>
                        </a:spcAft>
                      </a:pP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Building with earth on the roof and</a:t>
                      </a:r>
                      <a:r>
                        <a:rPr lang="en-US" sz="1400" b="0" spc="5">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against three walls. 7BAR Headwall and</a:t>
                      </a:r>
                      <a:r>
                        <a:rPr lang="en-US" sz="1400" b="0" spc="-210">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Door.</a:t>
                      </a:r>
                      <a:endParaRPr lang="en-IE"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66675" marR="252730">
                        <a:lnSpc>
                          <a:spcPct val="100000"/>
                        </a:lnSpc>
                        <a:spcBef>
                          <a:spcPts val="100"/>
                        </a:spcBef>
                        <a:spcAft>
                          <a:spcPts val="0"/>
                        </a:spcAft>
                      </a:pP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Door facing</a:t>
                      </a:r>
                      <a:r>
                        <a:rPr lang="en-US" sz="1400" b="0" spc="5">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perpendicular to the</a:t>
                      </a:r>
                      <a:r>
                        <a:rPr lang="en-US" sz="1400" b="0" spc="5">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direction</a:t>
                      </a:r>
                      <a:r>
                        <a:rPr lang="en-US" sz="1400" b="0" spc="-10">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of</a:t>
                      </a:r>
                      <a:r>
                        <a:rPr lang="en-US" sz="1400" b="0" spc="-10">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the</a:t>
                      </a:r>
                      <a:r>
                        <a:rPr lang="en-US" sz="1400" b="0" spc="-15">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PES.</a:t>
                      </a:r>
                      <a:endParaRPr lang="en-IE"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912285739"/>
                  </a:ext>
                </a:extLst>
              </a:tr>
              <a:tr h="584211">
                <a:tc>
                  <a:txBody>
                    <a:bodyPr/>
                    <a:lstStyle/>
                    <a:p>
                      <a:pPr marL="101600">
                        <a:spcBef>
                          <a:spcPts val="100"/>
                        </a:spcBef>
                        <a:spcAft>
                          <a:spcPts val="0"/>
                        </a:spcAft>
                      </a:pPr>
                      <a:endParaRPr lang="en-IE" sz="1800" b="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38100" cap="flat" cmpd="sng" algn="ctr">
                      <a:noFill/>
                      <a:prstDash val="soli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nSpc>
                          <a:spcPct val="100000"/>
                        </a:lnSpc>
                        <a:spcBef>
                          <a:spcPts val="35"/>
                        </a:spcBef>
                      </a:pP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endParaRPr lang="en-IE"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p>
                      <a:pPr marL="66675">
                        <a:lnSpc>
                          <a:spcPct val="100000"/>
                        </a:lnSpc>
                      </a:pP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Standard</a:t>
                      </a:r>
                      <a:r>
                        <a:rPr lang="en-US" sz="1400" b="0" spc="-5">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NATO</a:t>
                      </a:r>
                      <a:r>
                        <a:rPr lang="en-US" sz="1400" b="0" spc="-15">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ECM</a:t>
                      </a:r>
                      <a:endParaRPr lang="en-IE"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66675" marR="93345">
                        <a:lnSpc>
                          <a:spcPct val="100000"/>
                        </a:lnSpc>
                        <a:spcBef>
                          <a:spcPts val="100"/>
                        </a:spcBef>
                        <a:spcAft>
                          <a:spcPts val="0"/>
                        </a:spcAft>
                      </a:pP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Building with earth on the roof and</a:t>
                      </a:r>
                      <a:r>
                        <a:rPr lang="en-US" sz="1400" b="0" spc="5">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against</a:t>
                      </a:r>
                      <a:r>
                        <a:rPr lang="en-US" sz="1400" b="0" spc="-20">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three</a:t>
                      </a:r>
                      <a:r>
                        <a:rPr lang="en-US" sz="1400" b="0" spc="-10">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walls.</a:t>
                      </a:r>
                      <a:r>
                        <a:rPr lang="en-US" sz="1400" b="0" spc="-15">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7BAR</a:t>
                      </a:r>
                      <a:r>
                        <a:rPr lang="en-US" sz="1400" b="0" spc="-5">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Headwall</a:t>
                      </a:r>
                      <a:r>
                        <a:rPr lang="en-US" sz="1400" b="0" spc="-5">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and</a:t>
                      </a:r>
                      <a:endParaRPr lang="en-IE"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p>
                      <a:pPr marL="66675">
                        <a:lnSpc>
                          <a:spcPct val="100000"/>
                        </a:lnSpc>
                      </a:pP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Door.</a:t>
                      </a:r>
                      <a:endParaRPr lang="en-IE"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66675" marR="186055">
                        <a:lnSpc>
                          <a:spcPct val="100000"/>
                        </a:lnSpc>
                        <a:spcBef>
                          <a:spcPts val="555"/>
                        </a:spcBef>
                        <a:spcAft>
                          <a:spcPts val="0"/>
                        </a:spcAft>
                      </a:pPr>
                      <a:r>
                        <a:rPr lang="en-US" sz="1400" b="0">
                          <a:solidFill>
                            <a:schemeClr val="tx1"/>
                          </a:solidFill>
                          <a:effectLst/>
                          <a:latin typeface="Arial"/>
                          <a:ea typeface="Arial" panose="020B0604020202020204" pitchFamily="34" charset="0"/>
                          <a:cs typeface="Times New Roman"/>
                        </a:rPr>
                        <a:t>Door facing towards a</a:t>
                      </a:r>
                      <a:r>
                        <a:rPr lang="en-US" sz="1400" b="0" spc="-210">
                          <a:solidFill>
                            <a:schemeClr val="tx1"/>
                          </a:solidFill>
                          <a:effectLst/>
                          <a:latin typeface="Arial"/>
                          <a:ea typeface="Arial" panose="020B0604020202020204" pitchFamily="34" charset="0"/>
                          <a:cs typeface="Times New Roman"/>
                        </a:rPr>
                        <a:t> </a:t>
                      </a:r>
                      <a:r>
                        <a:rPr lang="en-US" sz="1400" b="0">
                          <a:solidFill>
                            <a:schemeClr val="tx1"/>
                          </a:solidFill>
                          <a:effectLst/>
                          <a:latin typeface="Arial"/>
                          <a:ea typeface="Arial" panose="020B0604020202020204" pitchFamily="34" charset="0"/>
                          <a:cs typeface="Times New Roman"/>
                        </a:rPr>
                        <a:t>PES.</a:t>
                      </a:r>
                      <a:endParaRPr lang="en-IE" sz="1400" b="0">
                        <a:solidFill>
                          <a:schemeClr val="tx1"/>
                        </a:solidFill>
                        <a:effectLst/>
                        <a:latin typeface="Arial"/>
                        <a:ea typeface="Arial" panose="020B0604020202020204" pitchFamily="34" charset="0"/>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431028224"/>
                  </a:ext>
                </a:extLst>
              </a:tr>
              <a:tr h="584211">
                <a:tc>
                  <a:txBody>
                    <a:bodyPr/>
                    <a:lstStyle/>
                    <a:p>
                      <a:pPr marL="101600">
                        <a:spcBef>
                          <a:spcPts val="100"/>
                        </a:spcBef>
                        <a:spcAft>
                          <a:spcPts val="0"/>
                        </a:spcAft>
                      </a:pPr>
                      <a:endParaRPr lang="en-IE" sz="1800" b="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38100" cap="flat" cmpd="sng" algn="ctr">
                      <a:noFill/>
                      <a:prstDash val="soli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nSpc>
                          <a:spcPct val="100000"/>
                        </a:lnSpc>
                        <a:spcBef>
                          <a:spcPts val="45"/>
                        </a:spcBef>
                      </a:pPr>
                      <a:endParaRPr lang="en-IE" sz="1400" b="0">
                        <a:solidFill>
                          <a:schemeClr val="tx1"/>
                        </a:solidFill>
                        <a:effectLst/>
                        <a:latin typeface="Arial"/>
                        <a:ea typeface="Arial" panose="020B0604020202020204" pitchFamily="34" charset="0"/>
                        <a:cs typeface="Times New Roman"/>
                      </a:endParaRPr>
                    </a:p>
                    <a:p>
                      <a:pPr marL="66675">
                        <a:lnSpc>
                          <a:spcPct val="100000"/>
                        </a:lnSpc>
                      </a:pPr>
                      <a:r>
                        <a:rPr lang="en-US" sz="1400" b="0">
                          <a:solidFill>
                            <a:schemeClr val="tx1"/>
                          </a:solidFill>
                          <a:effectLst/>
                          <a:latin typeface="Arial"/>
                          <a:ea typeface="Arial" panose="020B0604020202020204" pitchFamily="34" charset="0"/>
                          <a:cs typeface="Times New Roman"/>
                        </a:rPr>
                        <a:t>NATO</a:t>
                      </a:r>
                      <a:r>
                        <a:rPr lang="en-US" sz="1400" b="0" spc="-10">
                          <a:solidFill>
                            <a:schemeClr val="tx1"/>
                          </a:solidFill>
                          <a:effectLst/>
                          <a:latin typeface="Arial"/>
                          <a:ea typeface="Arial" panose="020B0604020202020204" pitchFamily="34" charset="0"/>
                          <a:cs typeface="Times New Roman"/>
                        </a:rPr>
                        <a:t> </a:t>
                      </a:r>
                      <a:r>
                        <a:rPr lang="en-US" sz="1400" b="0">
                          <a:solidFill>
                            <a:schemeClr val="tx1"/>
                          </a:solidFill>
                          <a:effectLst/>
                          <a:latin typeface="Arial"/>
                          <a:ea typeface="Arial" panose="020B0604020202020204" pitchFamily="34" charset="0"/>
                          <a:cs typeface="Times New Roman"/>
                        </a:rPr>
                        <a:t>Standard</a:t>
                      </a:r>
                      <a:r>
                        <a:rPr lang="en-US" sz="1400" b="0" spc="-10">
                          <a:solidFill>
                            <a:schemeClr val="tx1"/>
                          </a:solidFill>
                          <a:effectLst/>
                          <a:latin typeface="Arial"/>
                          <a:ea typeface="Arial" panose="020B0604020202020204" pitchFamily="34" charset="0"/>
                          <a:cs typeface="Times New Roman"/>
                        </a:rPr>
                        <a:t> </a:t>
                      </a:r>
                      <a:r>
                        <a:rPr lang="en-US" sz="1400" b="0">
                          <a:solidFill>
                            <a:schemeClr val="tx1"/>
                          </a:solidFill>
                          <a:effectLst/>
                          <a:latin typeface="Arial"/>
                          <a:ea typeface="Arial" panose="020B0604020202020204" pitchFamily="34" charset="0"/>
                          <a:cs typeface="Times New Roman"/>
                        </a:rPr>
                        <a:t>ECM</a:t>
                      </a:r>
                      <a:endParaRPr lang="en-IE" sz="1400" b="0">
                        <a:solidFill>
                          <a:schemeClr val="tx1"/>
                        </a:solidFill>
                        <a:effectLst/>
                        <a:latin typeface="Arial"/>
                        <a:ea typeface="Arial" panose="020B0604020202020204" pitchFamily="34" charset="0"/>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66675" marR="93345">
                        <a:lnSpc>
                          <a:spcPct val="100000"/>
                        </a:lnSpc>
                        <a:spcBef>
                          <a:spcPts val="110"/>
                        </a:spcBef>
                        <a:spcAft>
                          <a:spcPts val="0"/>
                        </a:spcAft>
                      </a:pP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Building with earth on the roof and</a:t>
                      </a:r>
                      <a:r>
                        <a:rPr lang="en-US" sz="1400" b="0" spc="5">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against</a:t>
                      </a:r>
                      <a:r>
                        <a:rPr lang="en-US" sz="1400" b="0" spc="-20">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three</a:t>
                      </a:r>
                      <a:r>
                        <a:rPr lang="en-US" sz="1400" b="0" spc="-10">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walls.</a:t>
                      </a:r>
                      <a:r>
                        <a:rPr lang="en-US" sz="1400" b="0" spc="-15">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3BAR</a:t>
                      </a:r>
                      <a:r>
                        <a:rPr lang="en-US" sz="1400" b="0" spc="-5">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Headwall</a:t>
                      </a:r>
                      <a:r>
                        <a:rPr lang="en-US" sz="1400" b="0" spc="-5">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and</a:t>
                      </a:r>
                      <a:endParaRPr lang="en-IE"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p>
                      <a:pPr marL="66675">
                        <a:lnSpc>
                          <a:spcPct val="100000"/>
                        </a:lnSpc>
                      </a:pP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Door.</a:t>
                      </a:r>
                      <a:endParaRPr lang="en-IE"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66675" marR="158115">
                        <a:lnSpc>
                          <a:spcPct val="100000"/>
                        </a:lnSpc>
                        <a:spcBef>
                          <a:spcPts val="565"/>
                        </a:spcBef>
                        <a:spcAft>
                          <a:spcPts val="0"/>
                        </a:spcAft>
                      </a:pP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Door facing away from</a:t>
                      </a:r>
                      <a:r>
                        <a:rPr lang="en-US" sz="1400" b="0" spc="-210">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PES.</a:t>
                      </a:r>
                      <a:endParaRPr lang="en-IE"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518680857"/>
                  </a:ext>
                </a:extLst>
              </a:tr>
              <a:tr h="584211">
                <a:tc>
                  <a:txBody>
                    <a:bodyPr/>
                    <a:lstStyle/>
                    <a:p>
                      <a:pPr marL="101600">
                        <a:spcBef>
                          <a:spcPts val="100"/>
                        </a:spcBef>
                        <a:spcAft>
                          <a:spcPts val="0"/>
                        </a:spcAft>
                      </a:pPr>
                      <a:endParaRPr lang="en-IE" sz="1800" b="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38100" cap="flat" cmpd="sng" algn="ctr">
                      <a:noFill/>
                      <a:prstDash val="soli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nSpc>
                          <a:spcPct val="100000"/>
                        </a:lnSpc>
                        <a:spcBef>
                          <a:spcPts val="45"/>
                        </a:spcBef>
                      </a:pPr>
                      <a:endParaRPr lang="en-IE" sz="1400" b="0">
                        <a:solidFill>
                          <a:schemeClr val="tx1"/>
                        </a:solidFill>
                        <a:effectLst/>
                        <a:latin typeface="Arial"/>
                        <a:ea typeface="Arial" panose="020B0604020202020204" pitchFamily="34" charset="0"/>
                        <a:cs typeface="Times New Roman"/>
                      </a:endParaRPr>
                    </a:p>
                    <a:p>
                      <a:pPr marL="66675">
                        <a:lnSpc>
                          <a:spcPct val="100000"/>
                        </a:lnSpc>
                      </a:pPr>
                      <a:r>
                        <a:rPr lang="en-US" sz="1400" b="0">
                          <a:solidFill>
                            <a:schemeClr val="tx1"/>
                          </a:solidFill>
                          <a:effectLst/>
                          <a:latin typeface="Arial"/>
                          <a:ea typeface="Arial" panose="020B0604020202020204" pitchFamily="34" charset="0"/>
                          <a:cs typeface="Times New Roman"/>
                        </a:rPr>
                        <a:t>NATO</a:t>
                      </a:r>
                      <a:r>
                        <a:rPr lang="en-US" sz="1400" b="0" spc="-10">
                          <a:solidFill>
                            <a:schemeClr val="tx1"/>
                          </a:solidFill>
                          <a:effectLst/>
                          <a:latin typeface="Arial"/>
                          <a:ea typeface="Arial" panose="020B0604020202020204" pitchFamily="34" charset="0"/>
                          <a:cs typeface="Times New Roman"/>
                        </a:rPr>
                        <a:t> </a:t>
                      </a:r>
                      <a:r>
                        <a:rPr lang="en-US" sz="1400" b="0">
                          <a:solidFill>
                            <a:schemeClr val="tx1"/>
                          </a:solidFill>
                          <a:effectLst/>
                          <a:latin typeface="Arial"/>
                          <a:ea typeface="Arial" panose="020B0604020202020204" pitchFamily="34" charset="0"/>
                          <a:cs typeface="Times New Roman"/>
                        </a:rPr>
                        <a:t>Standard</a:t>
                      </a:r>
                      <a:r>
                        <a:rPr lang="en-US" sz="1400" b="0" spc="-10">
                          <a:solidFill>
                            <a:schemeClr val="tx1"/>
                          </a:solidFill>
                          <a:effectLst/>
                          <a:latin typeface="Arial"/>
                          <a:ea typeface="Arial" panose="020B0604020202020204" pitchFamily="34" charset="0"/>
                          <a:cs typeface="Times New Roman"/>
                        </a:rPr>
                        <a:t> </a:t>
                      </a:r>
                      <a:r>
                        <a:rPr lang="en-US" sz="1400" b="0">
                          <a:solidFill>
                            <a:schemeClr val="tx1"/>
                          </a:solidFill>
                          <a:effectLst/>
                          <a:latin typeface="Arial"/>
                          <a:ea typeface="Arial" panose="020B0604020202020204" pitchFamily="34" charset="0"/>
                          <a:cs typeface="Times New Roman"/>
                        </a:rPr>
                        <a:t>ECM</a:t>
                      </a:r>
                      <a:endParaRPr lang="en-IE" sz="1400" b="0">
                        <a:solidFill>
                          <a:schemeClr val="tx1"/>
                        </a:solidFill>
                        <a:effectLst/>
                        <a:latin typeface="Arial"/>
                        <a:ea typeface="Arial" panose="020B0604020202020204" pitchFamily="34" charset="0"/>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66675" marR="86360">
                        <a:lnSpc>
                          <a:spcPct val="100000"/>
                        </a:lnSpc>
                        <a:spcBef>
                          <a:spcPts val="100"/>
                        </a:spcBef>
                        <a:spcAft>
                          <a:spcPts val="0"/>
                        </a:spcAft>
                      </a:pPr>
                      <a:r>
                        <a:rPr lang="en-US" sz="1400" b="0">
                          <a:solidFill>
                            <a:schemeClr val="tx1"/>
                          </a:solidFill>
                          <a:effectLst/>
                          <a:latin typeface="Arial"/>
                          <a:ea typeface="Arial" panose="020B0604020202020204" pitchFamily="34" charset="0"/>
                          <a:cs typeface="Times New Roman"/>
                        </a:rPr>
                        <a:t>Building with earth on the roof and</a:t>
                      </a:r>
                      <a:r>
                        <a:rPr lang="en-US" sz="1400" b="0" spc="5">
                          <a:solidFill>
                            <a:schemeClr val="tx1"/>
                          </a:solidFill>
                          <a:effectLst/>
                          <a:latin typeface="Arial"/>
                          <a:ea typeface="Arial" panose="020B0604020202020204" pitchFamily="34" charset="0"/>
                          <a:cs typeface="Times New Roman"/>
                        </a:rPr>
                        <a:t> </a:t>
                      </a:r>
                      <a:r>
                        <a:rPr lang="en-US" sz="1400" b="0">
                          <a:solidFill>
                            <a:schemeClr val="tx1"/>
                          </a:solidFill>
                          <a:effectLst/>
                          <a:latin typeface="Arial"/>
                          <a:ea typeface="Arial" panose="020B0604020202020204" pitchFamily="34" charset="0"/>
                          <a:cs typeface="Times New Roman"/>
                        </a:rPr>
                        <a:t>against three walls. 3BAR Headwall and</a:t>
                      </a:r>
                      <a:r>
                        <a:rPr lang="en-US" sz="1400" b="0" spc="-210">
                          <a:solidFill>
                            <a:schemeClr val="tx1"/>
                          </a:solidFill>
                          <a:effectLst/>
                          <a:latin typeface="Arial"/>
                          <a:ea typeface="Arial" panose="020B0604020202020204" pitchFamily="34" charset="0"/>
                          <a:cs typeface="Times New Roman"/>
                        </a:rPr>
                        <a:t> </a:t>
                      </a:r>
                      <a:r>
                        <a:rPr lang="en-US" sz="1400" b="0">
                          <a:solidFill>
                            <a:schemeClr val="tx1"/>
                          </a:solidFill>
                          <a:effectLst/>
                          <a:latin typeface="Arial"/>
                          <a:ea typeface="Arial" panose="020B0604020202020204" pitchFamily="34" charset="0"/>
                          <a:cs typeface="Times New Roman"/>
                        </a:rPr>
                        <a:t>Door.</a:t>
                      </a:r>
                      <a:endParaRPr lang="en-IE" sz="1400" b="0">
                        <a:solidFill>
                          <a:schemeClr val="tx1"/>
                        </a:solidFill>
                        <a:effectLst/>
                        <a:latin typeface="Arial"/>
                        <a:ea typeface="Arial" panose="020B0604020202020204" pitchFamily="34" charset="0"/>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66675" marR="106680">
                        <a:lnSpc>
                          <a:spcPct val="100000"/>
                        </a:lnSpc>
                        <a:spcBef>
                          <a:spcPts val="565"/>
                        </a:spcBef>
                        <a:spcAft>
                          <a:spcPts val="0"/>
                        </a:spcAft>
                      </a:pP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Door facing</a:t>
                      </a:r>
                      <a:r>
                        <a:rPr lang="en-US" sz="1400" b="0" spc="5">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perpendicular</a:t>
                      </a:r>
                      <a:r>
                        <a:rPr lang="en-US" sz="1400" b="0" spc="-10">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to</a:t>
                      </a:r>
                      <a:r>
                        <a:rPr lang="en-US" sz="1400" b="0" spc="-5">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a</a:t>
                      </a:r>
                      <a:r>
                        <a:rPr lang="en-US" sz="1400" b="0" spc="-25">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PES.</a:t>
                      </a:r>
                      <a:endParaRPr lang="en-IE"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69779310"/>
                  </a:ext>
                </a:extLst>
              </a:tr>
              <a:tr h="584211">
                <a:tc>
                  <a:txBody>
                    <a:bodyPr/>
                    <a:lstStyle/>
                    <a:p>
                      <a:pPr marL="101600">
                        <a:spcBef>
                          <a:spcPts val="100"/>
                        </a:spcBef>
                        <a:spcAft>
                          <a:spcPts val="0"/>
                        </a:spcAft>
                      </a:pPr>
                      <a:endParaRPr lang="en-IE" sz="1800" b="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38100" cap="flat" cmpd="sng" algn="ctr">
                      <a:noFill/>
                      <a:prstDash val="soli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nSpc>
                          <a:spcPct val="100000"/>
                        </a:lnSpc>
                        <a:spcBef>
                          <a:spcPts val="45"/>
                        </a:spcBef>
                      </a:pP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endParaRPr lang="en-IE"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p>
                      <a:pPr marL="66675">
                        <a:lnSpc>
                          <a:spcPct val="100000"/>
                        </a:lnSpc>
                      </a:pP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NATO</a:t>
                      </a:r>
                      <a:r>
                        <a:rPr lang="en-US" sz="1400" b="0" spc="-10">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Standard</a:t>
                      </a:r>
                      <a:r>
                        <a:rPr lang="en-US" sz="1400" b="0" spc="-10">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ECM</a:t>
                      </a:r>
                      <a:endParaRPr lang="en-IE"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66675" marR="86360">
                        <a:lnSpc>
                          <a:spcPct val="100000"/>
                        </a:lnSpc>
                        <a:spcBef>
                          <a:spcPts val="100"/>
                        </a:spcBef>
                        <a:spcAft>
                          <a:spcPts val="0"/>
                        </a:spcAft>
                      </a:pPr>
                      <a:r>
                        <a:rPr lang="en-US" sz="1400" b="0">
                          <a:solidFill>
                            <a:schemeClr val="tx1"/>
                          </a:solidFill>
                          <a:effectLst/>
                          <a:latin typeface="Arial"/>
                          <a:ea typeface="Arial" panose="020B0604020202020204" pitchFamily="34" charset="0"/>
                          <a:cs typeface="Times New Roman"/>
                        </a:rPr>
                        <a:t>Building with earth on the roof and</a:t>
                      </a:r>
                      <a:r>
                        <a:rPr lang="en-US" sz="1400" b="0" spc="5">
                          <a:solidFill>
                            <a:schemeClr val="tx1"/>
                          </a:solidFill>
                          <a:effectLst/>
                          <a:latin typeface="Arial"/>
                          <a:ea typeface="Arial" panose="020B0604020202020204" pitchFamily="34" charset="0"/>
                          <a:cs typeface="Times New Roman"/>
                        </a:rPr>
                        <a:t> </a:t>
                      </a:r>
                      <a:r>
                        <a:rPr lang="en-US" sz="1400" b="0">
                          <a:solidFill>
                            <a:schemeClr val="tx1"/>
                          </a:solidFill>
                          <a:effectLst/>
                          <a:latin typeface="Arial"/>
                          <a:ea typeface="Arial" panose="020B0604020202020204" pitchFamily="34" charset="0"/>
                          <a:cs typeface="Times New Roman"/>
                        </a:rPr>
                        <a:t>against three walls. 3BAR Headwall and</a:t>
                      </a:r>
                      <a:r>
                        <a:rPr lang="en-US" sz="1400" b="0" spc="-210">
                          <a:solidFill>
                            <a:schemeClr val="tx1"/>
                          </a:solidFill>
                          <a:effectLst/>
                          <a:latin typeface="Arial"/>
                          <a:ea typeface="Arial" panose="020B0604020202020204" pitchFamily="34" charset="0"/>
                          <a:cs typeface="Times New Roman"/>
                        </a:rPr>
                        <a:t> </a:t>
                      </a:r>
                      <a:r>
                        <a:rPr lang="en-US" sz="1400" b="0">
                          <a:solidFill>
                            <a:schemeClr val="tx1"/>
                          </a:solidFill>
                          <a:effectLst/>
                          <a:latin typeface="Arial"/>
                          <a:ea typeface="Arial" panose="020B0604020202020204" pitchFamily="34" charset="0"/>
                          <a:cs typeface="Times New Roman"/>
                        </a:rPr>
                        <a:t>Door.</a:t>
                      </a:r>
                      <a:endParaRPr lang="en-IE" sz="1400" b="0">
                        <a:solidFill>
                          <a:schemeClr val="tx1"/>
                        </a:solidFill>
                        <a:effectLst/>
                        <a:latin typeface="Arial"/>
                        <a:ea typeface="Arial" panose="020B0604020202020204" pitchFamily="34" charset="0"/>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66675" marR="186055">
                        <a:lnSpc>
                          <a:spcPct val="100000"/>
                        </a:lnSpc>
                        <a:spcBef>
                          <a:spcPts val="555"/>
                        </a:spcBef>
                        <a:spcAft>
                          <a:spcPts val="0"/>
                        </a:spcAft>
                      </a:pP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Door facing towards a</a:t>
                      </a:r>
                      <a:r>
                        <a:rPr lang="en-US" sz="1400" b="0" spc="-210">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PES.</a:t>
                      </a:r>
                      <a:endParaRPr lang="en-IE"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638248872"/>
                  </a:ext>
                </a:extLst>
              </a:tr>
            </a:tbl>
          </a:graphicData>
        </a:graphic>
      </p:graphicFrame>
      <p:grpSp>
        <p:nvGrpSpPr>
          <p:cNvPr id="48" name="docshapegroup63">
            <a:extLst>
              <a:ext uri="{FF2B5EF4-FFF2-40B4-BE49-F238E27FC236}">
                <a16:creationId xmlns:a16="http://schemas.microsoft.com/office/drawing/2014/main" id="{24BCAB64-01BD-4041-8293-34063E57F74C}"/>
              </a:ext>
            </a:extLst>
          </p:cNvPr>
          <p:cNvGrpSpPr>
            <a:grpSpLocks noRot="1" noChangeAspect="1"/>
          </p:cNvGrpSpPr>
          <p:nvPr/>
        </p:nvGrpSpPr>
        <p:grpSpPr bwMode="auto">
          <a:xfrm>
            <a:off x="919481" y="3162942"/>
            <a:ext cx="838" cy="291"/>
            <a:chOff x="0" y="7"/>
            <a:chExt cx="838" cy="291"/>
          </a:xfrm>
        </p:grpSpPr>
        <p:cxnSp>
          <p:nvCxnSpPr>
            <p:cNvPr id="49" name="Line 3777">
              <a:extLst>
                <a:ext uri="{FF2B5EF4-FFF2-40B4-BE49-F238E27FC236}">
                  <a16:creationId xmlns:a16="http://schemas.microsoft.com/office/drawing/2014/main" id="{E909F913-2B41-8C4F-9A31-3468C97A5D2C}"/>
                </a:ext>
              </a:extLst>
            </p:cNvPr>
            <p:cNvCxnSpPr>
              <a:cxnSpLocks noRot="1" noChangeAspect="1" noEditPoints="1" noChangeArrowheads="1" noChangeShapeType="1"/>
            </p:cNvCxnSpPr>
            <p:nvPr/>
          </p:nvCxnSpPr>
          <p:spPr bwMode="auto">
            <a:xfrm>
              <a:off x="838" y="182"/>
              <a:ext cx="0" cy="0"/>
            </a:xfrm>
            <a:prstGeom prst="line">
              <a:avLst/>
            </a:prstGeom>
            <a:noFill/>
            <a:ln w="8690">
              <a:solidFill>
                <a:srgbClr val="000000"/>
              </a:solidFill>
              <a:prstDash val="solid"/>
              <a:round/>
              <a:headEnd/>
              <a:tailEnd/>
            </a:ln>
            <a:extLst>
              <a:ext uri="{909E8E84-426E-40DD-AFC4-6F175D3DCCD1}">
                <a14:hiddenFill xmlns:a14="http://schemas.microsoft.com/office/drawing/2010/main">
                  <a:noFill/>
                </a14:hiddenFill>
              </a:ext>
            </a:extLst>
          </p:spPr>
        </p:cxnSp>
        <p:sp>
          <p:nvSpPr>
            <p:cNvPr id="50" name="docshape64">
              <a:extLst>
                <a:ext uri="{FF2B5EF4-FFF2-40B4-BE49-F238E27FC236}">
                  <a16:creationId xmlns:a16="http://schemas.microsoft.com/office/drawing/2014/main" id="{FAB286E6-E60E-7648-9D42-3A33C32AF7E9}"/>
                </a:ext>
              </a:extLst>
            </p:cNvPr>
            <p:cNvSpPr>
              <a:spLocks noRot="1" noChangeAspect="1" noEditPoints="1" noChangeArrowheads="1" noChangeShapeType="1" noTextEdit="1"/>
            </p:cNvSpPr>
            <p:nvPr/>
          </p:nvSpPr>
          <p:spPr bwMode="auto">
            <a:xfrm>
              <a:off x="720" y="166"/>
              <a:ext cx="54" cy="33"/>
            </a:xfrm>
            <a:custGeom>
              <a:avLst/>
              <a:gdLst>
                <a:gd name="T0" fmla="+- 0 774 720"/>
                <a:gd name="T1" fmla="*/ T0 w 54"/>
                <a:gd name="T2" fmla="+- 0 166 166"/>
                <a:gd name="T3" fmla="*/ 166 h 33"/>
                <a:gd name="T4" fmla="+- 0 720 720"/>
                <a:gd name="T5" fmla="*/ T4 w 54"/>
                <a:gd name="T6" fmla="+- 0 182 166"/>
                <a:gd name="T7" fmla="*/ 182 h 33"/>
                <a:gd name="T8" fmla="+- 0 774 720"/>
                <a:gd name="T9" fmla="*/ T8 w 54"/>
                <a:gd name="T10" fmla="+- 0 199 166"/>
                <a:gd name="T11" fmla="*/ 199 h 33"/>
                <a:gd name="T12" fmla="+- 0 774 720"/>
                <a:gd name="T13" fmla="*/ T12 w 54"/>
                <a:gd name="T14" fmla="+- 0 166 166"/>
                <a:gd name="T15" fmla="*/ 166 h 33"/>
              </a:gdLst>
              <a:ahLst/>
              <a:cxnLst>
                <a:cxn ang="0">
                  <a:pos x="T1" y="T3"/>
                </a:cxn>
                <a:cxn ang="0">
                  <a:pos x="T5" y="T7"/>
                </a:cxn>
                <a:cxn ang="0">
                  <a:pos x="T9" y="T11"/>
                </a:cxn>
                <a:cxn ang="0">
                  <a:pos x="T13" y="T15"/>
                </a:cxn>
              </a:cxnLst>
              <a:rect l="0" t="0" r="r" b="b"/>
              <a:pathLst>
                <a:path w="54" h="33">
                  <a:moveTo>
                    <a:pt x="54" y="0"/>
                  </a:moveTo>
                  <a:lnTo>
                    <a:pt x="0" y="16"/>
                  </a:lnTo>
                  <a:lnTo>
                    <a:pt x="54" y="33"/>
                  </a:lnTo>
                  <a:lnTo>
                    <a:pt x="5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GB"/>
            </a:p>
          </p:txBody>
        </p:sp>
        <p:cxnSp>
          <p:nvCxnSpPr>
            <p:cNvPr id="51" name="Line 3775">
              <a:extLst>
                <a:ext uri="{FF2B5EF4-FFF2-40B4-BE49-F238E27FC236}">
                  <a16:creationId xmlns:a16="http://schemas.microsoft.com/office/drawing/2014/main" id="{5316A654-9360-E141-BE34-CAE5C4371A28}"/>
                </a:ext>
              </a:extLst>
            </p:cNvPr>
            <p:cNvCxnSpPr>
              <a:cxnSpLocks noRot="1" noChangeAspect="1" noEditPoints="1" noChangeArrowheads="1" noChangeShapeType="1"/>
            </p:cNvCxnSpPr>
            <p:nvPr/>
          </p:nvCxnSpPr>
          <p:spPr bwMode="auto">
            <a:xfrm>
              <a:off x="730" y="7"/>
              <a:ext cx="0" cy="39"/>
            </a:xfrm>
            <a:prstGeom prst="line">
              <a:avLst/>
            </a:prstGeom>
            <a:noFill/>
            <a:ln w="8716">
              <a:solidFill>
                <a:srgbClr val="000000"/>
              </a:solidFill>
              <a:prstDash val="solid"/>
              <a:round/>
              <a:headEnd/>
              <a:tailEnd/>
            </a:ln>
            <a:extLst>
              <a:ext uri="{909E8E84-426E-40DD-AFC4-6F175D3DCCD1}">
                <a14:hiddenFill xmlns:a14="http://schemas.microsoft.com/office/drawing/2010/main">
                  <a:noFill/>
                </a14:hiddenFill>
              </a:ext>
            </a:extLst>
          </p:spPr>
        </p:cxnSp>
        <p:sp>
          <p:nvSpPr>
            <p:cNvPr id="52" name="docshape65">
              <a:extLst>
                <a:ext uri="{FF2B5EF4-FFF2-40B4-BE49-F238E27FC236}">
                  <a16:creationId xmlns:a16="http://schemas.microsoft.com/office/drawing/2014/main" id="{77BFD0C1-0854-784A-B6C2-334134249CD7}"/>
                </a:ext>
              </a:extLst>
            </p:cNvPr>
            <p:cNvSpPr>
              <a:spLocks noRot="1" noChangeAspect="1" noEditPoints="1" noChangeArrowheads="1" noChangeShapeType="1" noTextEdit="1"/>
            </p:cNvSpPr>
            <p:nvPr/>
          </p:nvSpPr>
          <p:spPr bwMode="auto">
            <a:xfrm>
              <a:off x="625" y="21"/>
              <a:ext cx="56" cy="40"/>
            </a:xfrm>
            <a:custGeom>
              <a:avLst/>
              <a:gdLst>
                <a:gd name="T0" fmla="+- 0 665 625"/>
                <a:gd name="T1" fmla="*/ T0 w 56"/>
                <a:gd name="T2" fmla="+- 0 21 21"/>
                <a:gd name="T3" fmla="*/ 21 h 40"/>
                <a:gd name="T4" fmla="+- 0 625 625"/>
                <a:gd name="T5" fmla="*/ T4 w 56"/>
                <a:gd name="T6" fmla="+- 0 60 21"/>
                <a:gd name="T7" fmla="*/ 60 h 40"/>
                <a:gd name="T8" fmla="+- 0 681 625"/>
                <a:gd name="T9" fmla="*/ T8 w 56"/>
                <a:gd name="T10" fmla="+- 0 51 21"/>
                <a:gd name="T11" fmla="*/ 51 h 40"/>
                <a:gd name="T12" fmla="+- 0 665 625"/>
                <a:gd name="T13" fmla="*/ T12 w 56"/>
                <a:gd name="T14" fmla="+- 0 21 21"/>
                <a:gd name="T15" fmla="*/ 21 h 40"/>
              </a:gdLst>
              <a:ahLst/>
              <a:cxnLst>
                <a:cxn ang="0">
                  <a:pos x="T1" y="T3"/>
                </a:cxn>
                <a:cxn ang="0">
                  <a:pos x="T5" y="T7"/>
                </a:cxn>
                <a:cxn ang="0">
                  <a:pos x="T9" y="T11"/>
                </a:cxn>
                <a:cxn ang="0">
                  <a:pos x="T13" y="T15"/>
                </a:cxn>
              </a:cxnLst>
              <a:rect l="0" t="0" r="r" b="b"/>
              <a:pathLst>
                <a:path w="56" h="40">
                  <a:moveTo>
                    <a:pt x="40" y="0"/>
                  </a:moveTo>
                  <a:lnTo>
                    <a:pt x="0" y="39"/>
                  </a:lnTo>
                  <a:lnTo>
                    <a:pt x="56" y="30"/>
                  </a:lnTo>
                  <a:lnTo>
                    <a:pt x="4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GB"/>
            </a:p>
          </p:txBody>
        </p:sp>
        <p:sp>
          <p:nvSpPr>
            <p:cNvPr id="53" name="docshape66">
              <a:extLst>
                <a:ext uri="{FF2B5EF4-FFF2-40B4-BE49-F238E27FC236}">
                  <a16:creationId xmlns:a16="http://schemas.microsoft.com/office/drawing/2014/main" id="{C5356E05-0901-C544-AFC4-9BC22D4D67A4}"/>
                </a:ext>
              </a:extLst>
            </p:cNvPr>
            <p:cNvSpPr>
              <a:spLocks noRot="1" noChangeAspect="1" noEditPoints="1" noChangeArrowheads="1" noChangeShapeType="1" noTextEdit="1"/>
            </p:cNvSpPr>
            <p:nvPr/>
          </p:nvSpPr>
          <p:spPr bwMode="auto">
            <a:xfrm>
              <a:off x="0" y="87"/>
              <a:ext cx="714" cy="206"/>
            </a:xfrm>
            <a:custGeom>
              <a:avLst/>
              <a:gdLst>
                <a:gd name="T0" fmla="*/ 0 w 714"/>
                <a:gd name="T1" fmla="+- 0 293 88"/>
                <a:gd name="T2" fmla="*/ 293 h 206"/>
                <a:gd name="T3" fmla="*/ 714 w 714"/>
                <a:gd name="T4" fmla="+- 0 293 88"/>
                <a:gd name="T5" fmla="*/ 293 h 206"/>
                <a:gd name="T6" fmla="*/ 30 w 714"/>
                <a:gd name="T7" fmla="+- 0 88 88"/>
                <a:gd name="T8" fmla="*/ 88 h 206"/>
                <a:gd name="T9" fmla="*/ 535 w 714"/>
                <a:gd name="T10" fmla="+- 0 90 88"/>
                <a:gd name="T11" fmla="*/ 90 h 206"/>
              </a:gdLst>
              <a:ahLst/>
              <a:cxnLst>
                <a:cxn ang="0">
                  <a:pos x="T0" y="T2"/>
                </a:cxn>
                <a:cxn ang="0">
                  <a:pos x="T3" y="T5"/>
                </a:cxn>
                <a:cxn ang="0">
                  <a:pos x="T6" y="T8"/>
                </a:cxn>
                <a:cxn ang="0">
                  <a:pos x="T9" y="T11"/>
                </a:cxn>
              </a:cxnLst>
              <a:rect l="0" t="0" r="r" b="b"/>
              <a:pathLst>
                <a:path w="714" h="206">
                  <a:moveTo>
                    <a:pt x="0" y="205"/>
                  </a:moveTo>
                  <a:lnTo>
                    <a:pt x="714" y="205"/>
                  </a:lnTo>
                  <a:moveTo>
                    <a:pt x="30" y="0"/>
                  </a:moveTo>
                  <a:lnTo>
                    <a:pt x="535" y="2"/>
                  </a:lnTo>
                </a:path>
              </a:pathLst>
            </a:custGeom>
            <a:noFill/>
            <a:ln w="2917">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GB"/>
            </a:p>
          </p:txBody>
        </p:sp>
        <p:pic>
          <p:nvPicPr>
            <p:cNvPr id="54" name="docshape67">
              <a:extLst>
                <a:ext uri="{FF2B5EF4-FFF2-40B4-BE49-F238E27FC236}">
                  <a16:creationId xmlns:a16="http://schemas.microsoft.com/office/drawing/2014/main" id="{3CB308DF-397F-6441-BBD7-FC2DD8695193}"/>
                </a:ext>
              </a:extLst>
            </p:cNvPr>
            <p:cNvPicPr>
              <a:picLocks noRot="1" noChangeAspect="1" noEditPoints="1" noChangeArrowheads="1" noChangeShapeType="1" noCrop="1"/>
            </p:cNvPicPr>
            <p:nvPr/>
          </p:nvPicPr>
          <p:blipFill>
            <a:blip r:embed="rId3">
              <a:extLst>
                <a:ext uri="{28A0092B-C50C-407E-A947-70E740481C1C}">
                  <a14:useLocalDpi xmlns:a14="http://schemas.microsoft.com/office/drawing/2010/main" val="0"/>
                </a:ext>
              </a:extLst>
            </a:blip>
            <a:srcRect/>
            <a:stretch>
              <a:fillRect/>
            </a:stretch>
          </p:blipFill>
          <p:spPr bwMode="auto">
            <a:xfrm>
              <a:off x="532" y="87"/>
              <a:ext cx="161" cy="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5" name="docshape68">
              <a:extLst>
                <a:ext uri="{FF2B5EF4-FFF2-40B4-BE49-F238E27FC236}">
                  <a16:creationId xmlns:a16="http://schemas.microsoft.com/office/drawing/2014/main" id="{5DFC295B-EDAA-0D4A-A95B-82DD7513576E}"/>
                </a:ext>
              </a:extLst>
            </p:cNvPr>
            <p:cNvSpPr>
              <a:spLocks noRot="1" noChangeAspect="1" noEditPoints="1" noChangeArrowheads="1" noChangeShapeType="1" noTextEdit="1"/>
            </p:cNvSpPr>
            <p:nvPr/>
          </p:nvSpPr>
          <p:spPr bwMode="auto">
            <a:xfrm>
              <a:off x="30" y="87"/>
              <a:ext cx="35" cy="1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endParaRPr lang="en-GB"/>
            </a:p>
          </p:txBody>
        </p:sp>
        <p:cxnSp>
          <p:nvCxnSpPr>
            <p:cNvPr id="56" name="Line 3770">
              <a:extLst>
                <a:ext uri="{FF2B5EF4-FFF2-40B4-BE49-F238E27FC236}">
                  <a16:creationId xmlns:a16="http://schemas.microsoft.com/office/drawing/2014/main" id="{0ED8B73D-C0EF-5E4E-ABCB-BAB5CF58E611}"/>
                </a:ext>
              </a:extLst>
            </p:cNvPr>
            <p:cNvCxnSpPr>
              <a:cxnSpLocks noRot="1" noChangeAspect="1" noEditPoints="1" noChangeArrowheads="1" noChangeShapeType="1"/>
            </p:cNvCxnSpPr>
            <p:nvPr/>
          </p:nvCxnSpPr>
          <p:spPr bwMode="auto">
            <a:xfrm>
              <a:off x="109" y="88"/>
              <a:ext cx="0" cy="205"/>
            </a:xfrm>
            <a:prstGeom prst="line">
              <a:avLst/>
            </a:prstGeom>
            <a:noFill/>
            <a:ln w="8815">
              <a:solidFill>
                <a:srgbClr val="000000"/>
              </a:solidFill>
              <a:prstDash val="solid"/>
              <a:round/>
              <a:headEnd/>
              <a:tailEnd/>
            </a:ln>
            <a:extLst>
              <a:ext uri="{909E8E84-426E-40DD-AFC4-6F175D3DCCD1}">
                <a14:hiddenFill xmlns:a14="http://schemas.microsoft.com/office/drawing/2010/main">
                  <a:noFill/>
                </a14:hiddenFill>
              </a:ext>
            </a:extLst>
          </p:spPr>
        </p:cxnSp>
      </p:grpSp>
      <p:grpSp>
        <p:nvGrpSpPr>
          <p:cNvPr id="57" name="docshapegroup63">
            <a:extLst>
              <a:ext uri="{FF2B5EF4-FFF2-40B4-BE49-F238E27FC236}">
                <a16:creationId xmlns:a16="http://schemas.microsoft.com/office/drawing/2014/main" id="{3392AB3E-909C-D349-87AC-A615CD165BDC}"/>
              </a:ext>
            </a:extLst>
          </p:cNvPr>
          <p:cNvGrpSpPr>
            <a:grpSpLocks noRot="1" noChangeAspect="1"/>
          </p:cNvGrpSpPr>
          <p:nvPr/>
        </p:nvGrpSpPr>
        <p:grpSpPr bwMode="auto">
          <a:xfrm>
            <a:off x="776102" y="2443680"/>
            <a:ext cx="863011" cy="306047"/>
            <a:chOff x="0" y="7"/>
            <a:chExt cx="838" cy="291"/>
          </a:xfrm>
        </p:grpSpPr>
        <p:cxnSp>
          <p:nvCxnSpPr>
            <p:cNvPr id="58" name="Line 3777">
              <a:extLst>
                <a:ext uri="{FF2B5EF4-FFF2-40B4-BE49-F238E27FC236}">
                  <a16:creationId xmlns:a16="http://schemas.microsoft.com/office/drawing/2014/main" id="{370E0463-B389-1B4D-824D-CBCD47C6B752}"/>
                </a:ext>
              </a:extLst>
            </p:cNvPr>
            <p:cNvCxnSpPr>
              <a:cxnSpLocks noRot="1" noChangeAspect="1" noEditPoints="1" noChangeArrowheads="1" noChangeShapeType="1"/>
            </p:cNvCxnSpPr>
            <p:nvPr/>
          </p:nvCxnSpPr>
          <p:spPr bwMode="auto">
            <a:xfrm>
              <a:off x="838" y="182"/>
              <a:ext cx="0" cy="0"/>
            </a:xfrm>
            <a:prstGeom prst="line">
              <a:avLst/>
            </a:prstGeom>
            <a:noFill/>
            <a:ln w="8690">
              <a:solidFill>
                <a:srgbClr val="000000"/>
              </a:solidFill>
              <a:prstDash val="solid"/>
              <a:round/>
              <a:headEnd/>
              <a:tailEnd/>
            </a:ln>
            <a:extLst>
              <a:ext uri="{909E8E84-426E-40DD-AFC4-6F175D3DCCD1}">
                <a14:hiddenFill xmlns:a14="http://schemas.microsoft.com/office/drawing/2010/main">
                  <a:noFill/>
                </a14:hiddenFill>
              </a:ext>
            </a:extLst>
          </p:spPr>
        </p:cxnSp>
        <p:sp>
          <p:nvSpPr>
            <p:cNvPr id="59" name="docshape64">
              <a:extLst>
                <a:ext uri="{FF2B5EF4-FFF2-40B4-BE49-F238E27FC236}">
                  <a16:creationId xmlns:a16="http://schemas.microsoft.com/office/drawing/2014/main" id="{8A511E75-E112-6641-804E-438A6BBF20FA}"/>
                </a:ext>
              </a:extLst>
            </p:cNvPr>
            <p:cNvSpPr>
              <a:spLocks noRot="1" noChangeAspect="1" noEditPoints="1" noChangeArrowheads="1" noChangeShapeType="1" noTextEdit="1"/>
            </p:cNvSpPr>
            <p:nvPr/>
          </p:nvSpPr>
          <p:spPr bwMode="auto">
            <a:xfrm>
              <a:off x="720" y="166"/>
              <a:ext cx="54" cy="33"/>
            </a:xfrm>
            <a:custGeom>
              <a:avLst/>
              <a:gdLst>
                <a:gd name="T0" fmla="+- 0 774 720"/>
                <a:gd name="T1" fmla="*/ T0 w 54"/>
                <a:gd name="T2" fmla="+- 0 166 166"/>
                <a:gd name="T3" fmla="*/ 166 h 33"/>
                <a:gd name="T4" fmla="+- 0 720 720"/>
                <a:gd name="T5" fmla="*/ T4 w 54"/>
                <a:gd name="T6" fmla="+- 0 182 166"/>
                <a:gd name="T7" fmla="*/ 182 h 33"/>
                <a:gd name="T8" fmla="+- 0 774 720"/>
                <a:gd name="T9" fmla="*/ T8 w 54"/>
                <a:gd name="T10" fmla="+- 0 199 166"/>
                <a:gd name="T11" fmla="*/ 199 h 33"/>
                <a:gd name="T12" fmla="+- 0 774 720"/>
                <a:gd name="T13" fmla="*/ T12 w 54"/>
                <a:gd name="T14" fmla="+- 0 166 166"/>
                <a:gd name="T15" fmla="*/ 166 h 33"/>
              </a:gdLst>
              <a:ahLst/>
              <a:cxnLst>
                <a:cxn ang="0">
                  <a:pos x="T1" y="T3"/>
                </a:cxn>
                <a:cxn ang="0">
                  <a:pos x="T5" y="T7"/>
                </a:cxn>
                <a:cxn ang="0">
                  <a:pos x="T9" y="T11"/>
                </a:cxn>
                <a:cxn ang="0">
                  <a:pos x="T13" y="T15"/>
                </a:cxn>
              </a:cxnLst>
              <a:rect l="0" t="0" r="r" b="b"/>
              <a:pathLst>
                <a:path w="54" h="33">
                  <a:moveTo>
                    <a:pt x="54" y="0"/>
                  </a:moveTo>
                  <a:lnTo>
                    <a:pt x="0" y="16"/>
                  </a:lnTo>
                  <a:lnTo>
                    <a:pt x="54" y="33"/>
                  </a:lnTo>
                  <a:lnTo>
                    <a:pt x="5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GB"/>
            </a:p>
          </p:txBody>
        </p:sp>
        <p:cxnSp>
          <p:nvCxnSpPr>
            <p:cNvPr id="60" name="Line 3775">
              <a:extLst>
                <a:ext uri="{FF2B5EF4-FFF2-40B4-BE49-F238E27FC236}">
                  <a16:creationId xmlns:a16="http://schemas.microsoft.com/office/drawing/2014/main" id="{D20FFA9A-939F-2C49-A94C-2985E3428257}"/>
                </a:ext>
              </a:extLst>
            </p:cNvPr>
            <p:cNvCxnSpPr>
              <a:cxnSpLocks noRot="1" noChangeAspect="1" noEditPoints="1" noChangeArrowheads="1" noChangeShapeType="1"/>
            </p:cNvCxnSpPr>
            <p:nvPr/>
          </p:nvCxnSpPr>
          <p:spPr bwMode="auto">
            <a:xfrm>
              <a:off x="730" y="7"/>
              <a:ext cx="0" cy="39"/>
            </a:xfrm>
            <a:prstGeom prst="line">
              <a:avLst/>
            </a:prstGeom>
            <a:noFill/>
            <a:ln w="8716">
              <a:solidFill>
                <a:srgbClr val="000000"/>
              </a:solidFill>
              <a:prstDash val="solid"/>
              <a:round/>
              <a:headEnd/>
              <a:tailEnd/>
            </a:ln>
            <a:extLst>
              <a:ext uri="{909E8E84-426E-40DD-AFC4-6F175D3DCCD1}">
                <a14:hiddenFill xmlns:a14="http://schemas.microsoft.com/office/drawing/2010/main">
                  <a:noFill/>
                </a14:hiddenFill>
              </a:ext>
            </a:extLst>
          </p:spPr>
        </p:cxnSp>
        <p:sp>
          <p:nvSpPr>
            <p:cNvPr id="61" name="docshape65">
              <a:extLst>
                <a:ext uri="{FF2B5EF4-FFF2-40B4-BE49-F238E27FC236}">
                  <a16:creationId xmlns:a16="http://schemas.microsoft.com/office/drawing/2014/main" id="{AFF1938E-459B-D44E-915E-6D2326599CB3}"/>
                </a:ext>
              </a:extLst>
            </p:cNvPr>
            <p:cNvSpPr>
              <a:spLocks noRot="1" noChangeAspect="1" noEditPoints="1" noChangeArrowheads="1" noChangeShapeType="1" noTextEdit="1"/>
            </p:cNvSpPr>
            <p:nvPr/>
          </p:nvSpPr>
          <p:spPr bwMode="auto">
            <a:xfrm>
              <a:off x="625" y="21"/>
              <a:ext cx="56" cy="40"/>
            </a:xfrm>
            <a:custGeom>
              <a:avLst/>
              <a:gdLst>
                <a:gd name="T0" fmla="+- 0 665 625"/>
                <a:gd name="T1" fmla="*/ T0 w 56"/>
                <a:gd name="T2" fmla="+- 0 21 21"/>
                <a:gd name="T3" fmla="*/ 21 h 40"/>
                <a:gd name="T4" fmla="+- 0 625 625"/>
                <a:gd name="T5" fmla="*/ T4 w 56"/>
                <a:gd name="T6" fmla="+- 0 60 21"/>
                <a:gd name="T7" fmla="*/ 60 h 40"/>
                <a:gd name="T8" fmla="+- 0 681 625"/>
                <a:gd name="T9" fmla="*/ T8 w 56"/>
                <a:gd name="T10" fmla="+- 0 51 21"/>
                <a:gd name="T11" fmla="*/ 51 h 40"/>
                <a:gd name="T12" fmla="+- 0 665 625"/>
                <a:gd name="T13" fmla="*/ T12 w 56"/>
                <a:gd name="T14" fmla="+- 0 21 21"/>
                <a:gd name="T15" fmla="*/ 21 h 40"/>
              </a:gdLst>
              <a:ahLst/>
              <a:cxnLst>
                <a:cxn ang="0">
                  <a:pos x="T1" y="T3"/>
                </a:cxn>
                <a:cxn ang="0">
                  <a:pos x="T5" y="T7"/>
                </a:cxn>
                <a:cxn ang="0">
                  <a:pos x="T9" y="T11"/>
                </a:cxn>
                <a:cxn ang="0">
                  <a:pos x="T13" y="T15"/>
                </a:cxn>
              </a:cxnLst>
              <a:rect l="0" t="0" r="r" b="b"/>
              <a:pathLst>
                <a:path w="56" h="40">
                  <a:moveTo>
                    <a:pt x="40" y="0"/>
                  </a:moveTo>
                  <a:lnTo>
                    <a:pt x="0" y="39"/>
                  </a:lnTo>
                  <a:lnTo>
                    <a:pt x="56" y="30"/>
                  </a:lnTo>
                  <a:lnTo>
                    <a:pt x="4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GB"/>
            </a:p>
          </p:txBody>
        </p:sp>
        <p:sp>
          <p:nvSpPr>
            <p:cNvPr id="62" name="docshape66">
              <a:extLst>
                <a:ext uri="{FF2B5EF4-FFF2-40B4-BE49-F238E27FC236}">
                  <a16:creationId xmlns:a16="http://schemas.microsoft.com/office/drawing/2014/main" id="{81516E8C-4E5E-2B48-B118-3D76EB492F2C}"/>
                </a:ext>
              </a:extLst>
            </p:cNvPr>
            <p:cNvSpPr>
              <a:spLocks noRot="1" noChangeAspect="1" noEditPoints="1" noChangeArrowheads="1" noChangeShapeType="1" noTextEdit="1"/>
            </p:cNvSpPr>
            <p:nvPr/>
          </p:nvSpPr>
          <p:spPr bwMode="auto">
            <a:xfrm>
              <a:off x="0" y="87"/>
              <a:ext cx="714" cy="206"/>
            </a:xfrm>
            <a:custGeom>
              <a:avLst/>
              <a:gdLst>
                <a:gd name="T0" fmla="*/ 0 w 714"/>
                <a:gd name="T1" fmla="+- 0 293 88"/>
                <a:gd name="T2" fmla="*/ 293 h 206"/>
                <a:gd name="T3" fmla="*/ 714 w 714"/>
                <a:gd name="T4" fmla="+- 0 293 88"/>
                <a:gd name="T5" fmla="*/ 293 h 206"/>
                <a:gd name="T6" fmla="*/ 30 w 714"/>
                <a:gd name="T7" fmla="+- 0 88 88"/>
                <a:gd name="T8" fmla="*/ 88 h 206"/>
                <a:gd name="T9" fmla="*/ 535 w 714"/>
                <a:gd name="T10" fmla="+- 0 90 88"/>
                <a:gd name="T11" fmla="*/ 90 h 206"/>
              </a:gdLst>
              <a:ahLst/>
              <a:cxnLst>
                <a:cxn ang="0">
                  <a:pos x="T0" y="T2"/>
                </a:cxn>
                <a:cxn ang="0">
                  <a:pos x="T3" y="T5"/>
                </a:cxn>
                <a:cxn ang="0">
                  <a:pos x="T6" y="T8"/>
                </a:cxn>
                <a:cxn ang="0">
                  <a:pos x="T9" y="T11"/>
                </a:cxn>
              </a:cxnLst>
              <a:rect l="0" t="0" r="r" b="b"/>
              <a:pathLst>
                <a:path w="714" h="206">
                  <a:moveTo>
                    <a:pt x="0" y="205"/>
                  </a:moveTo>
                  <a:lnTo>
                    <a:pt x="714" y="205"/>
                  </a:lnTo>
                  <a:moveTo>
                    <a:pt x="30" y="0"/>
                  </a:moveTo>
                  <a:lnTo>
                    <a:pt x="535" y="2"/>
                  </a:lnTo>
                </a:path>
              </a:pathLst>
            </a:custGeom>
            <a:noFill/>
            <a:ln w="2917">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GB"/>
            </a:p>
          </p:txBody>
        </p:sp>
        <p:pic>
          <p:nvPicPr>
            <p:cNvPr id="63" name="docshape67">
              <a:extLst>
                <a:ext uri="{FF2B5EF4-FFF2-40B4-BE49-F238E27FC236}">
                  <a16:creationId xmlns:a16="http://schemas.microsoft.com/office/drawing/2014/main" id="{8AC3984D-A2D7-6247-817D-61FC0046724F}"/>
                </a:ext>
              </a:extLst>
            </p:cNvPr>
            <p:cNvPicPr>
              <a:picLocks noRot="1" noChangeAspect="1" noEditPoints="1" noChangeArrowheads="1" noChangeShapeType="1" noCrop="1"/>
            </p:cNvPicPr>
            <p:nvPr/>
          </p:nvPicPr>
          <p:blipFill>
            <a:blip r:embed="rId3">
              <a:extLst>
                <a:ext uri="{28A0092B-C50C-407E-A947-70E740481C1C}">
                  <a14:useLocalDpi xmlns:a14="http://schemas.microsoft.com/office/drawing/2010/main" val="0"/>
                </a:ext>
              </a:extLst>
            </a:blip>
            <a:srcRect/>
            <a:stretch>
              <a:fillRect/>
            </a:stretch>
          </p:blipFill>
          <p:spPr bwMode="auto">
            <a:xfrm>
              <a:off x="532" y="87"/>
              <a:ext cx="161" cy="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4" name="docshape68">
              <a:extLst>
                <a:ext uri="{FF2B5EF4-FFF2-40B4-BE49-F238E27FC236}">
                  <a16:creationId xmlns:a16="http://schemas.microsoft.com/office/drawing/2014/main" id="{FA63EB20-73AA-E543-8003-A883F9CC8856}"/>
                </a:ext>
              </a:extLst>
            </p:cNvPr>
            <p:cNvSpPr>
              <a:spLocks noRot="1" noChangeAspect="1" noEditPoints="1" noChangeArrowheads="1" noChangeShapeType="1" noTextEdit="1"/>
            </p:cNvSpPr>
            <p:nvPr/>
          </p:nvSpPr>
          <p:spPr bwMode="auto">
            <a:xfrm>
              <a:off x="30" y="87"/>
              <a:ext cx="35" cy="1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endParaRPr lang="en-GB"/>
            </a:p>
          </p:txBody>
        </p:sp>
        <p:cxnSp>
          <p:nvCxnSpPr>
            <p:cNvPr id="65" name="Line 3770">
              <a:extLst>
                <a:ext uri="{FF2B5EF4-FFF2-40B4-BE49-F238E27FC236}">
                  <a16:creationId xmlns:a16="http://schemas.microsoft.com/office/drawing/2014/main" id="{1EF39166-0AB6-8849-AD21-3BBCB9A01BA4}"/>
                </a:ext>
              </a:extLst>
            </p:cNvPr>
            <p:cNvCxnSpPr>
              <a:cxnSpLocks noRot="1" noChangeAspect="1" noEditPoints="1" noChangeArrowheads="1" noChangeShapeType="1"/>
            </p:cNvCxnSpPr>
            <p:nvPr/>
          </p:nvCxnSpPr>
          <p:spPr bwMode="auto">
            <a:xfrm>
              <a:off x="109" y="88"/>
              <a:ext cx="0" cy="205"/>
            </a:xfrm>
            <a:prstGeom prst="line">
              <a:avLst/>
            </a:prstGeom>
            <a:noFill/>
            <a:ln w="8815">
              <a:solidFill>
                <a:srgbClr val="000000"/>
              </a:solidFill>
              <a:prstDash val="solid"/>
              <a:round/>
              <a:headEnd/>
              <a:tailEnd/>
            </a:ln>
            <a:extLst>
              <a:ext uri="{909E8E84-426E-40DD-AFC4-6F175D3DCCD1}">
                <a14:hiddenFill xmlns:a14="http://schemas.microsoft.com/office/drawing/2010/main">
                  <a:noFill/>
                </a14:hiddenFill>
              </a:ext>
            </a:extLst>
          </p:spPr>
        </p:cxnSp>
      </p:grpSp>
      <p:grpSp>
        <p:nvGrpSpPr>
          <p:cNvPr id="66" name="docshapegroup69">
            <a:extLst>
              <a:ext uri="{FF2B5EF4-FFF2-40B4-BE49-F238E27FC236}">
                <a16:creationId xmlns:a16="http://schemas.microsoft.com/office/drawing/2014/main" id="{9CFC9F02-C457-DB48-A4AF-EBC8818F4E33}"/>
              </a:ext>
            </a:extLst>
          </p:cNvPr>
          <p:cNvGrpSpPr>
            <a:grpSpLocks noRot="1" noChangeAspect="1"/>
          </p:cNvGrpSpPr>
          <p:nvPr/>
        </p:nvGrpSpPr>
        <p:grpSpPr bwMode="auto">
          <a:xfrm>
            <a:off x="890321" y="3059914"/>
            <a:ext cx="735310" cy="392433"/>
            <a:chOff x="67" y="7"/>
            <a:chExt cx="669" cy="305"/>
          </a:xfrm>
        </p:grpSpPr>
        <p:cxnSp>
          <p:nvCxnSpPr>
            <p:cNvPr id="67" name="Line 3768">
              <a:extLst>
                <a:ext uri="{FF2B5EF4-FFF2-40B4-BE49-F238E27FC236}">
                  <a16:creationId xmlns:a16="http://schemas.microsoft.com/office/drawing/2014/main" id="{13B57007-7643-054E-8F6D-3357A4407B89}"/>
                </a:ext>
              </a:extLst>
            </p:cNvPr>
            <p:cNvCxnSpPr>
              <a:cxnSpLocks noRot="1" noChangeAspect="1" noEditPoints="1" noChangeArrowheads="1" noChangeShapeType="1"/>
            </p:cNvCxnSpPr>
            <p:nvPr/>
          </p:nvCxnSpPr>
          <p:spPr bwMode="auto">
            <a:xfrm>
              <a:off x="713" y="309"/>
              <a:ext cx="0" cy="0"/>
            </a:xfrm>
            <a:prstGeom prst="line">
              <a:avLst/>
            </a:prstGeom>
            <a:noFill/>
            <a:ln w="2943">
              <a:solidFill>
                <a:srgbClr val="000000"/>
              </a:solidFill>
              <a:prstDash val="solid"/>
              <a:round/>
              <a:headEnd/>
              <a:tailEnd/>
            </a:ln>
            <a:extLst>
              <a:ext uri="{909E8E84-426E-40DD-AFC4-6F175D3DCCD1}">
                <a14:hiddenFill xmlns:a14="http://schemas.microsoft.com/office/drawing/2010/main">
                  <a:noFill/>
                </a14:hiddenFill>
              </a:ext>
            </a:extLst>
          </p:spPr>
        </p:cxnSp>
        <p:cxnSp>
          <p:nvCxnSpPr>
            <p:cNvPr id="68" name="Line 3767">
              <a:extLst>
                <a:ext uri="{FF2B5EF4-FFF2-40B4-BE49-F238E27FC236}">
                  <a16:creationId xmlns:a16="http://schemas.microsoft.com/office/drawing/2014/main" id="{A223C9C8-310D-6341-A9FA-E0C7F2FA069C}"/>
                </a:ext>
              </a:extLst>
            </p:cNvPr>
            <p:cNvCxnSpPr>
              <a:cxnSpLocks noRot="1" noChangeAspect="1" noEditPoints="1" noChangeArrowheads="1" noChangeShapeType="1"/>
            </p:cNvCxnSpPr>
            <p:nvPr/>
          </p:nvCxnSpPr>
          <p:spPr bwMode="auto">
            <a:xfrm>
              <a:off x="736" y="198"/>
              <a:ext cx="0" cy="0"/>
            </a:xfrm>
            <a:prstGeom prst="line">
              <a:avLst/>
            </a:prstGeom>
            <a:noFill/>
            <a:ln w="8830">
              <a:solidFill>
                <a:srgbClr val="000000"/>
              </a:solidFill>
              <a:prstDash val="solid"/>
              <a:round/>
              <a:headEnd/>
              <a:tailEnd/>
            </a:ln>
            <a:extLst>
              <a:ext uri="{909E8E84-426E-40DD-AFC4-6F175D3DCCD1}">
                <a14:hiddenFill xmlns:a14="http://schemas.microsoft.com/office/drawing/2010/main">
                  <a:noFill/>
                </a14:hiddenFill>
              </a:ext>
            </a:extLst>
          </p:spPr>
        </p:cxnSp>
        <p:sp>
          <p:nvSpPr>
            <p:cNvPr id="69" name="docshape70">
              <a:extLst>
                <a:ext uri="{FF2B5EF4-FFF2-40B4-BE49-F238E27FC236}">
                  <a16:creationId xmlns:a16="http://schemas.microsoft.com/office/drawing/2014/main" id="{C106E687-EECD-9846-9500-120584EFE22D}"/>
                </a:ext>
              </a:extLst>
            </p:cNvPr>
            <p:cNvSpPr>
              <a:spLocks noRot="1" noChangeAspect="1" noEditPoints="1" noChangeArrowheads="1" noChangeShapeType="1" noTextEdit="1"/>
            </p:cNvSpPr>
            <p:nvPr/>
          </p:nvSpPr>
          <p:spPr bwMode="auto">
            <a:xfrm>
              <a:off x="620" y="182"/>
              <a:ext cx="51" cy="33"/>
            </a:xfrm>
            <a:custGeom>
              <a:avLst/>
              <a:gdLst>
                <a:gd name="T0" fmla="+- 0 671 620"/>
                <a:gd name="T1" fmla="*/ T0 w 51"/>
                <a:gd name="T2" fmla="+- 0 182 182"/>
                <a:gd name="T3" fmla="*/ 182 h 33"/>
                <a:gd name="T4" fmla="+- 0 620 620"/>
                <a:gd name="T5" fmla="*/ T4 w 51"/>
                <a:gd name="T6" fmla="+- 0 198 182"/>
                <a:gd name="T7" fmla="*/ 198 h 33"/>
                <a:gd name="T8" fmla="+- 0 671 620"/>
                <a:gd name="T9" fmla="*/ T8 w 51"/>
                <a:gd name="T10" fmla="+- 0 215 182"/>
                <a:gd name="T11" fmla="*/ 215 h 33"/>
                <a:gd name="T12" fmla="+- 0 671 620"/>
                <a:gd name="T13" fmla="*/ T12 w 51"/>
                <a:gd name="T14" fmla="+- 0 182 182"/>
                <a:gd name="T15" fmla="*/ 182 h 33"/>
              </a:gdLst>
              <a:ahLst/>
              <a:cxnLst>
                <a:cxn ang="0">
                  <a:pos x="T1" y="T3"/>
                </a:cxn>
                <a:cxn ang="0">
                  <a:pos x="T5" y="T7"/>
                </a:cxn>
                <a:cxn ang="0">
                  <a:pos x="T9" y="T11"/>
                </a:cxn>
                <a:cxn ang="0">
                  <a:pos x="T13" y="T15"/>
                </a:cxn>
              </a:cxnLst>
              <a:rect l="0" t="0" r="r" b="b"/>
              <a:pathLst>
                <a:path w="51" h="33">
                  <a:moveTo>
                    <a:pt x="51" y="0"/>
                  </a:moveTo>
                  <a:lnTo>
                    <a:pt x="0" y="16"/>
                  </a:lnTo>
                  <a:lnTo>
                    <a:pt x="51" y="33"/>
                  </a:lnTo>
                  <a:lnTo>
                    <a:pt x="51"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GB"/>
            </a:p>
          </p:txBody>
        </p:sp>
        <p:cxnSp>
          <p:nvCxnSpPr>
            <p:cNvPr id="70" name="Line 3765">
              <a:extLst>
                <a:ext uri="{FF2B5EF4-FFF2-40B4-BE49-F238E27FC236}">
                  <a16:creationId xmlns:a16="http://schemas.microsoft.com/office/drawing/2014/main" id="{84F3DE75-02D8-FA4C-8DF3-A293C2277F96}"/>
                </a:ext>
              </a:extLst>
            </p:cNvPr>
            <p:cNvCxnSpPr>
              <a:cxnSpLocks noRot="1" noChangeAspect="1" noEditPoints="1" noChangeArrowheads="1" noChangeShapeType="1"/>
            </p:cNvCxnSpPr>
            <p:nvPr/>
          </p:nvCxnSpPr>
          <p:spPr bwMode="auto">
            <a:xfrm>
              <a:off x="583" y="7"/>
              <a:ext cx="0" cy="39"/>
            </a:xfrm>
            <a:prstGeom prst="line">
              <a:avLst/>
            </a:prstGeom>
            <a:noFill/>
            <a:ln w="8828">
              <a:solidFill>
                <a:srgbClr val="000000"/>
              </a:solidFill>
              <a:prstDash val="solid"/>
              <a:round/>
              <a:headEnd/>
              <a:tailEnd/>
            </a:ln>
            <a:extLst>
              <a:ext uri="{909E8E84-426E-40DD-AFC4-6F175D3DCCD1}">
                <a14:hiddenFill xmlns:a14="http://schemas.microsoft.com/office/drawing/2010/main">
                  <a:noFill/>
                </a14:hiddenFill>
              </a:ext>
            </a:extLst>
          </p:spPr>
        </p:cxnSp>
        <p:sp>
          <p:nvSpPr>
            <p:cNvPr id="71" name="docshape71">
              <a:extLst>
                <a:ext uri="{FF2B5EF4-FFF2-40B4-BE49-F238E27FC236}">
                  <a16:creationId xmlns:a16="http://schemas.microsoft.com/office/drawing/2014/main" id="{0540D324-7A17-4D40-922A-3BD566DA9591}"/>
                </a:ext>
              </a:extLst>
            </p:cNvPr>
            <p:cNvSpPr>
              <a:spLocks noRot="1" noChangeAspect="1" noEditPoints="1" noChangeArrowheads="1" noChangeShapeType="1" noTextEdit="1"/>
            </p:cNvSpPr>
            <p:nvPr/>
          </p:nvSpPr>
          <p:spPr bwMode="auto">
            <a:xfrm>
              <a:off x="479" y="23"/>
              <a:ext cx="54" cy="37"/>
            </a:xfrm>
            <a:custGeom>
              <a:avLst/>
              <a:gdLst>
                <a:gd name="T0" fmla="+- 0 519 479"/>
                <a:gd name="T1" fmla="*/ T0 w 54"/>
                <a:gd name="T2" fmla="+- 0 23 23"/>
                <a:gd name="T3" fmla="*/ 23 h 37"/>
                <a:gd name="T4" fmla="+- 0 479 479"/>
                <a:gd name="T5" fmla="*/ T4 w 54"/>
                <a:gd name="T6" fmla="+- 0 60 23"/>
                <a:gd name="T7" fmla="*/ 60 h 37"/>
                <a:gd name="T8" fmla="+- 0 533 479"/>
                <a:gd name="T9" fmla="*/ T8 w 54"/>
                <a:gd name="T10" fmla="+- 0 51 23"/>
                <a:gd name="T11" fmla="*/ 51 h 37"/>
                <a:gd name="T12" fmla="+- 0 519 479"/>
                <a:gd name="T13" fmla="*/ T12 w 54"/>
                <a:gd name="T14" fmla="+- 0 23 23"/>
                <a:gd name="T15" fmla="*/ 23 h 37"/>
              </a:gdLst>
              <a:ahLst/>
              <a:cxnLst>
                <a:cxn ang="0">
                  <a:pos x="T1" y="T3"/>
                </a:cxn>
                <a:cxn ang="0">
                  <a:pos x="T5" y="T7"/>
                </a:cxn>
                <a:cxn ang="0">
                  <a:pos x="T9" y="T11"/>
                </a:cxn>
                <a:cxn ang="0">
                  <a:pos x="T13" y="T15"/>
                </a:cxn>
              </a:cxnLst>
              <a:rect l="0" t="0" r="r" b="b"/>
              <a:pathLst>
                <a:path w="54" h="37">
                  <a:moveTo>
                    <a:pt x="40" y="0"/>
                  </a:moveTo>
                  <a:lnTo>
                    <a:pt x="0" y="37"/>
                  </a:lnTo>
                  <a:lnTo>
                    <a:pt x="54" y="28"/>
                  </a:lnTo>
                  <a:lnTo>
                    <a:pt x="4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GB"/>
            </a:p>
          </p:txBody>
        </p:sp>
        <p:pic>
          <p:nvPicPr>
            <p:cNvPr id="72" name="docshape72">
              <a:extLst>
                <a:ext uri="{FF2B5EF4-FFF2-40B4-BE49-F238E27FC236}">
                  <a16:creationId xmlns:a16="http://schemas.microsoft.com/office/drawing/2014/main" id="{93EAAD3D-A966-7D4E-B8F3-A36F3DE97DCA}"/>
                </a:ext>
              </a:extLst>
            </p:cNvPr>
            <p:cNvPicPr>
              <a:picLocks noRot="1" noChangeAspect="1" noEditPoints="1" noChangeArrowheads="1" noChangeShapeType="1" noCrop="1"/>
            </p:cNvPicPr>
            <p:nvPr/>
          </p:nvPicPr>
          <p:blipFill>
            <a:blip r:embed="rId4">
              <a:extLst>
                <a:ext uri="{28A0092B-C50C-407E-A947-70E740481C1C}">
                  <a14:useLocalDpi xmlns:a14="http://schemas.microsoft.com/office/drawing/2010/main" val="0"/>
                </a:ext>
              </a:extLst>
            </a:blip>
            <a:srcRect/>
            <a:stretch>
              <a:fillRect/>
            </a:stretch>
          </p:blipFill>
          <p:spPr bwMode="auto">
            <a:xfrm>
              <a:off x="67" y="101"/>
              <a:ext cx="517" cy="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73" name="docshapegroup78">
            <a:extLst>
              <a:ext uri="{FF2B5EF4-FFF2-40B4-BE49-F238E27FC236}">
                <a16:creationId xmlns:a16="http://schemas.microsoft.com/office/drawing/2014/main" id="{C0AE9C2A-9C67-9D45-810F-6223369CAF37}"/>
              </a:ext>
            </a:extLst>
          </p:cNvPr>
          <p:cNvGrpSpPr>
            <a:grpSpLocks noRot="1" noChangeAspect="1"/>
          </p:cNvGrpSpPr>
          <p:nvPr/>
        </p:nvGrpSpPr>
        <p:grpSpPr bwMode="auto">
          <a:xfrm>
            <a:off x="795876" y="3827888"/>
            <a:ext cx="874436" cy="308870"/>
            <a:chOff x="0" y="0"/>
            <a:chExt cx="838" cy="296"/>
          </a:xfrm>
        </p:grpSpPr>
        <p:sp>
          <p:nvSpPr>
            <p:cNvPr id="74" name="docshape79">
              <a:extLst>
                <a:ext uri="{FF2B5EF4-FFF2-40B4-BE49-F238E27FC236}">
                  <a16:creationId xmlns:a16="http://schemas.microsoft.com/office/drawing/2014/main" id="{F1EE1681-986A-904C-BD3B-21806F834A1F}"/>
                </a:ext>
              </a:extLst>
            </p:cNvPr>
            <p:cNvSpPr>
              <a:spLocks noRot="1" noChangeAspect="1" noEditPoints="1" noChangeArrowheads="1" noChangeShapeType="1" noTextEdit="1"/>
            </p:cNvSpPr>
            <p:nvPr/>
          </p:nvSpPr>
          <p:spPr bwMode="auto">
            <a:xfrm>
              <a:off x="0" y="87"/>
              <a:ext cx="714" cy="206"/>
            </a:xfrm>
            <a:custGeom>
              <a:avLst/>
              <a:gdLst>
                <a:gd name="T0" fmla="*/ 713 w 714"/>
                <a:gd name="T1" fmla="+- 0 293 88"/>
                <a:gd name="T2" fmla="*/ 293 h 206"/>
                <a:gd name="T3" fmla="*/ 0 w 714"/>
                <a:gd name="T4" fmla="+- 0 293 88"/>
                <a:gd name="T5" fmla="*/ 293 h 206"/>
                <a:gd name="T6" fmla="*/ 683 w 714"/>
                <a:gd name="T7" fmla="+- 0 88 88"/>
                <a:gd name="T8" fmla="*/ 88 h 206"/>
                <a:gd name="T9" fmla="*/ 178 w 714"/>
                <a:gd name="T10" fmla="+- 0 90 88"/>
                <a:gd name="T11" fmla="*/ 90 h 206"/>
              </a:gdLst>
              <a:ahLst/>
              <a:cxnLst>
                <a:cxn ang="0">
                  <a:pos x="T0" y="T2"/>
                </a:cxn>
                <a:cxn ang="0">
                  <a:pos x="T3" y="T5"/>
                </a:cxn>
                <a:cxn ang="0">
                  <a:pos x="T6" y="T8"/>
                </a:cxn>
                <a:cxn ang="0">
                  <a:pos x="T9" y="T11"/>
                </a:cxn>
              </a:cxnLst>
              <a:rect l="0" t="0" r="r" b="b"/>
              <a:pathLst>
                <a:path w="714" h="206">
                  <a:moveTo>
                    <a:pt x="713" y="205"/>
                  </a:moveTo>
                  <a:lnTo>
                    <a:pt x="0" y="205"/>
                  </a:lnTo>
                  <a:moveTo>
                    <a:pt x="683" y="0"/>
                  </a:moveTo>
                  <a:lnTo>
                    <a:pt x="178" y="2"/>
                  </a:lnTo>
                </a:path>
              </a:pathLst>
            </a:custGeom>
            <a:noFill/>
            <a:ln w="2942">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GB"/>
            </a:p>
          </p:txBody>
        </p:sp>
        <p:pic>
          <p:nvPicPr>
            <p:cNvPr id="75" name="docshape80">
              <a:extLst>
                <a:ext uri="{FF2B5EF4-FFF2-40B4-BE49-F238E27FC236}">
                  <a16:creationId xmlns:a16="http://schemas.microsoft.com/office/drawing/2014/main" id="{F8FC0327-A86B-0640-A88D-0CBE66942C64}"/>
                </a:ext>
              </a:extLst>
            </p:cNvPr>
            <p:cNvPicPr>
              <a:picLocks noRot="1" noChangeAspect="1" noEditPoints="1" noChangeArrowheads="1" noChangeShapeType="1" noCrop="1"/>
            </p:cNvPicPr>
            <p:nvPr/>
          </p:nvPicPr>
          <p:blipFill>
            <a:blip r:embed="rId5">
              <a:extLst>
                <a:ext uri="{28A0092B-C50C-407E-A947-70E740481C1C}">
                  <a14:useLocalDpi xmlns:a14="http://schemas.microsoft.com/office/drawing/2010/main" val="0"/>
                </a:ext>
              </a:extLst>
            </a:blip>
            <a:srcRect/>
            <a:stretch>
              <a:fillRect/>
            </a:stretch>
          </p:blipFill>
          <p:spPr bwMode="auto">
            <a:xfrm>
              <a:off x="20" y="85"/>
              <a:ext cx="160" cy="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76" name="Line 3752">
              <a:extLst>
                <a:ext uri="{FF2B5EF4-FFF2-40B4-BE49-F238E27FC236}">
                  <a16:creationId xmlns:a16="http://schemas.microsoft.com/office/drawing/2014/main" id="{42DED734-E47B-424F-985A-72033E1037F9}"/>
                </a:ext>
              </a:extLst>
            </p:cNvPr>
            <p:cNvCxnSpPr>
              <a:cxnSpLocks noRot="1" noChangeAspect="1" noEditPoints="1" noChangeArrowheads="1" noChangeShapeType="1"/>
            </p:cNvCxnSpPr>
            <p:nvPr/>
          </p:nvCxnSpPr>
          <p:spPr bwMode="auto">
            <a:xfrm>
              <a:off x="838" y="182"/>
              <a:ext cx="0" cy="0"/>
            </a:xfrm>
            <a:prstGeom prst="line">
              <a:avLst/>
            </a:prstGeom>
            <a:noFill/>
            <a:ln w="8830">
              <a:solidFill>
                <a:srgbClr val="000000"/>
              </a:solidFill>
              <a:prstDash val="solid"/>
              <a:round/>
              <a:headEnd/>
              <a:tailEnd/>
            </a:ln>
            <a:extLst>
              <a:ext uri="{909E8E84-426E-40DD-AFC4-6F175D3DCCD1}">
                <a14:hiddenFill xmlns:a14="http://schemas.microsoft.com/office/drawing/2010/main">
                  <a:noFill/>
                </a14:hiddenFill>
              </a:ext>
            </a:extLst>
          </p:spPr>
        </p:cxnSp>
        <p:sp>
          <p:nvSpPr>
            <p:cNvPr id="77" name="docshape81">
              <a:extLst>
                <a:ext uri="{FF2B5EF4-FFF2-40B4-BE49-F238E27FC236}">
                  <a16:creationId xmlns:a16="http://schemas.microsoft.com/office/drawing/2014/main" id="{281D9868-BE69-E443-AD59-8D7F340D932A}"/>
                </a:ext>
              </a:extLst>
            </p:cNvPr>
            <p:cNvSpPr>
              <a:spLocks noRot="1" noChangeAspect="1" noEditPoints="1" noChangeArrowheads="1" noChangeShapeType="1" noTextEdit="1"/>
            </p:cNvSpPr>
            <p:nvPr/>
          </p:nvSpPr>
          <p:spPr bwMode="auto">
            <a:xfrm>
              <a:off x="720" y="166"/>
              <a:ext cx="54" cy="33"/>
            </a:xfrm>
            <a:custGeom>
              <a:avLst/>
              <a:gdLst>
                <a:gd name="T0" fmla="+- 0 773 720"/>
                <a:gd name="T1" fmla="*/ T0 w 54"/>
                <a:gd name="T2" fmla="+- 0 166 166"/>
                <a:gd name="T3" fmla="*/ 166 h 33"/>
                <a:gd name="T4" fmla="+- 0 720 720"/>
                <a:gd name="T5" fmla="*/ T4 w 54"/>
                <a:gd name="T6" fmla="+- 0 182 166"/>
                <a:gd name="T7" fmla="*/ 182 h 33"/>
                <a:gd name="T8" fmla="+- 0 773 720"/>
                <a:gd name="T9" fmla="*/ T8 w 54"/>
                <a:gd name="T10" fmla="+- 0 198 166"/>
                <a:gd name="T11" fmla="*/ 198 h 33"/>
                <a:gd name="T12" fmla="+- 0 773 720"/>
                <a:gd name="T13" fmla="*/ T12 w 54"/>
                <a:gd name="T14" fmla="+- 0 166 166"/>
                <a:gd name="T15" fmla="*/ 166 h 33"/>
              </a:gdLst>
              <a:ahLst/>
              <a:cxnLst>
                <a:cxn ang="0">
                  <a:pos x="T1" y="T3"/>
                </a:cxn>
                <a:cxn ang="0">
                  <a:pos x="T5" y="T7"/>
                </a:cxn>
                <a:cxn ang="0">
                  <a:pos x="T9" y="T11"/>
                </a:cxn>
                <a:cxn ang="0">
                  <a:pos x="T13" y="T15"/>
                </a:cxn>
              </a:cxnLst>
              <a:rect l="0" t="0" r="r" b="b"/>
              <a:pathLst>
                <a:path w="54" h="33">
                  <a:moveTo>
                    <a:pt x="53" y="0"/>
                  </a:moveTo>
                  <a:lnTo>
                    <a:pt x="0" y="16"/>
                  </a:lnTo>
                  <a:lnTo>
                    <a:pt x="53" y="32"/>
                  </a:lnTo>
                  <a:lnTo>
                    <a:pt x="53"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GB"/>
            </a:p>
          </p:txBody>
        </p:sp>
        <p:pic>
          <p:nvPicPr>
            <p:cNvPr id="78" name="docshape82">
              <a:extLst>
                <a:ext uri="{FF2B5EF4-FFF2-40B4-BE49-F238E27FC236}">
                  <a16:creationId xmlns:a16="http://schemas.microsoft.com/office/drawing/2014/main" id="{59E44621-6606-EF48-8206-8989D569F32A}"/>
                </a:ext>
              </a:extLst>
            </p:cNvPr>
            <p:cNvPicPr>
              <a:picLocks noRot="1" noChangeAspect="1" noEditPoints="1" noChangeArrowheads="1" noChangeShapeType="1" noCrop="1"/>
            </p:cNvPicPr>
            <p:nvPr/>
          </p:nvPicPr>
          <p:blipFill>
            <a:blip r:embed="rId6">
              <a:extLst>
                <a:ext uri="{28A0092B-C50C-407E-A947-70E740481C1C}">
                  <a14:useLocalDpi xmlns:a14="http://schemas.microsoft.com/office/drawing/2010/main" val="0"/>
                </a:ext>
              </a:extLst>
            </a:blip>
            <a:srcRect/>
            <a:stretch>
              <a:fillRect/>
            </a:stretch>
          </p:blipFill>
          <p:spPr bwMode="auto">
            <a:xfrm>
              <a:off x="597" y="0"/>
              <a:ext cx="139" cy="2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99" name="docshapegroup83">
            <a:extLst>
              <a:ext uri="{FF2B5EF4-FFF2-40B4-BE49-F238E27FC236}">
                <a16:creationId xmlns:a16="http://schemas.microsoft.com/office/drawing/2014/main" id="{A74DFC4F-250F-D344-BDA2-F2572A66B1A7}"/>
              </a:ext>
            </a:extLst>
          </p:cNvPr>
          <p:cNvGrpSpPr>
            <a:grpSpLocks noRot="1" noChangeAspect="1"/>
          </p:cNvGrpSpPr>
          <p:nvPr/>
        </p:nvGrpSpPr>
        <p:grpSpPr bwMode="auto">
          <a:xfrm>
            <a:off x="803138" y="4683814"/>
            <a:ext cx="868635" cy="350451"/>
            <a:chOff x="0" y="6"/>
            <a:chExt cx="757" cy="253"/>
          </a:xfrm>
        </p:grpSpPr>
        <p:cxnSp>
          <p:nvCxnSpPr>
            <p:cNvPr id="100" name="Line 3748">
              <a:extLst>
                <a:ext uri="{FF2B5EF4-FFF2-40B4-BE49-F238E27FC236}">
                  <a16:creationId xmlns:a16="http://schemas.microsoft.com/office/drawing/2014/main" id="{CCABA99E-737C-B642-B797-55A3DA771271}"/>
                </a:ext>
              </a:extLst>
            </p:cNvPr>
            <p:cNvCxnSpPr>
              <a:cxnSpLocks noRot="1" noChangeAspect="1" noEditPoints="1" noChangeArrowheads="1" noChangeShapeType="1"/>
            </p:cNvCxnSpPr>
            <p:nvPr/>
          </p:nvCxnSpPr>
          <p:spPr bwMode="auto">
            <a:xfrm>
              <a:off x="757" y="159"/>
              <a:ext cx="0" cy="0"/>
            </a:xfrm>
            <a:prstGeom prst="line">
              <a:avLst/>
            </a:prstGeom>
            <a:noFill/>
            <a:ln w="7567">
              <a:solidFill>
                <a:srgbClr val="000000"/>
              </a:solidFill>
              <a:prstDash val="solid"/>
              <a:round/>
              <a:headEnd/>
              <a:tailEnd/>
            </a:ln>
            <a:extLst>
              <a:ext uri="{909E8E84-426E-40DD-AFC4-6F175D3DCCD1}">
                <a14:hiddenFill xmlns:a14="http://schemas.microsoft.com/office/drawing/2010/main">
                  <a:noFill/>
                </a14:hiddenFill>
              </a:ext>
            </a:extLst>
          </p:spPr>
        </p:cxnSp>
        <p:sp>
          <p:nvSpPr>
            <p:cNvPr id="101" name="docshape84">
              <a:extLst>
                <a:ext uri="{FF2B5EF4-FFF2-40B4-BE49-F238E27FC236}">
                  <a16:creationId xmlns:a16="http://schemas.microsoft.com/office/drawing/2014/main" id="{0823FE10-04BE-0946-89B1-8B2D08CC4B4C}"/>
                </a:ext>
              </a:extLst>
            </p:cNvPr>
            <p:cNvSpPr>
              <a:spLocks noRot="1" noChangeAspect="1" noEditPoints="1" noChangeArrowheads="1" noChangeShapeType="1" noTextEdit="1"/>
            </p:cNvSpPr>
            <p:nvPr/>
          </p:nvSpPr>
          <p:spPr bwMode="auto">
            <a:xfrm>
              <a:off x="649" y="144"/>
              <a:ext cx="47" cy="29"/>
            </a:xfrm>
            <a:custGeom>
              <a:avLst/>
              <a:gdLst>
                <a:gd name="T0" fmla="+- 0 696 650"/>
                <a:gd name="T1" fmla="*/ T0 w 47"/>
                <a:gd name="T2" fmla="+- 0 145 145"/>
                <a:gd name="T3" fmla="*/ 145 h 29"/>
                <a:gd name="T4" fmla="+- 0 650 650"/>
                <a:gd name="T5" fmla="*/ T4 w 47"/>
                <a:gd name="T6" fmla="+- 0 159 145"/>
                <a:gd name="T7" fmla="*/ 159 h 29"/>
                <a:gd name="T8" fmla="+- 0 696 650"/>
                <a:gd name="T9" fmla="*/ T8 w 47"/>
                <a:gd name="T10" fmla="+- 0 173 145"/>
                <a:gd name="T11" fmla="*/ 173 h 29"/>
                <a:gd name="T12" fmla="+- 0 696 650"/>
                <a:gd name="T13" fmla="*/ T12 w 47"/>
                <a:gd name="T14" fmla="+- 0 145 145"/>
                <a:gd name="T15" fmla="*/ 145 h 29"/>
              </a:gdLst>
              <a:ahLst/>
              <a:cxnLst>
                <a:cxn ang="0">
                  <a:pos x="T1" y="T3"/>
                </a:cxn>
                <a:cxn ang="0">
                  <a:pos x="T5" y="T7"/>
                </a:cxn>
                <a:cxn ang="0">
                  <a:pos x="T9" y="T11"/>
                </a:cxn>
                <a:cxn ang="0">
                  <a:pos x="T13" y="T15"/>
                </a:cxn>
              </a:cxnLst>
              <a:rect l="0" t="0" r="r" b="b"/>
              <a:pathLst>
                <a:path w="47" h="29">
                  <a:moveTo>
                    <a:pt x="46" y="0"/>
                  </a:moveTo>
                  <a:lnTo>
                    <a:pt x="0" y="14"/>
                  </a:lnTo>
                  <a:lnTo>
                    <a:pt x="46" y="28"/>
                  </a:lnTo>
                  <a:lnTo>
                    <a:pt x="46"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GB"/>
            </a:p>
          </p:txBody>
        </p:sp>
        <p:cxnSp>
          <p:nvCxnSpPr>
            <p:cNvPr id="102" name="Line 3746">
              <a:extLst>
                <a:ext uri="{FF2B5EF4-FFF2-40B4-BE49-F238E27FC236}">
                  <a16:creationId xmlns:a16="http://schemas.microsoft.com/office/drawing/2014/main" id="{5EC11896-5C91-814D-BC4E-1E859479F82E}"/>
                </a:ext>
              </a:extLst>
            </p:cNvPr>
            <p:cNvCxnSpPr>
              <a:cxnSpLocks noRot="1" noChangeAspect="1" noEditPoints="1" noChangeArrowheads="1" noChangeShapeType="1"/>
            </p:cNvCxnSpPr>
            <p:nvPr/>
          </p:nvCxnSpPr>
          <p:spPr bwMode="auto">
            <a:xfrm>
              <a:off x="658" y="6"/>
              <a:ext cx="0" cy="34"/>
            </a:xfrm>
            <a:prstGeom prst="line">
              <a:avLst/>
            </a:prstGeom>
            <a:noFill/>
            <a:ln w="7609">
              <a:solidFill>
                <a:srgbClr val="000000"/>
              </a:solidFill>
              <a:prstDash val="solid"/>
              <a:round/>
              <a:headEnd/>
              <a:tailEnd/>
            </a:ln>
            <a:extLst>
              <a:ext uri="{909E8E84-426E-40DD-AFC4-6F175D3DCCD1}">
                <a14:hiddenFill xmlns:a14="http://schemas.microsoft.com/office/drawing/2010/main">
                  <a:noFill/>
                </a14:hiddenFill>
              </a:ext>
            </a:extLst>
          </p:spPr>
        </p:cxnSp>
        <p:sp>
          <p:nvSpPr>
            <p:cNvPr id="103" name="docshape85">
              <a:extLst>
                <a:ext uri="{FF2B5EF4-FFF2-40B4-BE49-F238E27FC236}">
                  <a16:creationId xmlns:a16="http://schemas.microsoft.com/office/drawing/2014/main" id="{47EF9D3F-25D0-8642-9120-93C5723018AE}"/>
                </a:ext>
              </a:extLst>
            </p:cNvPr>
            <p:cNvSpPr>
              <a:spLocks noRot="1" noChangeAspect="1" noEditPoints="1" noChangeArrowheads="1" noChangeShapeType="1" noTextEdit="1"/>
            </p:cNvSpPr>
            <p:nvPr/>
          </p:nvSpPr>
          <p:spPr bwMode="auto">
            <a:xfrm>
              <a:off x="564" y="18"/>
              <a:ext cx="51" cy="35"/>
            </a:xfrm>
            <a:custGeom>
              <a:avLst/>
              <a:gdLst>
                <a:gd name="T0" fmla="+- 0 601 565"/>
                <a:gd name="T1" fmla="*/ T0 w 51"/>
                <a:gd name="T2" fmla="+- 0 18 18"/>
                <a:gd name="T3" fmla="*/ 18 h 35"/>
                <a:gd name="T4" fmla="+- 0 565 565"/>
                <a:gd name="T5" fmla="*/ T4 w 51"/>
                <a:gd name="T6" fmla="+- 0 52 18"/>
                <a:gd name="T7" fmla="*/ 52 h 35"/>
                <a:gd name="T8" fmla="+- 0 615 565"/>
                <a:gd name="T9" fmla="*/ T8 w 51"/>
                <a:gd name="T10" fmla="+- 0 44 18"/>
                <a:gd name="T11" fmla="*/ 44 h 35"/>
                <a:gd name="T12" fmla="+- 0 601 565"/>
                <a:gd name="T13" fmla="*/ T12 w 51"/>
                <a:gd name="T14" fmla="+- 0 18 18"/>
                <a:gd name="T15" fmla="*/ 18 h 35"/>
              </a:gdLst>
              <a:ahLst/>
              <a:cxnLst>
                <a:cxn ang="0">
                  <a:pos x="T1" y="T3"/>
                </a:cxn>
                <a:cxn ang="0">
                  <a:pos x="T5" y="T7"/>
                </a:cxn>
                <a:cxn ang="0">
                  <a:pos x="T9" y="T11"/>
                </a:cxn>
                <a:cxn ang="0">
                  <a:pos x="T13" y="T15"/>
                </a:cxn>
              </a:cxnLst>
              <a:rect l="0" t="0" r="r" b="b"/>
              <a:pathLst>
                <a:path w="51" h="35">
                  <a:moveTo>
                    <a:pt x="36" y="0"/>
                  </a:moveTo>
                  <a:lnTo>
                    <a:pt x="0" y="34"/>
                  </a:lnTo>
                  <a:lnTo>
                    <a:pt x="50" y="26"/>
                  </a:lnTo>
                  <a:lnTo>
                    <a:pt x="36"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GB"/>
            </a:p>
          </p:txBody>
        </p:sp>
        <p:sp>
          <p:nvSpPr>
            <p:cNvPr id="104" name="docshape86">
              <a:extLst>
                <a:ext uri="{FF2B5EF4-FFF2-40B4-BE49-F238E27FC236}">
                  <a16:creationId xmlns:a16="http://schemas.microsoft.com/office/drawing/2014/main" id="{D24B711A-EEAB-734A-BF95-3F0BEAEC80D1}"/>
                </a:ext>
              </a:extLst>
            </p:cNvPr>
            <p:cNvSpPr>
              <a:spLocks noRot="1" noChangeAspect="1" noEditPoints="1" noChangeArrowheads="1" noChangeShapeType="1" noTextEdit="1"/>
            </p:cNvSpPr>
            <p:nvPr/>
          </p:nvSpPr>
          <p:spPr bwMode="auto">
            <a:xfrm>
              <a:off x="0" y="76"/>
              <a:ext cx="644" cy="179"/>
            </a:xfrm>
            <a:custGeom>
              <a:avLst/>
              <a:gdLst>
                <a:gd name="T0" fmla="*/ 0 w 644"/>
                <a:gd name="T1" fmla="+- 0 255 77"/>
                <a:gd name="T2" fmla="*/ 255 h 179"/>
                <a:gd name="T3" fmla="*/ 644 w 644"/>
                <a:gd name="T4" fmla="+- 0 255 77"/>
                <a:gd name="T5" fmla="*/ 255 h 179"/>
                <a:gd name="T6" fmla="*/ 28 w 644"/>
                <a:gd name="T7" fmla="+- 0 77 77"/>
                <a:gd name="T8" fmla="*/ 77 h 179"/>
                <a:gd name="T9" fmla="*/ 483 w 644"/>
                <a:gd name="T10" fmla="+- 0 79 77"/>
                <a:gd name="T11" fmla="*/ 79 h 179"/>
              </a:gdLst>
              <a:ahLst/>
              <a:cxnLst>
                <a:cxn ang="0">
                  <a:pos x="T0" y="T2"/>
                </a:cxn>
                <a:cxn ang="0">
                  <a:pos x="T3" y="T5"/>
                </a:cxn>
                <a:cxn ang="0">
                  <a:pos x="T6" y="T8"/>
                </a:cxn>
                <a:cxn ang="0">
                  <a:pos x="T9" y="T11"/>
                </a:cxn>
              </a:cxnLst>
              <a:rect l="0" t="0" r="r" b="b"/>
              <a:pathLst>
                <a:path w="644" h="179">
                  <a:moveTo>
                    <a:pt x="0" y="178"/>
                  </a:moveTo>
                  <a:lnTo>
                    <a:pt x="644" y="178"/>
                  </a:lnTo>
                  <a:moveTo>
                    <a:pt x="28" y="0"/>
                  </a:moveTo>
                  <a:lnTo>
                    <a:pt x="483" y="2"/>
                  </a:lnTo>
                </a:path>
              </a:pathLst>
            </a:custGeom>
            <a:noFill/>
            <a:ln w="255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GB"/>
            </a:p>
          </p:txBody>
        </p:sp>
        <p:pic>
          <p:nvPicPr>
            <p:cNvPr id="105" name="docshape87">
              <a:extLst>
                <a:ext uri="{FF2B5EF4-FFF2-40B4-BE49-F238E27FC236}">
                  <a16:creationId xmlns:a16="http://schemas.microsoft.com/office/drawing/2014/main" id="{7DADA6AD-82D4-4C4F-B5EC-485A901AD77A}"/>
                </a:ext>
              </a:extLst>
            </p:cNvPr>
            <p:cNvPicPr>
              <a:picLocks noRot="1" noChangeAspect="1" noEditPoints="1" noChangeArrowheads="1" noChangeShapeType="1" noCrop="1"/>
            </p:cNvPicPr>
            <p:nvPr/>
          </p:nvPicPr>
          <p:blipFill>
            <a:blip r:embed="rId7">
              <a:extLst>
                <a:ext uri="{28A0092B-C50C-407E-A947-70E740481C1C}">
                  <a14:useLocalDpi xmlns:a14="http://schemas.microsoft.com/office/drawing/2010/main" val="0"/>
                </a:ext>
              </a:extLst>
            </a:blip>
            <a:srcRect/>
            <a:stretch>
              <a:fillRect/>
            </a:stretch>
          </p:blipFill>
          <p:spPr bwMode="auto">
            <a:xfrm>
              <a:off x="481" y="76"/>
              <a:ext cx="145" cy="1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6" name="docshape88">
              <a:extLst>
                <a:ext uri="{FF2B5EF4-FFF2-40B4-BE49-F238E27FC236}">
                  <a16:creationId xmlns:a16="http://schemas.microsoft.com/office/drawing/2014/main" id="{961E3F37-D9D4-D045-A797-72849DF93C3E}"/>
                </a:ext>
              </a:extLst>
            </p:cNvPr>
            <p:cNvSpPr>
              <a:spLocks noRot="1" noChangeAspect="1" noEditPoints="1" noChangeArrowheads="1" noChangeShapeType="1" noTextEdit="1"/>
            </p:cNvSpPr>
            <p:nvPr/>
          </p:nvSpPr>
          <p:spPr bwMode="auto">
            <a:xfrm>
              <a:off x="28" y="76"/>
              <a:ext cx="31" cy="16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endParaRPr lang="en-GB"/>
            </a:p>
          </p:txBody>
        </p:sp>
      </p:grpSp>
      <p:grpSp>
        <p:nvGrpSpPr>
          <p:cNvPr id="113" name="docshapegroup89">
            <a:extLst>
              <a:ext uri="{FF2B5EF4-FFF2-40B4-BE49-F238E27FC236}">
                <a16:creationId xmlns:a16="http://schemas.microsoft.com/office/drawing/2014/main" id="{9CF12E6B-73E2-2144-8FAD-557C6BE12E20}"/>
              </a:ext>
            </a:extLst>
          </p:cNvPr>
          <p:cNvGrpSpPr>
            <a:grpSpLocks noRot="1" noChangeAspect="1"/>
          </p:cNvGrpSpPr>
          <p:nvPr/>
        </p:nvGrpSpPr>
        <p:grpSpPr bwMode="auto">
          <a:xfrm>
            <a:off x="874269" y="5317093"/>
            <a:ext cx="795821" cy="403679"/>
            <a:chOff x="66" y="7"/>
            <a:chExt cx="668" cy="301"/>
          </a:xfrm>
        </p:grpSpPr>
        <p:cxnSp>
          <p:nvCxnSpPr>
            <p:cNvPr id="114" name="Line 3740">
              <a:extLst>
                <a:ext uri="{FF2B5EF4-FFF2-40B4-BE49-F238E27FC236}">
                  <a16:creationId xmlns:a16="http://schemas.microsoft.com/office/drawing/2014/main" id="{D17975CF-1EAE-B548-8E8E-FA3F104BCFFF}"/>
                </a:ext>
              </a:extLst>
            </p:cNvPr>
            <p:cNvCxnSpPr>
              <a:cxnSpLocks noRot="1" noChangeAspect="1" noEditPoints="1" noChangeArrowheads="1" noChangeShapeType="1"/>
            </p:cNvCxnSpPr>
            <p:nvPr/>
          </p:nvCxnSpPr>
          <p:spPr bwMode="auto">
            <a:xfrm>
              <a:off x="711" y="306"/>
              <a:ext cx="0" cy="0"/>
            </a:xfrm>
            <a:prstGeom prst="line">
              <a:avLst/>
            </a:prstGeom>
            <a:noFill/>
            <a:ln w="2912">
              <a:solidFill>
                <a:srgbClr val="000000"/>
              </a:solidFill>
              <a:prstDash val="solid"/>
              <a:round/>
              <a:headEnd/>
              <a:tailEnd/>
            </a:ln>
            <a:extLst>
              <a:ext uri="{909E8E84-426E-40DD-AFC4-6F175D3DCCD1}">
                <a14:hiddenFill xmlns:a14="http://schemas.microsoft.com/office/drawing/2010/main">
                  <a:noFill/>
                </a14:hiddenFill>
              </a:ext>
            </a:extLst>
          </p:spPr>
        </p:cxnSp>
        <p:cxnSp>
          <p:nvCxnSpPr>
            <p:cNvPr id="115" name="Line 3739">
              <a:extLst>
                <a:ext uri="{FF2B5EF4-FFF2-40B4-BE49-F238E27FC236}">
                  <a16:creationId xmlns:a16="http://schemas.microsoft.com/office/drawing/2014/main" id="{5C359C42-ED0D-9147-96DF-9E66BD33C6F9}"/>
                </a:ext>
              </a:extLst>
            </p:cNvPr>
            <p:cNvCxnSpPr>
              <a:cxnSpLocks noRot="1" noChangeAspect="1" noEditPoints="1" noChangeArrowheads="1" noChangeShapeType="1"/>
            </p:cNvCxnSpPr>
            <p:nvPr/>
          </p:nvCxnSpPr>
          <p:spPr bwMode="auto">
            <a:xfrm>
              <a:off x="734" y="196"/>
              <a:ext cx="0" cy="0"/>
            </a:xfrm>
            <a:prstGeom prst="line">
              <a:avLst/>
            </a:prstGeom>
            <a:noFill/>
            <a:ln w="8737">
              <a:solidFill>
                <a:srgbClr val="000000"/>
              </a:solidFill>
              <a:prstDash val="solid"/>
              <a:round/>
              <a:headEnd/>
              <a:tailEnd/>
            </a:ln>
            <a:extLst>
              <a:ext uri="{909E8E84-426E-40DD-AFC4-6F175D3DCCD1}">
                <a14:hiddenFill xmlns:a14="http://schemas.microsoft.com/office/drawing/2010/main">
                  <a:noFill/>
                </a14:hiddenFill>
              </a:ext>
            </a:extLst>
          </p:spPr>
        </p:cxnSp>
        <p:sp>
          <p:nvSpPr>
            <p:cNvPr id="116" name="docshape90">
              <a:extLst>
                <a:ext uri="{FF2B5EF4-FFF2-40B4-BE49-F238E27FC236}">
                  <a16:creationId xmlns:a16="http://schemas.microsoft.com/office/drawing/2014/main" id="{5C51609C-3B9C-9B45-9521-EB86E7411ABE}"/>
                </a:ext>
              </a:extLst>
            </p:cNvPr>
            <p:cNvSpPr>
              <a:spLocks noRot="1" noChangeAspect="1" noEditPoints="1" noChangeArrowheads="1" noChangeShapeType="1" noTextEdit="1"/>
            </p:cNvSpPr>
            <p:nvPr/>
          </p:nvSpPr>
          <p:spPr bwMode="auto">
            <a:xfrm>
              <a:off x="618" y="180"/>
              <a:ext cx="51" cy="32"/>
            </a:xfrm>
            <a:custGeom>
              <a:avLst/>
              <a:gdLst>
                <a:gd name="T0" fmla="+- 0 669 618"/>
                <a:gd name="T1" fmla="*/ T0 w 51"/>
                <a:gd name="T2" fmla="+- 0 180 180"/>
                <a:gd name="T3" fmla="*/ 180 h 32"/>
                <a:gd name="T4" fmla="+- 0 618 618"/>
                <a:gd name="T5" fmla="*/ T4 w 51"/>
                <a:gd name="T6" fmla="+- 0 196 180"/>
                <a:gd name="T7" fmla="*/ 196 h 32"/>
                <a:gd name="T8" fmla="+- 0 669 618"/>
                <a:gd name="T9" fmla="*/ T8 w 51"/>
                <a:gd name="T10" fmla="+- 0 212 180"/>
                <a:gd name="T11" fmla="*/ 212 h 32"/>
                <a:gd name="T12" fmla="+- 0 669 618"/>
                <a:gd name="T13" fmla="*/ T12 w 51"/>
                <a:gd name="T14" fmla="+- 0 180 180"/>
                <a:gd name="T15" fmla="*/ 180 h 32"/>
              </a:gdLst>
              <a:ahLst/>
              <a:cxnLst>
                <a:cxn ang="0">
                  <a:pos x="T1" y="T3"/>
                </a:cxn>
                <a:cxn ang="0">
                  <a:pos x="T5" y="T7"/>
                </a:cxn>
                <a:cxn ang="0">
                  <a:pos x="T9" y="T11"/>
                </a:cxn>
                <a:cxn ang="0">
                  <a:pos x="T13" y="T15"/>
                </a:cxn>
              </a:cxnLst>
              <a:rect l="0" t="0" r="r" b="b"/>
              <a:pathLst>
                <a:path w="51" h="32">
                  <a:moveTo>
                    <a:pt x="51" y="0"/>
                  </a:moveTo>
                  <a:lnTo>
                    <a:pt x="0" y="16"/>
                  </a:lnTo>
                  <a:lnTo>
                    <a:pt x="51" y="32"/>
                  </a:lnTo>
                  <a:lnTo>
                    <a:pt x="51"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GB"/>
            </a:p>
          </p:txBody>
        </p:sp>
        <p:cxnSp>
          <p:nvCxnSpPr>
            <p:cNvPr id="117" name="Line 3737">
              <a:extLst>
                <a:ext uri="{FF2B5EF4-FFF2-40B4-BE49-F238E27FC236}">
                  <a16:creationId xmlns:a16="http://schemas.microsoft.com/office/drawing/2014/main" id="{F4728068-49A5-474D-AEE0-59BFEBFAF834}"/>
                </a:ext>
              </a:extLst>
            </p:cNvPr>
            <p:cNvCxnSpPr>
              <a:cxnSpLocks noRot="1" noChangeAspect="1" noEditPoints="1" noChangeArrowheads="1" noChangeShapeType="1"/>
            </p:cNvCxnSpPr>
            <p:nvPr/>
          </p:nvCxnSpPr>
          <p:spPr bwMode="auto">
            <a:xfrm>
              <a:off x="582" y="7"/>
              <a:ext cx="0" cy="39"/>
            </a:xfrm>
            <a:prstGeom prst="line">
              <a:avLst/>
            </a:prstGeom>
            <a:noFill/>
            <a:ln w="8748">
              <a:solidFill>
                <a:srgbClr val="000000"/>
              </a:solidFill>
              <a:prstDash val="solid"/>
              <a:round/>
              <a:headEnd/>
              <a:tailEnd/>
            </a:ln>
            <a:extLst>
              <a:ext uri="{909E8E84-426E-40DD-AFC4-6F175D3DCCD1}">
                <a14:hiddenFill xmlns:a14="http://schemas.microsoft.com/office/drawing/2010/main">
                  <a:noFill/>
                </a14:hiddenFill>
              </a:ext>
            </a:extLst>
          </p:spPr>
        </p:cxnSp>
        <p:sp>
          <p:nvSpPr>
            <p:cNvPr id="118" name="docshape91">
              <a:extLst>
                <a:ext uri="{FF2B5EF4-FFF2-40B4-BE49-F238E27FC236}">
                  <a16:creationId xmlns:a16="http://schemas.microsoft.com/office/drawing/2014/main" id="{AFDCAD01-A9A7-074F-8919-707B3814DA5C}"/>
                </a:ext>
              </a:extLst>
            </p:cNvPr>
            <p:cNvSpPr>
              <a:spLocks noRot="1" noChangeAspect="1" noEditPoints="1" noChangeArrowheads="1" noChangeShapeType="1" noTextEdit="1"/>
            </p:cNvSpPr>
            <p:nvPr/>
          </p:nvSpPr>
          <p:spPr bwMode="auto">
            <a:xfrm>
              <a:off x="477" y="22"/>
              <a:ext cx="54" cy="37"/>
            </a:xfrm>
            <a:custGeom>
              <a:avLst/>
              <a:gdLst>
                <a:gd name="T0" fmla="+- 0 517 478"/>
                <a:gd name="T1" fmla="*/ T0 w 54"/>
                <a:gd name="T2" fmla="+- 0 23 23"/>
                <a:gd name="T3" fmla="*/ 23 h 37"/>
                <a:gd name="T4" fmla="+- 0 478 478"/>
                <a:gd name="T5" fmla="*/ T4 w 54"/>
                <a:gd name="T6" fmla="+- 0 59 23"/>
                <a:gd name="T7" fmla="*/ 59 h 37"/>
                <a:gd name="T8" fmla="+- 0 531 478"/>
                <a:gd name="T9" fmla="*/ T8 w 54"/>
                <a:gd name="T10" fmla="+- 0 50 23"/>
                <a:gd name="T11" fmla="*/ 50 h 37"/>
                <a:gd name="T12" fmla="+- 0 517 478"/>
                <a:gd name="T13" fmla="*/ T12 w 54"/>
                <a:gd name="T14" fmla="+- 0 23 23"/>
                <a:gd name="T15" fmla="*/ 23 h 37"/>
              </a:gdLst>
              <a:ahLst/>
              <a:cxnLst>
                <a:cxn ang="0">
                  <a:pos x="T1" y="T3"/>
                </a:cxn>
                <a:cxn ang="0">
                  <a:pos x="T5" y="T7"/>
                </a:cxn>
                <a:cxn ang="0">
                  <a:pos x="T9" y="T11"/>
                </a:cxn>
                <a:cxn ang="0">
                  <a:pos x="T13" y="T15"/>
                </a:cxn>
              </a:cxnLst>
              <a:rect l="0" t="0" r="r" b="b"/>
              <a:pathLst>
                <a:path w="54" h="37">
                  <a:moveTo>
                    <a:pt x="39" y="0"/>
                  </a:moveTo>
                  <a:lnTo>
                    <a:pt x="0" y="36"/>
                  </a:lnTo>
                  <a:lnTo>
                    <a:pt x="53" y="27"/>
                  </a:lnTo>
                  <a:lnTo>
                    <a:pt x="39"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GB"/>
            </a:p>
          </p:txBody>
        </p:sp>
        <p:pic>
          <p:nvPicPr>
            <p:cNvPr id="119" name="docshape92">
              <a:extLst>
                <a:ext uri="{FF2B5EF4-FFF2-40B4-BE49-F238E27FC236}">
                  <a16:creationId xmlns:a16="http://schemas.microsoft.com/office/drawing/2014/main" id="{953D9980-B8CB-E946-A405-20B67461BCFD}"/>
                </a:ext>
              </a:extLst>
            </p:cNvPr>
            <p:cNvPicPr>
              <a:picLocks noRot="1" noChangeAspect="1" noEditPoints="1" noChangeArrowheads="1" noChangeShapeType="1" noCrop="1"/>
            </p:cNvPicPr>
            <p:nvPr/>
          </p:nvPicPr>
          <p:blipFill>
            <a:blip r:embed="rId8">
              <a:extLst>
                <a:ext uri="{28A0092B-C50C-407E-A947-70E740481C1C}">
                  <a14:useLocalDpi xmlns:a14="http://schemas.microsoft.com/office/drawing/2010/main" val="0"/>
                </a:ext>
              </a:extLst>
            </a:blip>
            <a:srcRect/>
            <a:stretch>
              <a:fillRect/>
            </a:stretch>
          </p:blipFill>
          <p:spPr bwMode="auto">
            <a:xfrm>
              <a:off x="66" y="100"/>
              <a:ext cx="515" cy="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20" name="docshapegroup93">
            <a:extLst>
              <a:ext uri="{FF2B5EF4-FFF2-40B4-BE49-F238E27FC236}">
                <a16:creationId xmlns:a16="http://schemas.microsoft.com/office/drawing/2014/main" id="{C7E06AD2-5FA4-C541-B6F1-0E4DA191A20A}"/>
              </a:ext>
            </a:extLst>
          </p:cNvPr>
          <p:cNvGrpSpPr>
            <a:grpSpLocks noRot="1" noChangeAspect="1"/>
          </p:cNvGrpSpPr>
          <p:nvPr/>
        </p:nvGrpSpPr>
        <p:grpSpPr bwMode="auto">
          <a:xfrm>
            <a:off x="851928" y="5976962"/>
            <a:ext cx="891287" cy="295136"/>
            <a:chOff x="0" y="6"/>
            <a:chExt cx="758" cy="251"/>
          </a:xfrm>
        </p:grpSpPr>
        <p:sp>
          <p:nvSpPr>
            <p:cNvPr id="121" name="docshape94">
              <a:extLst>
                <a:ext uri="{FF2B5EF4-FFF2-40B4-BE49-F238E27FC236}">
                  <a16:creationId xmlns:a16="http://schemas.microsoft.com/office/drawing/2014/main" id="{CB8A5D62-2B13-344C-AC81-BF10DFF93A1C}"/>
                </a:ext>
              </a:extLst>
            </p:cNvPr>
            <p:cNvSpPr>
              <a:spLocks noRot="1" noChangeAspect="1" noEditPoints="1" noChangeArrowheads="1" noChangeShapeType="1" noTextEdit="1"/>
            </p:cNvSpPr>
            <p:nvPr/>
          </p:nvSpPr>
          <p:spPr bwMode="auto">
            <a:xfrm>
              <a:off x="0" y="76"/>
              <a:ext cx="644" cy="179"/>
            </a:xfrm>
            <a:custGeom>
              <a:avLst/>
              <a:gdLst>
                <a:gd name="T0" fmla="*/ 644 w 644"/>
                <a:gd name="T1" fmla="+- 0 255 76"/>
                <a:gd name="T2" fmla="*/ 255 h 179"/>
                <a:gd name="T3" fmla="*/ 0 w 644"/>
                <a:gd name="T4" fmla="+- 0 255 76"/>
                <a:gd name="T5" fmla="*/ 255 h 179"/>
                <a:gd name="T6" fmla="*/ 617 w 644"/>
                <a:gd name="T7" fmla="+- 0 76 76"/>
                <a:gd name="T8" fmla="*/ 76 h 179"/>
                <a:gd name="T9" fmla="*/ 160 w 644"/>
                <a:gd name="T10" fmla="+- 0 78 76"/>
                <a:gd name="T11" fmla="*/ 78 h 179"/>
              </a:gdLst>
              <a:ahLst/>
              <a:cxnLst>
                <a:cxn ang="0">
                  <a:pos x="T0" y="T2"/>
                </a:cxn>
                <a:cxn ang="0">
                  <a:pos x="T3" y="T5"/>
                </a:cxn>
                <a:cxn ang="0">
                  <a:pos x="T6" y="T8"/>
                </a:cxn>
                <a:cxn ang="0">
                  <a:pos x="T9" y="T11"/>
                </a:cxn>
              </a:cxnLst>
              <a:rect l="0" t="0" r="r" b="b"/>
              <a:pathLst>
                <a:path w="644" h="179">
                  <a:moveTo>
                    <a:pt x="644" y="179"/>
                  </a:moveTo>
                  <a:lnTo>
                    <a:pt x="0" y="179"/>
                  </a:lnTo>
                  <a:moveTo>
                    <a:pt x="617" y="0"/>
                  </a:moveTo>
                  <a:lnTo>
                    <a:pt x="160" y="2"/>
                  </a:lnTo>
                </a:path>
              </a:pathLst>
            </a:custGeom>
            <a:noFill/>
            <a:ln w="256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GB"/>
            </a:p>
          </p:txBody>
        </p:sp>
        <p:pic>
          <p:nvPicPr>
            <p:cNvPr id="122" name="docshape95">
              <a:extLst>
                <a:ext uri="{FF2B5EF4-FFF2-40B4-BE49-F238E27FC236}">
                  <a16:creationId xmlns:a16="http://schemas.microsoft.com/office/drawing/2014/main" id="{AD3AA40D-6FF9-7D43-AB51-94AE1569F5F7}"/>
                </a:ext>
              </a:extLst>
            </p:cNvPr>
            <p:cNvPicPr>
              <a:picLocks noRot="1" noChangeAspect="1" noEditPoints="1" noChangeArrowheads="1" noChangeShapeType="1" noCrop="1"/>
            </p:cNvPicPr>
            <p:nvPr/>
          </p:nvPicPr>
          <p:blipFill>
            <a:blip r:embed="rId9">
              <a:extLst>
                <a:ext uri="{28A0092B-C50C-407E-A947-70E740481C1C}">
                  <a14:useLocalDpi xmlns:a14="http://schemas.microsoft.com/office/drawing/2010/main" val="0"/>
                </a:ext>
              </a:extLst>
            </a:blip>
            <a:srcRect/>
            <a:stretch>
              <a:fillRect/>
            </a:stretch>
          </p:blipFill>
          <p:spPr bwMode="auto">
            <a:xfrm>
              <a:off x="18" y="74"/>
              <a:ext cx="145" cy="1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23" name="Line 3731">
              <a:extLst>
                <a:ext uri="{FF2B5EF4-FFF2-40B4-BE49-F238E27FC236}">
                  <a16:creationId xmlns:a16="http://schemas.microsoft.com/office/drawing/2014/main" id="{5312E579-3F37-074C-80E7-B43ECE20F3A4}"/>
                </a:ext>
              </a:extLst>
            </p:cNvPr>
            <p:cNvCxnSpPr>
              <a:cxnSpLocks noRot="1" noChangeAspect="1" noEditPoints="1" noChangeArrowheads="1" noChangeShapeType="1"/>
            </p:cNvCxnSpPr>
            <p:nvPr/>
          </p:nvCxnSpPr>
          <p:spPr bwMode="auto">
            <a:xfrm>
              <a:off x="758" y="159"/>
              <a:ext cx="0" cy="0"/>
            </a:xfrm>
            <a:prstGeom prst="line">
              <a:avLst/>
            </a:prstGeom>
            <a:noFill/>
            <a:ln w="7670">
              <a:solidFill>
                <a:srgbClr val="000000"/>
              </a:solidFill>
              <a:prstDash val="solid"/>
              <a:round/>
              <a:headEnd/>
              <a:tailEnd/>
            </a:ln>
            <a:extLst>
              <a:ext uri="{909E8E84-426E-40DD-AFC4-6F175D3DCCD1}">
                <a14:hiddenFill xmlns:a14="http://schemas.microsoft.com/office/drawing/2010/main">
                  <a:noFill/>
                </a14:hiddenFill>
              </a:ext>
            </a:extLst>
          </p:spPr>
        </p:cxnSp>
        <p:sp>
          <p:nvSpPr>
            <p:cNvPr id="124" name="docshape96">
              <a:extLst>
                <a:ext uri="{FF2B5EF4-FFF2-40B4-BE49-F238E27FC236}">
                  <a16:creationId xmlns:a16="http://schemas.microsoft.com/office/drawing/2014/main" id="{FA72F7A5-6F18-9C48-A8B5-B1B797E74B23}"/>
                </a:ext>
              </a:extLst>
            </p:cNvPr>
            <p:cNvSpPr>
              <a:spLocks noRot="1" noChangeAspect="1" noEditPoints="1" noChangeArrowheads="1" noChangeShapeType="1" noTextEdit="1"/>
            </p:cNvSpPr>
            <p:nvPr/>
          </p:nvSpPr>
          <p:spPr bwMode="auto">
            <a:xfrm>
              <a:off x="649" y="144"/>
              <a:ext cx="47" cy="29"/>
            </a:xfrm>
            <a:custGeom>
              <a:avLst/>
              <a:gdLst>
                <a:gd name="T0" fmla="+- 0 697 650"/>
                <a:gd name="T1" fmla="*/ T0 w 47"/>
                <a:gd name="T2" fmla="+- 0 145 145"/>
                <a:gd name="T3" fmla="*/ 145 h 29"/>
                <a:gd name="T4" fmla="+- 0 650 650"/>
                <a:gd name="T5" fmla="*/ T4 w 47"/>
                <a:gd name="T6" fmla="+- 0 159 145"/>
                <a:gd name="T7" fmla="*/ 159 h 29"/>
                <a:gd name="T8" fmla="+- 0 697 650"/>
                <a:gd name="T9" fmla="*/ T8 w 47"/>
                <a:gd name="T10" fmla="+- 0 173 145"/>
                <a:gd name="T11" fmla="*/ 173 h 29"/>
                <a:gd name="T12" fmla="+- 0 697 650"/>
                <a:gd name="T13" fmla="*/ T12 w 47"/>
                <a:gd name="T14" fmla="+- 0 145 145"/>
                <a:gd name="T15" fmla="*/ 145 h 29"/>
              </a:gdLst>
              <a:ahLst/>
              <a:cxnLst>
                <a:cxn ang="0">
                  <a:pos x="T1" y="T3"/>
                </a:cxn>
                <a:cxn ang="0">
                  <a:pos x="T5" y="T7"/>
                </a:cxn>
                <a:cxn ang="0">
                  <a:pos x="T9" y="T11"/>
                </a:cxn>
                <a:cxn ang="0">
                  <a:pos x="T13" y="T15"/>
                </a:cxn>
              </a:cxnLst>
              <a:rect l="0" t="0" r="r" b="b"/>
              <a:pathLst>
                <a:path w="47" h="29">
                  <a:moveTo>
                    <a:pt x="47" y="0"/>
                  </a:moveTo>
                  <a:lnTo>
                    <a:pt x="0" y="14"/>
                  </a:lnTo>
                  <a:lnTo>
                    <a:pt x="47" y="28"/>
                  </a:lnTo>
                  <a:lnTo>
                    <a:pt x="4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GB"/>
            </a:p>
          </p:txBody>
        </p:sp>
        <p:cxnSp>
          <p:nvCxnSpPr>
            <p:cNvPr id="125" name="Line 3729">
              <a:extLst>
                <a:ext uri="{FF2B5EF4-FFF2-40B4-BE49-F238E27FC236}">
                  <a16:creationId xmlns:a16="http://schemas.microsoft.com/office/drawing/2014/main" id="{BF65F292-FD23-8248-9C60-742712F561BB}"/>
                </a:ext>
              </a:extLst>
            </p:cNvPr>
            <p:cNvCxnSpPr>
              <a:cxnSpLocks noRot="1" noChangeAspect="1" noEditPoints="1" noChangeArrowheads="1" noChangeShapeType="1"/>
            </p:cNvCxnSpPr>
            <p:nvPr/>
          </p:nvCxnSpPr>
          <p:spPr bwMode="auto">
            <a:xfrm>
              <a:off x="658" y="6"/>
              <a:ext cx="0" cy="34"/>
            </a:xfrm>
            <a:prstGeom prst="line">
              <a:avLst/>
            </a:prstGeom>
            <a:noFill/>
            <a:ln w="7684">
              <a:solidFill>
                <a:srgbClr val="000000"/>
              </a:solidFill>
              <a:prstDash val="solid"/>
              <a:round/>
              <a:headEnd/>
              <a:tailEnd/>
            </a:ln>
            <a:extLst>
              <a:ext uri="{909E8E84-426E-40DD-AFC4-6F175D3DCCD1}">
                <a14:hiddenFill xmlns:a14="http://schemas.microsoft.com/office/drawing/2010/main">
                  <a:noFill/>
                </a14:hiddenFill>
              </a:ext>
            </a:extLst>
          </p:spPr>
        </p:cxnSp>
        <p:sp>
          <p:nvSpPr>
            <p:cNvPr id="126" name="docshape97">
              <a:extLst>
                <a:ext uri="{FF2B5EF4-FFF2-40B4-BE49-F238E27FC236}">
                  <a16:creationId xmlns:a16="http://schemas.microsoft.com/office/drawing/2014/main" id="{F54D1039-34D4-2143-929C-EC962680DD7C}"/>
                </a:ext>
              </a:extLst>
            </p:cNvPr>
            <p:cNvSpPr>
              <a:spLocks noRot="1" noChangeAspect="1" noEditPoints="1" noChangeArrowheads="1" noChangeShapeType="1" noTextEdit="1"/>
            </p:cNvSpPr>
            <p:nvPr/>
          </p:nvSpPr>
          <p:spPr bwMode="auto">
            <a:xfrm>
              <a:off x="564" y="18"/>
              <a:ext cx="51" cy="226"/>
            </a:xfrm>
            <a:custGeom>
              <a:avLst/>
              <a:gdLst>
                <a:gd name="T0" fmla="+- 0 607 565"/>
                <a:gd name="T1" fmla="*/ T0 w 51"/>
                <a:gd name="T2" fmla="+- 0 76 18"/>
                <a:gd name="T3" fmla="*/ 76 h 226"/>
                <a:gd name="T4" fmla="+- 0 573 565"/>
                <a:gd name="T5" fmla="*/ T4 w 51"/>
                <a:gd name="T6" fmla="+- 0 76 18"/>
                <a:gd name="T7" fmla="*/ 76 h 226"/>
                <a:gd name="T8" fmla="+- 0 573 565"/>
                <a:gd name="T9" fmla="*/ T8 w 51"/>
                <a:gd name="T10" fmla="+- 0 243 18"/>
                <a:gd name="T11" fmla="*/ 243 h 226"/>
                <a:gd name="T12" fmla="+- 0 607 565"/>
                <a:gd name="T13" fmla="*/ T12 w 51"/>
                <a:gd name="T14" fmla="+- 0 243 18"/>
                <a:gd name="T15" fmla="*/ 243 h 226"/>
                <a:gd name="T16" fmla="+- 0 607 565"/>
                <a:gd name="T17" fmla="*/ T16 w 51"/>
                <a:gd name="T18" fmla="+- 0 76 18"/>
                <a:gd name="T19" fmla="*/ 76 h 226"/>
                <a:gd name="T20" fmla="+- 0 615 565"/>
                <a:gd name="T21" fmla="*/ T20 w 51"/>
                <a:gd name="T22" fmla="+- 0 44 18"/>
                <a:gd name="T23" fmla="*/ 44 h 226"/>
                <a:gd name="T24" fmla="+- 0 601 565"/>
                <a:gd name="T25" fmla="*/ T24 w 51"/>
                <a:gd name="T26" fmla="+- 0 18 18"/>
                <a:gd name="T27" fmla="*/ 18 h 226"/>
                <a:gd name="T28" fmla="+- 0 565 565"/>
                <a:gd name="T29" fmla="*/ T28 w 51"/>
                <a:gd name="T30" fmla="+- 0 52 18"/>
                <a:gd name="T31" fmla="*/ 52 h 226"/>
                <a:gd name="T32" fmla="+- 0 615 565"/>
                <a:gd name="T33" fmla="*/ T32 w 51"/>
                <a:gd name="T34" fmla="+- 0 44 18"/>
                <a:gd name="T35" fmla="*/ 44 h 226"/>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51" h="226">
                  <a:moveTo>
                    <a:pt x="42" y="58"/>
                  </a:moveTo>
                  <a:lnTo>
                    <a:pt x="8" y="58"/>
                  </a:lnTo>
                  <a:lnTo>
                    <a:pt x="8" y="225"/>
                  </a:lnTo>
                  <a:lnTo>
                    <a:pt x="42" y="225"/>
                  </a:lnTo>
                  <a:lnTo>
                    <a:pt x="42" y="58"/>
                  </a:lnTo>
                  <a:close/>
                  <a:moveTo>
                    <a:pt x="50" y="26"/>
                  </a:moveTo>
                  <a:lnTo>
                    <a:pt x="36" y="0"/>
                  </a:lnTo>
                  <a:lnTo>
                    <a:pt x="0" y="34"/>
                  </a:lnTo>
                  <a:lnTo>
                    <a:pt x="50" y="2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GB"/>
            </a:p>
          </p:txBody>
        </p:sp>
        <p:sp>
          <p:nvSpPr>
            <p:cNvPr id="127" name="docshape98">
              <a:extLst>
                <a:ext uri="{FF2B5EF4-FFF2-40B4-BE49-F238E27FC236}">
                  <a16:creationId xmlns:a16="http://schemas.microsoft.com/office/drawing/2014/main" id="{82ED2857-36CD-AB49-BD7E-0C8D780AA7AF}"/>
                </a:ext>
              </a:extLst>
            </p:cNvPr>
            <p:cNvSpPr>
              <a:spLocks noRot="1" noChangeAspect="1" noEditPoints="1" noChangeArrowheads="1" noChangeShapeType="1" noTextEdit="1"/>
            </p:cNvSpPr>
            <p:nvPr/>
          </p:nvSpPr>
          <p:spPr bwMode="auto">
            <a:xfrm>
              <a:off x="572" y="76"/>
              <a:ext cx="35" cy="167"/>
            </a:xfrm>
            <a:prstGeom prst="rect">
              <a:avLst/>
            </a:prstGeom>
            <a:noFill/>
            <a:ln w="1517">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GB"/>
            </a:p>
          </p:txBody>
        </p:sp>
      </p:grpSp>
      <p:sp>
        <p:nvSpPr>
          <p:cNvPr id="80" name="Title 1">
            <a:extLst>
              <a:ext uri="{FF2B5EF4-FFF2-40B4-BE49-F238E27FC236}">
                <a16:creationId xmlns:a16="http://schemas.microsoft.com/office/drawing/2014/main" id="{A9B18BF1-5E02-1B49-9907-24BA7D6F4DC8}"/>
              </a:ext>
            </a:extLst>
          </p:cNvPr>
          <p:cNvSpPr>
            <a:spLocks noGrp="1"/>
          </p:cNvSpPr>
          <p:nvPr>
            <p:ph type="title"/>
          </p:nvPr>
        </p:nvSpPr>
        <p:spPr>
          <a:xfrm>
            <a:off x="629841" y="365126"/>
            <a:ext cx="7886700" cy="1325563"/>
          </a:xfrm>
        </p:spPr>
        <p:txBody>
          <a:bodyPr/>
          <a:lstStyle/>
          <a:p>
            <a:pPr algn="ctr"/>
            <a:r>
              <a:rPr lang="en-IE" sz="3200" dirty="0"/>
              <a:t>Symbols used for </a:t>
            </a:r>
            <a:br>
              <a:rPr lang="en-IE" sz="3200" dirty="0"/>
            </a:br>
            <a:r>
              <a:rPr lang="en-IE" sz="3200" dirty="0"/>
              <a:t>Quantity-Distances - ES</a:t>
            </a:r>
          </a:p>
        </p:txBody>
      </p:sp>
    </p:spTree>
    <p:extLst>
      <p:ext uri="{BB962C8B-B14F-4D97-AF65-F5344CB8AC3E}">
        <p14:creationId xmlns:p14="http://schemas.microsoft.com/office/powerpoint/2010/main" val="264784352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a:extLst>
              <a:ext uri="{FF2B5EF4-FFF2-40B4-BE49-F238E27FC236}">
                <a16:creationId xmlns:a16="http://schemas.microsoft.com/office/drawing/2014/main" id="{60975D9B-9F5D-DB4E-919C-27FE6C5F480B}"/>
              </a:ext>
            </a:extLst>
          </p:cNvPr>
          <p:cNvGraphicFramePr>
            <a:graphicFrameLocks/>
          </p:cNvGraphicFramePr>
          <p:nvPr>
            <p:extLst>
              <p:ext uri="{D42A27DB-BD31-4B8C-83A1-F6EECF244321}">
                <p14:modId xmlns:p14="http://schemas.microsoft.com/office/powerpoint/2010/main" val="2619796304"/>
              </p:ext>
            </p:extLst>
          </p:nvPr>
        </p:nvGraphicFramePr>
        <p:xfrm>
          <a:off x="629841" y="1490277"/>
          <a:ext cx="7929562" cy="5229522"/>
        </p:xfrm>
        <a:graphic>
          <a:graphicData uri="http://schemas.openxmlformats.org/drawingml/2006/table">
            <a:tbl>
              <a:tblPr firstRow="1" firstCol="1" lastRow="1" lastCol="1" bandRow="1" bandCol="1">
                <a:noFill/>
                <a:tableStyleId>{5C22544A-7EE6-4342-B048-85BDC9FD1C3A}</a:tableStyleId>
              </a:tblPr>
              <a:tblGrid>
                <a:gridCol w="1142999">
                  <a:extLst>
                    <a:ext uri="{9D8B030D-6E8A-4147-A177-3AD203B41FA5}">
                      <a16:colId xmlns:a16="http://schemas.microsoft.com/office/drawing/2014/main" val="2591925663"/>
                    </a:ext>
                  </a:extLst>
                </a:gridCol>
                <a:gridCol w="1524706">
                  <a:extLst>
                    <a:ext uri="{9D8B030D-6E8A-4147-A177-3AD203B41FA5}">
                      <a16:colId xmlns:a16="http://schemas.microsoft.com/office/drawing/2014/main" val="3404093173"/>
                    </a:ext>
                  </a:extLst>
                </a:gridCol>
                <a:gridCol w="3290182">
                  <a:extLst>
                    <a:ext uri="{9D8B030D-6E8A-4147-A177-3AD203B41FA5}">
                      <a16:colId xmlns:a16="http://schemas.microsoft.com/office/drawing/2014/main" val="3105163393"/>
                    </a:ext>
                  </a:extLst>
                </a:gridCol>
                <a:gridCol w="1971675">
                  <a:extLst>
                    <a:ext uri="{9D8B030D-6E8A-4147-A177-3AD203B41FA5}">
                      <a16:colId xmlns:a16="http://schemas.microsoft.com/office/drawing/2014/main" val="3572165333"/>
                    </a:ext>
                  </a:extLst>
                </a:gridCol>
              </a:tblGrid>
              <a:tr h="629585">
                <a:tc>
                  <a:txBody>
                    <a:bodyPr/>
                    <a:lstStyle/>
                    <a:p>
                      <a:pPr marL="151765" algn="ctr">
                        <a:lnSpc>
                          <a:spcPts val="1030"/>
                        </a:lnSpc>
                        <a:spcBef>
                          <a:spcPts val="100"/>
                        </a:spcBef>
                        <a:spcAft>
                          <a:spcPts val="0"/>
                        </a:spcAft>
                      </a:pPr>
                      <a:r>
                        <a:rPr lang="en-US" sz="1400" b="1">
                          <a:effectLst/>
                          <a:latin typeface="Arial"/>
                          <a:ea typeface="Arial" panose="020B0604020202020204" pitchFamily="34" charset="0"/>
                          <a:cs typeface="Times New Roman"/>
                        </a:rPr>
                        <a:t>Symbol</a:t>
                      </a:r>
                      <a:endParaRPr lang="en-IE" sz="2000" b="1">
                        <a:effectLst/>
                        <a:latin typeface="Arial"/>
                        <a:ea typeface="Arial" panose="020B0604020202020204" pitchFamily="34" charset="0"/>
                        <a:cs typeface="Times New Roman"/>
                      </a:endParaRPr>
                    </a:p>
                  </a:txBody>
                  <a:tcPr marL="0" marR="0" marT="0" marB="0" anchor="ctr">
                    <a:lnL w="38100" cap="flat" cmpd="sng" algn="ctr">
                      <a:noFill/>
                      <a:prstDash val="soli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4F81BD">
                        <a:alpha val="69804"/>
                      </a:srgbClr>
                    </a:solidFill>
                  </a:tcPr>
                </a:tc>
                <a:tc>
                  <a:txBody>
                    <a:bodyPr/>
                    <a:lstStyle/>
                    <a:p>
                      <a:pPr marL="115570" algn="ctr">
                        <a:lnSpc>
                          <a:spcPts val="1030"/>
                        </a:lnSpc>
                        <a:spcBef>
                          <a:spcPts val="100"/>
                        </a:spcBef>
                        <a:spcAft>
                          <a:spcPts val="0"/>
                        </a:spcAft>
                      </a:pPr>
                      <a:r>
                        <a:rPr lang="en-US" sz="1400" b="1">
                          <a:solidFill>
                            <a:schemeClr val="bg1"/>
                          </a:solidFill>
                          <a:effectLst/>
                          <a:latin typeface="Arial" panose="020B0604020202020204" pitchFamily="34" charset="0"/>
                          <a:ea typeface="Arial" panose="020B0604020202020204" pitchFamily="34" charset="0"/>
                          <a:cs typeface="Times New Roman" panose="02020603050405020304" pitchFamily="18" charset="0"/>
                        </a:rPr>
                        <a:t>Type</a:t>
                      </a:r>
                      <a:r>
                        <a:rPr lang="en-US" sz="1400" b="1" spc="-5">
                          <a:solidFill>
                            <a:schemeClr val="bg1"/>
                          </a:solidFill>
                          <a:effectLst/>
                          <a:latin typeface="Arial" panose="020B0604020202020204" pitchFamily="34" charset="0"/>
                          <a:ea typeface="Arial" panose="020B0604020202020204" pitchFamily="34" charset="0"/>
                          <a:cs typeface="Times New Roman" panose="02020603050405020304" pitchFamily="18" charset="0"/>
                        </a:rPr>
                        <a:t> </a:t>
                      </a:r>
                      <a:r>
                        <a:rPr lang="en-US" sz="1400" b="1">
                          <a:solidFill>
                            <a:schemeClr val="bg1"/>
                          </a:solidFill>
                          <a:effectLst/>
                          <a:latin typeface="Arial" panose="020B0604020202020204" pitchFamily="34" charset="0"/>
                          <a:ea typeface="Arial" panose="020B0604020202020204" pitchFamily="34" charset="0"/>
                          <a:cs typeface="Times New Roman" panose="02020603050405020304" pitchFamily="18" charset="0"/>
                        </a:rPr>
                        <a:t>of Structure</a:t>
                      </a:r>
                      <a:r>
                        <a:rPr lang="en-US" sz="1400" b="1" spc="-5">
                          <a:solidFill>
                            <a:schemeClr val="bg1"/>
                          </a:solidFill>
                          <a:effectLst/>
                          <a:latin typeface="Arial" panose="020B0604020202020204" pitchFamily="34" charset="0"/>
                          <a:ea typeface="Arial" panose="020B0604020202020204" pitchFamily="34" charset="0"/>
                          <a:cs typeface="Times New Roman" panose="02020603050405020304" pitchFamily="18" charset="0"/>
                        </a:rPr>
                        <a:t> </a:t>
                      </a:r>
                      <a:r>
                        <a:rPr lang="en-US" sz="1400" b="1">
                          <a:solidFill>
                            <a:schemeClr val="bg1"/>
                          </a:solidFill>
                          <a:effectLst/>
                          <a:latin typeface="Arial" panose="020B0604020202020204" pitchFamily="34" charset="0"/>
                          <a:ea typeface="Arial" panose="020B0604020202020204" pitchFamily="34" charset="0"/>
                          <a:cs typeface="Times New Roman" panose="02020603050405020304" pitchFamily="18" charset="0"/>
                        </a:rPr>
                        <a:t>/</a:t>
                      </a:r>
                      <a:r>
                        <a:rPr lang="en-US" sz="1400" b="1" spc="-10">
                          <a:solidFill>
                            <a:schemeClr val="bg1"/>
                          </a:solidFill>
                          <a:effectLst/>
                          <a:latin typeface="Arial" panose="020B0604020202020204" pitchFamily="34" charset="0"/>
                          <a:ea typeface="Arial" panose="020B0604020202020204" pitchFamily="34" charset="0"/>
                          <a:cs typeface="Times New Roman" panose="02020603050405020304" pitchFamily="18" charset="0"/>
                        </a:rPr>
                        <a:t> </a:t>
                      </a:r>
                      <a:r>
                        <a:rPr lang="en-US" sz="1400" b="1">
                          <a:solidFill>
                            <a:schemeClr val="bg1"/>
                          </a:solidFill>
                          <a:effectLst/>
                          <a:latin typeface="Arial" panose="020B0604020202020204" pitchFamily="34" charset="0"/>
                          <a:ea typeface="Arial" panose="020B0604020202020204" pitchFamily="34" charset="0"/>
                          <a:cs typeface="Times New Roman" panose="02020603050405020304" pitchFamily="18" charset="0"/>
                        </a:rPr>
                        <a:t>Area</a:t>
                      </a:r>
                      <a:endParaRPr lang="en-IE" sz="2000" b="1">
                        <a:solidFill>
                          <a:schemeClr val="bg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4F81BD">
                        <a:alpha val="69804"/>
                      </a:srgbClr>
                    </a:solidFill>
                  </a:tcPr>
                </a:tc>
                <a:tc>
                  <a:txBody>
                    <a:bodyPr/>
                    <a:lstStyle/>
                    <a:p>
                      <a:pPr marL="115570" algn="ctr">
                        <a:lnSpc>
                          <a:spcPts val="1030"/>
                        </a:lnSpc>
                        <a:spcBef>
                          <a:spcPts val="100"/>
                        </a:spcBef>
                        <a:spcAft>
                          <a:spcPts val="0"/>
                        </a:spcAft>
                      </a:pPr>
                      <a:r>
                        <a:rPr lang="en-US" sz="1400" b="1">
                          <a:solidFill>
                            <a:schemeClr val="bg1"/>
                          </a:solidFill>
                          <a:effectLst/>
                          <a:latin typeface="Arial" panose="020B0604020202020204" pitchFamily="34" charset="0"/>
                          <a:ea typeface="Arial" panose="020B0604020202020204" pitchFamily="34" charset="0"/>
                          <a:cs typeface="Times New Roman" panose="02020603050405020304" pitchFamily="18" charset="0"/>
                        </a:rPr>
                        <a:t>Description</a:t>
                      </a:r>
                      <a:endParaRPr lang="en-IE" sz="2000" b="1">
                        <a:solidFill>
                          <a:schemeClr val="bg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4F81BD">
                        <a:alpha val="69804"/>
                      </a:srgbClr>
                    </a:solidFill>
                  </a:tcPr>
                </a:tc>
                <a:tc>
                  <a:txBody>
                    <a:bodyPr/>
                    <a:lstStyle/>
                    <a:p>
                      <a:pPr marL="126365" algn="ctr">
                        <a:lnSpc>
                          <a:spcPts val="1030"/>
                        </a:lnSpc>
                        <a:spcBef>
                          <a:spcPts val="100"/>
                        </a:spcBef>
                        <a:spcAft>
                          <a:spcPts val="0"/>
                        </a:spcAft>
                      </a:pPr>
                      <a:r>
                        <a:rPr lang="en-US" sz="1400" b="1">
                          <a:solidFill>
                            <a:schemeClr val="bg1"/>
                          </a:solidFill>
                          <a:effectLst/>
                          <a:latin typeface="Arial" panose="020B0604020202020204" pitchFamily="34" charset="0"/>
                          <a:ea typeface="Arial" panose="020B0604020202020204" pitchFamily="34" charset="0"/>
                          <a:cs typeface="Times New Roman" panose="02020603050405020304" pitchFamily="18" charset="0"/>
                        </a:rPr>
                        <a:t>Directional</a:t>
                      </a:r>
                      <a:r>
                        <a:rPr lang="en-US" sz="1400" b="1" spc="-10">
                          <a:solidFill>
                            <a:schemeClr val="bg1"/>
                          </a:solidFill>
                          <a:effectLst/>
                          <a:latin typeface="Arial" panose="020B0604020202020204" pitchFamily="34" charset="0"/>
                          <a:ea typeface="Arial" panose="020B0604020202020204" pitchFamily="34" charset="0"/>
                          <a:cs typeface="Times New Roman" panose="02020603050405020304" pitchFamily="18" charset="0"/>
                        </a:rPr>
                        <a:t> </a:t>
                      </a:r>
                      <a:r>
                        <a:rPr lang="en-US" sz="1400" b="1">
                          <a:solidFill>
                            <a:schemeClr val="bg1"/>
                          </a:solidFill>
                          <a:effectLst/>
                          <a:latin typeface="Arial" panose="020B0604020202020204" pitchFamily="34" charset="0"/>
                          <a:ea typeface="Arial" panose="020B0604020202020204" pitchFamily="34" charset="0"/>
                          <a:cs typeface="Times New Roman" panose="02020603050405020304" pitchFamily="18" charset="0"/>
                        </a:rPr>
                        <a:t>Effects</a:t>
                      </a:r>
                      <a:endParaRPr lang="en-IE" sz="2000" b="1">
                        <a:solidFill>
                          <a:schemeClr val="bg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4F81BD">
                        <a:alpha val="69804"/>
                      </a:srgbClr>
                    </a:solidFill>
                  </a:tcPr>
                </a:tc>
                <a:extLst>
                  <a:ext uri="{0D108BD9-81ED-4DB2-BD59-A6C34878D82A}">
                    <a16:rowId xmlns:a16="http://schemas.microsoft.com/office/drawing/2014/main" val="707542554"/>
                  </a:ext>
                </a:extLst>
              </a:tr>
              <a:tr h="332737">
                <a:tc gridSpan="4">
                  <a:txBody>
                    <a:bodyPr/>
                    <a:lstStyle/>
                    <a:p>
                      <a:pPr marL="151765" lvl="0" algn="ctr">
                        <a:lnSpc>
                          <a:spcPts val="1030"/>
                        </a:lnSpc>
                        <a:spcBef>
                          <a:spcPts val="100"/>
                        </a:spcBef>
                        <a:spcAft>
                          <a:spcPts val="0"/>
                        </a:spcAft>
                        <a:buNone/>
                      </a:pPr>
                      <a:r>
                        <a:rPr lang="en-IE" sz="1400" b="1">
                          <a:effectLst/>
                          <a:latin typeface="Arial"/>
                          <a:cs typeface="Times New Roman"/>
                        </a:rPr>
                        <a:t>Exposed Site (ES)</a:t>
                      </a:r>
                      <a:endParaRPr lang="en-US" b="1">
                        <a:latin typeface="Arial"/>
                        <a:cs typeface="Times New Roman"/>
                      </a:endParaRPr>
                    </a:p>
                  </a:txBody>
                  <a:tcPr marL="0" marR="0" marT="0" marB="0" anchor="ctr">
                    <a:lnL w="38100" cap="flat" cmpd="sng" algn="ctr">
                      <a:noFill/>
                      <a:prstDash val="soli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4F81BD">
                        <a:alpha val="69804"/>
                      </a:srgbClr>
                    </a:solidFill>
                  </a:tcPr>
                </a:tc>
                <a:tc hMerge="1">
                  <a:txBody>
                    <a:bodyPr/>
                    <a:lstStyle/>
                    <a:p>
                      <a:pPr marL="115570" algn="ctr">
                        <a:lnSpc>
                          <a:spcPts val="1030"/>
                        </a:lnSpc>
                        <a:spcBef>
                          <a:spcPts val="100"/>
                        </a:spcBef>
                        <a:spcAft>
                          <a:spcPts val="0"/>
                        </a:spcAft>
                      </a:pPr>
                      <a:endParaRPr lang="en-IE" sz="2000" b="1">
                        <a:solidFill>
                          <a:schemeClr val="bg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4F81BD">
                        <a:alpha val="69804"/>
                      </a:srgbClr>
                    </a:solidFill>
                  </a:tcPr>
                </a:tc>
                <a:tc hMerge="1">
                  <a:txBody>
                    <a:bodyPr/>
                    <a:lstStyle/>
                    <a:p>
                      <a:endParaRPr lang="en-AF"/>
                    </a:p>
                  </a:txBody>
                  <a:tcPr/>
                </a:tc>
                <a:tc hMerge="1">
                  <a:txBody>
                    <a:bodyPr/>
                    <a:lstStyle/>
                    <a:p>
                      <a:pPr marL="126365" algn="ctr">
                        <a:lnSpc>
                          <a:spcPts val="1030"/>
                        </a:lnSpc>
                        <a:spcBef>
                          <a:spcPts val="100"/>
                        </a:spcBef>
                        <a:spcAft>
                          <a:spcPts val="0"/>
                        </a:spcAft>
                      </a:pPr>
                      <a:endParaRPr lang="en-IE" sz="2000" b="1">
                        <a:solidFill>
                          <a:schemeClr val="bg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4F81BD">
                        <a:alpha val="69804"/>
                      </a:srgbClr>
                    </a:solidFill>
                  </a:tcPr>
                </a:tc>
                <a:extLst>
                  <a:ext uri="{0D108BD9-81ED-4DB2-BD59-A6C34878D82A}">
                    <a16:rowId xmlns:a16="http://schemas.microsoft.com/office/drawing/2014/main" val="1238954923"/>
                  </a:ext>
                </a:extLst>
              </a:tr>
              <a:tr h="584211">
                <a:tc>
                  <a:txBody>
                    <a:bodyPr/>
                    <a:lstStyle/>
                    <a:p>
                      <a:pPr marL="101600">
                        <a:spcBef>
                          <a:spcPts val="100"/>
                        </a:spcBef>
                        <a:spcAft>
                          <a:spcPts val="0"/>
                        </a:spcAft>
                      </a:pPr>
                      <a:endParaRPr lang="en-IE" sz="1800" b="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38100" cap="flat" cmpd="sng" algn="ctr">
                      <a:noFill/>
                      <a:prstDash val="solid"/>
                    </a:lnL>
                    <a:lnR w="12700" cap="flat" cmpd="sng" algn="ctr">
                      <a:solidFill>
                        <a:schemeClr val="tx1"/>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Bef>
                          <a:spcPts val="45"/>
                        </a:spcBef>
                      </a:pP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endParaRPr lang="en-IE"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p>
                      <a:pPr marL="66675"/>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Undefined</a:t>
                      </a:r>
                      <a:r>
                        <a:rPr lang="en-US" sz="1400" b="0" spc="-5">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ECM</a:t>
                      </a:r>
                      <a:endParaRPr lang="en-IE"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66675"/>
                      <a:r>
                        <a:rPr lang="en-US" sz="1400" b="0">
                          <a:solidFill>
                            <a:schemeClr val="tx1"/>
                          </a:solidFill>
                          <a:effectLst/>
                          <a:latin typeface="Arial"/>
                          <a:ea typeface="Arial" panose="020B0604020202020204" pitchFamily="34" charset="0"/>
                          <a:cs typeface="Times New Roman"/>
                        </a:rPr>
                        <a:t>Building with earth on the roof and</a:t>
                      </a:r>
                      <a:r>
                        <a:rPr lang="en-US" sz="1400" b="0" spc="5">
                          <a:solidFill>
                            <a:schemeClr val="tx1"/>
                          </a:solidFill>
                          <a:effectLst/>
                          <a:latin typeface="Arial"/>
                          <a:ea typeface="Arial" panose="020B0604020202020204" pitchFamily="34" charset="0"/>
                          <a:cs typeface="Times New Roman"/>
                        </a:rPr>
                        <a:t> </a:t>
                      </a:r>
                      <a:r>
                        <a:rPr lang="en-US" sz="1400" b="0">
                          <a:solidFill>
                            <a:schemeClr val="tx1"/>
                          </a:solidFill>
                          <a:effectLst/>
                          <a:latin typeface="Arial"/>
                          <a:ea typeface="Arial" panose="020B0604020202020204" pitchFamily="34" charset="0"/>
                          <a:cs typeface="Times New Roman"/>
                        </a:rPr>
                        <a:t>against three walls.</a:t>
                      </a:r>
                      <a:r>
                        <a:rPr lang="en-US" sz="1400" b="0" spc="5">
                          <a:solidFill>
                            <a:schemeClr val="tx1"/>
                          </a:solidFill>
                          <a:effectLst/>
                          <a:latin typeface="Arial"/>
                          <a:ea typeface="Arial" panose="020B0604020202020204" pitchFamily="34" charset="0"/>
                          <a:cs typeface="Times New Roman"/>
                        </a:rPr>
                        <a:t> </a:t>
                      </a:r>
                      <a:r>
                        <a:rPr lang="en-US" sz="1400" b="0">
                          <a:solidFill>
                            <a:schemeClr val="tx1"/>
                          </a:solidFill>
                          <a:effectLst/>
                          <a:latin typeface="Arial"/>
                          <a:ea typeface="Arial" panose="020B0604020202020204" pitchFamily="34" charset="0"/>
                          <a:cs typeface="Times New Roman"/>
                        </a:rPr>
                        <a:t>Headwall and door</a:t>
                      </a:r>
                      <a:r>
                        <a:rPr lang="en-US" sz="1400" b="0" spc="-210">
                          <a:solidFill>
                            <a:schemeClr val="tx1"/>
                          </a:solidFill>
                          <a:effectLst/>
                          <a:latin typeface="Arial"/>
                          <a:ea typeface="Arial" panose="020B0604020202020204" pitchFamily="34" charset="0"/>
                          <a:cs typeface="Times New Roman"/>
                        </a:rPr>
                        <a:t> </a:t>
                      </a:r>
                      <a:r>
                        <a:rPr lang="en-US" sz="1400" b="0">
                          <a:solidFill>
                            <a:schemeClr val="tx1"/>
                          </a:solidFill>
                          <a:effectLst/>
                          <a:latin typeface="Arial"/>
                          <a:ea typeface="Arial" panose="020B0604020202020204" pitchFamily="34" charset="0"/>
                          <a:cs typeface="Times New Roman"/>
                        </a:rPr>
                        <a:t>resistant</a:t>
                      </a:r>
                      <a:r>
                        <a:rPr lang="en-US" sz="1400" b="0" spc="-15">
                          <a:solidFill>
                            <a:schemeClr val="tx1"/>
                          </a:solidFill>
                          <a:effectLst/>
                          <a:latin typeface="Arial"/>
                          <a:ea typeface="Arial" panose="020B0604020202020204" pitchFamily="34" charset="0"/>
                          <a:cs typeface="Times New Roman"/>
                        </a:rPr>
                        <a:t> </a:t>
                      </a:r>
                      <a:r>
                        <a:rPr lang="en-US" sz="1400" b="0">
                          <a:solidFill>
                            <a:schemeClr val="tx1"/>
                          </a:solidFill>
                          <a:effectLst/>
                          <a:latin typeface="Arial"/>
                          <a:ea typeface="Arial" panose="020B0604020202020204" pitchFamily="34" charset="0"/>
                          <a:cs typeface="Times New Roman"/>
                        </a:rPr>
                        <a:t>to</a:t>
                      </a:r>
                      <a:r>
                        <a:rPr lang="en-US" sz="1400" b="0" spc="-5">
                          <a:solidFill>
                            <a:schemeClr val="tx1"/>
                          </a:solidFill>
                          <a:effectLst/>
                          <a:latin typeface="Arial"/>
                          <a:ea typeface="Arial" panose="020B0604020202020204" pitchFamily="34" charset="0"/>
                          <a:cs typeface="Times New Roman"/>
                        </a:rPr>
                        <a:t> </a:t>
                      </a:r>
                      <a:r>
                        <a:rPr lang="en-US" sz="1400" b="0">
                          <a:solidFill>
                            <a:schemeClr val="tx1"/>
                          </a:solidFill>
                          <a:effectLst/>
                          <a:latin typeface="Arial"/>
                          <a:ea typeface="Arial" panose="020B0604020202020204" pitchFamily="34" charset="0"/>
                          <a:cs typeface="Times New Roman"/>
                        </a:rPr>
                        <a:t>high</a:t>
                      </a:r>
                      <a:r>
                        <a:rPr lang="en-US" sz="1400" b="0" spc="-20">
                          <a:solidFill>
                            <a:schemeClr val="tx1"/>
                          </a:solidFill>
                          <a:effectLst/>
                          <a:latin typeface="Arial"/>
                          <a:ea typeface="Arial" panose="020B0604020202020204" pitchFamily="34" charset="0"/>
                          <a:cs typeface="Times New Roman"/>
                        </a:rPr>
                        <a:t> </a:t>
                      </a:r>
                      <a:r>
                        <a:rPr lang="en-US" sz="1400" b="0">
                          <a:solidFill>
                            <a:schemeClr val="tx1"/>
                          </a:solidFill>
                          <a:effectLst/>
                          <a:latin typeface="Arial"/>
                          <a:ea typeface="Arial" panose="020B0604020202020204" pitchFamily="34" charset="0"/>
                          <a:cs typeface="Times New Roman"/>
                        </a:rPr>
                        <a:t>velocity</a:t>
                      </a:r>
                      <a:r>
                        <a:rPr lang="en-US" sz="1400" b="0" spc="-10">
                          <a:solidFill>
                            <a:schemeClr val="tx1"/>
                          </a:solidFill>
                          <a:effectLst/>
                          <a:latin typeface="Arial"/>
                          <a:ea typeface="Arial" panose="020B0604020202020204" pitchFamily="34" charset="0"/>
                          <a:cs typeface="Times New Roman"/>
                        </a:rPr>
                        <a:t> </a:t>
                      </a:r>
                      <a:r>
                        <a:rPr lang="en-US" sz="1400" b="0">
                          <a:solidFill>
                            <a:schemeClr val="tx1"/>
                          </a:solidFill>
                          <a:effectLst/>
                          <a:latin typeface="Arial"/>
                          <a:ea typeface="Arial" panose="020B0604020202020204" pitchFamily="34" charset="0"/>
                          <a:cs typeface="Times New Roman"/>
                        </a:rPr>
                        <a:t>projections.</a:t>
                      </a:r>
                      <a:endParaRPr lang="en-IE" sz="1400" b="0">
                        <a:solidFill>
                          <a:schemeClr val="tx1"/>
                        </a:solidFill>
                        <a:effectLst/>
                        <a:latin typeface="Arial"/>
                        <a:ea typeface="Arial" panose="020B0604020202020204" pitchFamily="34" charset="0"/>
                        <a:cs typeface="Times New Roman"/>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66675" marR="186055">
                        <a:spcBef>
                          <a:spcPts val="555"/>
                        </a:spcBef>
                        <a:spcAft>
                          <a:spcPts val="0"/>
                        </a:spcAft>
                      </a:pPr>
                      <a:r>
                        <a:rPr lang="en-US" sz="1400" b="0">
                          <a:solidFill>
                            <a:schemeClr val="tx1"/>
                          </a:solidFill>
                          <a:effectLst/>
                          <a:latin typeface="Arial"/>
                          <a:ea typeface="Arial" panose="020B0604020202020204" pitchFamily="34" charset="0"/>
                          <a:cs typeface="Times New Roman"/>
                        </a:rPr>
                        <a:t>Door facing towards a</a:t>
                      </a:r>
                      <a:r>
                        <a:rPr lang="en-US" sz="1400" b="0" spc="-210">
                          <a:solidFill>
                            <a:schemeClr val="tx1"/>
                          </a:solidFill>
                          <a:effectLst/>
                          <a:latin typeface="Arial"/>
                          <a:ea typeface="Arial" panose="020B0604020202020204" pitchFamily="34" charset="0"/>
                          <a:cs typeface="Times New Roman"/>
                        </a:rPr>
                        <a:t> </a:t>
                      </a:r>
                      <a:r>
                        <a:rPr lang="en-US" sz="1400" b="0">
                          <a:solidFill>
                            <a:schemeClr val="tx1"/>
                          </a:solidFill>
                          <a:effectLst/>
                          <a:latin typeface="Arial"/>
                          <a:ea typeface="Arial" panose="020B0604020202020204" pitchFamily="34" charset="0"/>
                          <a:cs typeface="Times New Roman"/>
                        </a:rPr>
                        <a:t>PES.</a:t>
                      </a:r>
                      <a:endParaRPr lang="en-IE" sz="1400" b="0">
                        <a:solidFill>
                          <a:schemeClr val="tx1"/>
                        </a:solidFill>
                        <a:effectLst/>
                        <a:latin typeface="Arial"/>
                        <a:ea typeface="Arial" panose="020B0604020202020204" pitchFamily="34" charset="0"/>
                        <a:cs typeface="Times New Roman"/>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077355833"/>
                  </a:ext>
                </a:extLst>
              </a:tr>
              <a:tr h="584211">
                <a:tc>
                  <a:txBody>
                    <a:bodyPr/>
                    <a:lstStyle/>
                    <a:p>
                      <a:pPr marL="101600">
                        <a:spcBef>
                          <a:spcPts val="100"/>
                        </a:spcBef>
                        <a:spcAft>
                          <a:spcPts val="0"/>
                        </a:spcAft>
                      </a:pPr>
                      <a:endParaRPr lang="en-IE" sz="1800" b="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38100" cap="flat" cmpd="sng" algn="ctr">
                      <a:noFill/>
                      <a:prstDash val="soli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endParaRPr lang="en-IE"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p>
                      <a:pPr>
                        <a:spcBef>
                          <a:spcPts val="40"/>
                        </a:spcBef>
                      </a:pP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endParaRPr lang="en-IE"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p>
                      <a:pPr marL="66675"/>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Undefined</a:t>
                      </a:r>
                      <a:r>
                        <a:rPr lang="en-US" sz="1400" b="0" spc="-5">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ECM</a:t>
                      </a:r>
                      <a:endParaRPr lang="en-IE"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66675"/>
                      <a:r>
                        <a:rPr lang="en-US" sz="1400" b="0">
                          <a:solidFill>
                            <a:schemeClr val="tx1"/>
                          </a:solidFill>
                          <a:effectLst/>
                          <a:latin typeface="Arial"/>
                          <a:ea typeface="Arial" panose="020B0604020202020204" pitchFamily="34" charset="0"/>
                          <a:cs typeface="Times New Roman"/>
                        </a:rPr>
                        <a:t>Building with earth on the roof and</a:t>
                      </a:r>
                      <a:r>
                        <a:rPr lang="en-US" sz="1400" b="0" spc="5">
                          <a:solidFill>
                            <a:schemeClr val="tx1"/>
                          </a:solidFill>
                          <a:effectLst/>
                          <a:latin typeface="Arial"/>
                          <a:ea typeface="Arial" panose="020B0604020202020204" pitchFamily="34" charset="0"/>
                          <a:cs typeface="Times New Roman"/>
                        </a:rPr>
                        <a:t> </a:t>
                      </a:r>
                      <a:r>
                        <a:rPr lang="en-US" sz="1400" b="0">
                          <a:solidFill>
                            <a:schemeClr val="tx1"/>
                          </a:solidFill>
                          <a:effectLst/>
                          <a:latin typeface="Arial"/>
                          <a:ea typeface="Arial" panose="020B0604020202020204" pitchFamily="34" charset="0"/>
                          <a:cs typeface="Times New Roman"/>
                        </a:rPr>
                        <a:t>against three walls and weaker than</a:t>
                      </a:r>
                      <a:r>
                        <a:rPr lang="en-US" sz="1400" b="0" spc="5">
                          <a:solidFill>
                            <a:schemeClr val="tx1"/>
                          </a:solidFill>
                          <a:effectLst/>
                          <a:latin typeface="Arial"/>
                          <a:ea typeface="Arial" panose="020B0604020202020204" pitchFamily="34" charset="0"/>
                          <a:cs typeface="Times New Roman"/>
                        </a:rPr>
                        <a:t> </a:t>
                      </a:r>
                      <a:r>
                        <a:rPr lang="en-US" sz="1400" b="0">
                          <a:solidFill>
                            <a:schemeClr val="tx1"/>
                          </a:solidFill>
                          <a:effectLst/>
                          <a:latin typeface="Arial"/>
                          <a:ea typeface="Arial" panose="020B0604020202020204" pitchFamily="34" charset="0"/>
                          <a:cs typeface="Times New Roman"/>
                        </a:rPr>
                        <a:t>above magazines.</a:t>
                      </a:r>
                      <a:r>
                        <a:rPr lang="en-US" sz="1400" b="0" spc="5">
                          <a:solidFill>
                            <a:schemeClr val="tx1"/>
                          </a:solidFill>
                          <a:effectLst/>
                          <a:latin typeface="Arial"/>
                          <a:ea typeface="Arial" panose="020B0604020202020204" pitchFamily="34" charset="0"/>
                          <a:cs typeface="Times New Roman"/>
                        </a:rPr>
                        <a:t> </a:t>
                      </a:r>
                      <a:r>
                        <a:rPr lang="en-US" sz="1400" b="0">
                          <a:solidFill>
                            <a:schemeClr val="tx1"/>
                          </a:solidFill>
                          <a:effectLst/>
                          <a:latin typeface="Arial"/>
                          <a:ea typeface="Arial" panose="020B0604020202020204" pitchFamily="34" charset="0"/>
                          <a:cs typeface="Times New Roman"/>
                        </a:rPr>
                        <a:t>Barricade in front of</a:t>
                      </a:r>
                      <a:r>
                        <a:rPr lang="en-US" sz="1400" b="0" spc="-210">
                          <a:solidFill>
                            <a:schemeClr val="tx1"/>
                          </a:solidFill>
                          <a:effectLst/>
                          <a:latin typeface="Arial"/>
                          <a:ea typeface="Arial" panose="020B0604020202020204" pitchFamily="34" charset="0"/>
                          <a:cs typeface="Times New Roman"/>
                        </a:rPr>
                        <a:t> </a:t>
                      </a:r>
                      <a:r>
                        <a:rPr lang="en-US" sz="1400" b="0">
                          <a:solidFill>
                            <a:schemeClr val="tx1"/>
                          </a:solidFill>
                          <a:effectLst/>
                          <a:latin typeface="Arial"/>
                          <a:ea typeface="Arial" panose="020B0604020202020204" pitchFamily="34" charset="0"/>
                          <a:cs typeface="Times New Roman"/>
                        </a:rPr>
                        <a:t>door and headwall that may or may not</a:t>
                      </a:r>
                      <a:r>
                        <a:rPr lang="en-US" sz="1400" b="0" spc="-210">
                          <a:solidFill>
                            <a:schemeClr val="tx1"/>
                          </a:solidFill>
                          <a:effectLst/>
                          <a:latin typeface="Arial"/>
                          <a:ea typeface="Arial" panose="020B0604020202020204" pitchFamily="34" charset="0"/>
                          <a:cs typeface="Times New Roman"/>
                        </a:rPr>
                        <a:t> </a:t>
                      </a:r>
                      <a:r>
                        <a:rPr lang="en-US" sz="1400" b="0">
                          <a:solidFill>
                            <a:schemeClr val="tx1"/>
                          </a:solidFill>
                          <a:effectLst/>
                          <a:latin typeface="Arial"/>
                          <a:ea typeface="Arial" panose="020B0604020202020204" pitchFamily="34" charset="0"/>
                          <a:cs typeface="Times New Roman"/>
                        </a:rPr>
                        <a:t>be</a:t>
                      </a:r>
                      <a:r>
                        <a:rPr lang="en-US" sz="1400" b="0" spc="-10">
                          <a:solidFill>
                            <a:schemeClr val="tx1"/>
                          </a:solidFill>
                          <a:effectLst/>
                          <a:latin typeface="Arial"/>
                          <a:ea typeface="Arial" panose="020B0604020202020204" pitchFamily="34" charset="0"/>
                          <a:cs typeface="Times New Roman"/>
                        </a:rPr>
                        <a:t> </a:t>
                      </a:r>
                      <a:r>
                        <a:rPr lang="en-US" sz="1400" b="0">
                          <a:solidFill>
                            <a:schemeClr val="tx1"/>
                          </a:solidFill>
                          <a:effectLst/>
                          <a:latin typeface="Arial"/>
                          <a:ea typeface="Arial" panose="020B0604020202020204" pitchFamily="34" charset="0"/>
                          <a:cs typeface="Times New Roman"/>
                        </a:rPr>
                        <a:t>resistant</a:t>
                      </a:r>
                      <a:r>
                        <a:rPr lang="en-US" sz="1400" b="0" spc="-10">
                          <a:solidFill>
                            <a:schemeClr val="tx1"/>
                          </a:solidFill>
                          <a:effectLst/>
                          <a:latin typeface="Arial"/>
                          <a:ea typeface="Arial" panose="020B0604020202020204" pitchFamily="34" charset="0"/>
                          <a:cs typeface="Times New Roman"/>
                        </a:rPr>
                        <a:t> </a:t>
                      </a:r>
                      <a:r>
                        <a:rPr lang="en-US" sz="1400" b="0">
                          <a:solidFill>
                            <a:schemeClr val="tx1"/>
                          </a:solidFill>
                          <a:effectLst/>
                          <a:latin typeface="Arial"/>
                          <a:ea typeface="Arial" panose="020B0604020202020204" pitchFamily="34" charset="0"/>
                          <a:cs typeface="Times New Roman"/>
                        </a:rPr>
                        <a:t>to</a:t>
                      </a:r>
                      <a:r>
                        <a:rPr lang="en-US" sz="1400" b="0" spc="-15">
                          <a:solidFill>
                            <a:schemeClr val="tx1"/>
                          </a:solidFill>
                          <a:effectLst/>
                          <a:latin typeface="Arial"/>
                          <a:ea typeface="Arial" panose="020B0604020202020204" pitchFamily="34" charset="0"/>
                          <a:cs typeface="Times New Roman"/>
                        </a:rPr>
                        <a:t> </a:t>
                      </a:r>
                      <a:r>
                        <a:rPr lang="en-US" sz="1400" b="0">
                          <a:solidFill>
                            <a:schemeClr val="tx1"/>
                          </a:solidFill>
                          <a:effectLst/>
                          <a:latin typeface="Arial"/>
                          <a:ea typeface="Arial" panose="020B0604020202020204" pitchFamily="34" charset="0"/>
                          <a:cs typeface="Times New Roman"/>
                        </a:rPr>
                        <a:t>low</a:t>
                      </a:r>
                      <a:r>
                        <a:rPr lang="en-US" sz="1400" b="0" spc="-20">
                          <a:solidFill>
                            <a:schemeClr val="tx1"/>
                          </a:solidFill>
                          <a:effectLst/>
                          <a:latin typeface="Arial"/>
                          <a:ea typeface="Arial" panose="020B0604020202020204" pitchFamily="34" charset="0"/>
                          <a:cs typeface="Times New Roman"/>
                        </a:rPr>
                        <a:t> </a:t>
                      </a:r>
                      <a:r>
                        <a:rPr lang="en-US" sz="1400" b="0">
                          <a:solidFill>
                            <a:schemeClr val="tx1"/>
                          </a:solidFill>
                          <a:effectLst/>
                          <a:latin typeface="Arial"/>
                          <a:ea typeface="Arial" panose="020B0604020202020204" pitchFamily="34" charset="0"/>
                          <a:cs typeface="Times New Roman"/>
                        </a:rPr>
                        <a:t>velocity</a:t>
                      </a:r>
                      <a:r>
                        <a:rPr lang="en-US" sz="1400" b="0" spc="-15">
                          <a:solidFill>
                            <a:schemeClr val="tx1"/>
                          </a:solidFill>
                          <a:effectLst/>
                          <a:latin typeface="Arial"/>
                          <a:ea typeface="Arial" panose="020B0604020202020204" pitchFamily="34" charset="0"/>
                          <a:cs typeface="Times New Roman"/>
                        </a:rPr>
                        <a:t> </a:t>
                      </a:r>
                      <a:r>
                        <a:rPr lang="en-US" sz="1400" b="0">
                          <a:solidFill>
                            <a:schemeClr val="tx1"/>
                          </a:solidFill>
                          <a:effectLst/>
                          <a:latin typeface="Arial"/>
                          <a:ea typeface="Arial" panose="020B0604020202020204" pitchFamily="34" charset="0"/>
                          <a:cs typeface="Times New Roman"/>
                        </a:rPr>
                        <a:t>fragments.</a:t>
                      </a:r>
                      <a:endParaRPr lang="en-IE" sz="1400" b="0">
                        <a:solidFill>
                          <a:schemeClr val="tx1"/>
                        </a:solidFill>
                        <a:effectLst/>
                        <a:latin typeface="Arial"/>
                        <a:ea typeface="Arial" panose="020B0604020202020204" pitchFamily="34" charset="0"/>
                        <a:cs typeface="Times New Roman"/>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Bef>
                          <a:spcPts val="45"/>
                        </a:spcBef>
                      </a:pPr>
                      <a:endParaRPr lang="en-IE" sz="1400" b="0">
                        <a:solidFill>
                          <a:schemeClr val="tx1"/>
                        </a:solidFill>
                        <a:effectLst/>
                        <a:latin typeface="Arial"/>
                        <a:ea typeface="Arial" panose="020B0604020202020204" pitchFamily="34" charset="0"/>
                        <a:cs typeface="Times New Roman"/>
                      </a:endParaRPr>
                    </a:p>
                    <a:p>
                      <a:pPr marL="66675" marR="186055">
                        <a:spcAft>
                          <a:spcPts val="0"/>
                        </a:spcAft>
                      </a:pPr>
                      <a:r>
                        <a:rPr lang="en-US" sz="1400" b="0">
                          <a:solidFill>
                            <a:schemeClr val="tx1"/>
                          </a:solidFill>
                          <a:effectLst/>
                          <a:latin typeface="Arial"/>
                          <a:ea typeface="Arial" panose="020B0604020202020204" pitchFamily="34" charset="0"/>
                          <a:cs typeface="Times New Roman"/>
                        </a:rPr>
                        <a:t>Door facing towards a</a:t>
                      </a:r>
                      <a:r>
                        <a:rPr lang="en-US" sz="1400" b="0" spc="-210">
                          <a:solidFill>
                            <a:schemeClr val="tx1"/>
                          </a:solidFill>
                          <a:effectLst/>
                          <a:latin typeface="Arial"/>
                          <a:ea typeface="Arial" panose="020B0604020202020204" pitchFamily="34" charset="0"/>
                          <a:cs typeface="Times New Roman"/>
                        </a:rPr>
                        <a:t> </a:t>
                      </a:r>
                      <a:r>
                        <a:rPr lang="en-US" sz="1400" b="0">
                          <a:solidFill>
                            <a:schemeClr val="tx1"/>
                          </a:solidFill>
                          <a:effectLst/>
                          <a:latin typeface="Arial"/>
                          <a:ea typeface="Arial" panose="020B0604020202020204" pitchFamily="34" charset="0"/>
                          <a:cs typeface="Times New Roman"/>
                        </a:rPr>
                        <a:t>PES.</a:t>
                      </a:r>
                      <a:endParaRPr lang="en-IE" sz="1400" b="0">
                        <a:solidFill>
                          <a:schemeClr val="tx1"/>
                        </a:solidFill>
                        <a:effectLst/>
                        <a:latin typeface="Arial"/>
                        <a:ea typeface="Arial" panose="020B0604020202020204" pitchFamily="34" charset="0"/>
                        <a:cs typeface="Times New Roman"/>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912285739"/>
                  </a:ext>
                </a:extLst>
              </a:tr>
              <a:tr h="584211">
                <a:tc>
                  <a:txBody>
                    <a:bodyPr/>
                    <a:lstStyle/>
                    <a:p>
                      <a:pPr marL="101600">
                        <a:spcBef>
                          <a:spcPts val="100"/>
                        </a:spcBef>
                        <a:spcAft>
                          <a:spcPts val="0"/>
                        </a:spcAft>
                      </a:pPr>
                      <a:endParaRPr lang="en-IE" sz="1800" b="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38100" cap="flat" cmpd="sng" algn="ctr">
                      <a:noFill/>
                      <a:prstDash val="soli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Bef>
                          <a:spcPts val="40"/>
                        </a:spcBef>
                      </a:pPr>
                      <a:endParaRPr lang="en-IE" sz="1400" b="0">
                        <a:solidFill>
                          <a:schemeClr val="tx1"/>
                        </a:solidFill>
                        <a:effectLst/>
                        <a:latin typeface="Arial"/>
                        <a:ea typeface="Arial" panose="020B0604020202020204" pitchFamily="34" charset="0"/>
                        <a:cs typeface="Times New Roman"/>
                      </a:endParaRPr>
                    </a:p>
                    <a:p>
                      <a:pPr marL="66675"/>
                      <a:r>
                        <a:rPr lang="en-US" sz="1400" b="0">
                          <a:solidFill>
                            <a:schemeClr val="tx1"/>
                          </a:solidFill>
                          <a:effectLst/>
                          <a:latin typeface="Arial"/>
                          <a:ea typeface="Arial" panose="020B0604020202020204" pitchFamily="34" charset="0"/>
                          <a:cs typeface="Times New Roman"/>
                        </a:rPr>
                        <a:t>Undefined</a:t>
                      </a:r>
                      <a:r>
                        <a:rPr lang="en-US" sz="1400" b="0" spc="-5">
                          <a:solidFill>
                            <a:schemeClr val="tx1"/>
                          </a:solidFill>
                          <a:effectLst/>
                          <a:latin typeface="Arial"/>
                          <a:ea typeface="Arial" panose="020B0604020202020204" pitchFamily="34" charset="0"/>
                          <a:cs typeface="Times New Roman"/>
                        </a:rPr>
                        <a:t> </a:t>
                      </a:r>
                      <a:r>
                        <a:rPr lang="en-US" sz="1400" b="0">
                          <a:solidFill>
                            <a:schemeClr val="tx1"/>
                          </a:solidFill>
                          <a:effectLst/>
                          <a:latin typeface="Arial"/>
                          <a:ea typeface="Arial" panose="020B0604020202020204" pitchFamily="34" charset="0"/>
                          <a:cs typeface="Times New Roman"/>
                        </a:rPr>
                        <a:t>ECM</a:t>
                      </a:r>
                      <a:endParaRPr lang="en-IE" sz="1400" b="0">
                        <a:solidFill>
                          <a:schemeClr val="tx1"/>
                        </a:solidFill>
                        <a:effectLst/>
                        <a:latin typeface="Arial"/>
                        <a:ea typeface="Arial" panose="020B0604020202020204" pitchFamily="34" charset="0"/>
                        <a:cs typeface="Times New Roman"/>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66675"/>
                      <a:r>
                        <a:rPr lang="en-US" sz="1400" b="0">
                          <a:solidFill>
                            <a:schemeClr val="tx1"/>
                          </a:solidFill>
                          <a:effectLst/>
                          <a:latin typeface="Arial"/>
                          <a:ea typeface="Arial" panose="020B0604020202020204" pitchFamily="34" charset="0"/>
                          <a:cs typeface="Times New Roman"/>
                        </a:rPr>
                        <a:t>Building with earth on the roof and</a:t>
                      </a:r>
                      <a:r>
                        <a:rPr lang="en-US" sz="1400" b="0" spc="5">
                          <a:solidFill>
                            <a:schemeClr val="tx1"/>
                          </a:solidFill>
                          <a:effectLst/>
                          <a:latin typeface="Arial"/>
                          <a:ea typeface="Arial" panose="020B0604020202020204" pitchFamily="34" charset="0"/>
                          <a:cs typeface="Times New Roman"/>
                        </a:rPr>
                        <a:t> </a:t>
                      </a:r>
                      <a:r>
                        <a:rPr lang="en-US" sz="1400" b="0">
                          <a:solidFill>
                            <a:schemeClr val="tx1"/>
                          </a:solidFill>
                          <a:effectLst/>
                          <a:latin typeface="Arial"/>
                          <a:ea typeface="Arial" panose="020B0604020202020204" pitchFamily="34" charset="0"/>
                          <a:cs typeface="Times New Roman"/>
                        </a:rPr>
                        <a:t>against</a:t>
                      </a:r>
                      <a:r>
                        <a:rPr lang="en-US" sz="1400" b="0" spc="-15">
                          <a:solidFill>
                            <a:schemeClr val="tx1"/>
                          </a:solidFill>
                          <a:effectLst/>
                          <a:latin typeface="Arial"/>
                          <a:ea typeface="Arial" panose="020B0604020202020204" pitchFamily="34" charset="0"/>
                          <a:cs typeface="Times New Roman"/>
                        </a:rPr>
                        <a:t> </a:t>
                      </a:r>
                      <a:r>
                        <a:rPr lang="en-US" sz="1400" b="0">
                          <a:solidFill>
                            <a:schemeClr val="tx1"/>
                          </a:solidFill>
                          <a:effectLst/>
                          <a:latin typeface="Arial"/>
                          <a:ea typeface="Arial" panose="020B0604020202020204" pitchFamily="34" charset="0"/>
                          <a:cs typeface="Times New Roman"/>
                        </a:rPr>
                        <a:t>three</a:t>
                      </a:r>
                      <a:r>
                        <a:rPr lang="en-US" sz="1400" b="0" spc="-10">
                          <a:solidFill>
                            <a:schemeClr val="tx1"/>
                          </a:solidFill>
                          <a:effectLst/>
                          <a:latin typeface="Arial"/>
                          <a:ea typeface="Arial" panose="020B0604020202020204" pitchFamily="34" charset="0"/>
                          <a:cs typeface="Times New Roman"/>
                        </a:rPr>
                        <a:t> </a:t>
                      </a:r>
                      <a:r>
                        <a:rPr lang="en-US" sz="1400" b="0">
                          <a:solidFill>
                            <a:schemeClr val="tx1"/>
                          </a:solidFill>
                          <a:effectLst/>
                          <a:latin typeface="Arial"/>
                          <a:ea typeface="Arial" panose="020B0604020202020204" pitchFamily="34" charset="0"/>
                          <a:cs typeface="Times New Roman"/>
                        </a:rPr>
                        <a:t>walls.</a:t>
                      </a:r>
                      <a:r>
                        <a:rPr lang="en-US" sz="1400" b="0" spc="-15">
                          <a:solidFill>
                            <a:schemeClr val="tx1"/>
                          </a:solidFill>
                          <a:effectLst/>
                          <a:latin typeface="Arial"/>
                          <a:ea typeface="Arial" panose="020B0604020202020204" pitchFamily="34" charset="0"/>
                          <a:cs typeface="Times New Roman"/>
                        </a:rPr>
                        <a:t> </a:t>
                      </a:r>
                      <a:r>
                        <a:rPr lang="en-US" sz="1400" b="0">
                          <a:solidFill>
                            <a:schemeClr val="tx1"/>
                          </a:solidFill>
                          <a:effectLst/>
                          <a:latin typeface="Arial"/>
                          <a:ea typeface="Arial" panose="020B0604020202020204" pitchFamily="34" charset="0"/>
                          <a:cs typeface="Times New Roman"/>
                        </a:rPr>
                        <a:t>Headwall and</a:t>
                      </a:r>
                      <a:r>
                        <a:rPr lang="en-US" sz="1400" b="0" spc="-20">
                          <a:solidFill>
                            <a:schemeClr val="tx1"/>
                          </a:solidFill>
                          <a:effectLst/>
                          <a:latin typeface="Arial"/>
                          <a:ea typeface="Arial" panose="020B0604020202020204" pitchFamily="34" charset="0"/>
                          <a:cs typeface="Times New Roman"/>
                        </a:rPr>
                        <a:t> </a:t>
                      </a:r>
                      <a:r>
                        <a:rPr lang="en-US" sz="1400" b="0">
                          <a:solidFill>
                            <a:schemeClr val="tx1"/>
                          </a:solidFill>
                          <a:effectLst/>
                          <a:latin typeface="Arial"/>
                          <a:ea typeface="Arial" panose="020B0604020202020204" pitchFamily="34" charset="0"/>
                          <a:cs typeface="Times New Roman"/>
                        </a:rPr>
                        <a:t>door</a:t>
                      </a:r>
                      <a:r>
                        <a:rPr lang="en-IE" sz="1400" b="0">
                          <a:solidFill>
                            <a:schemeClr val="tx1"/>
                          </a:solidFill>
                          <a:effectLst/>
                          <a:latin typeface="Arial"/>
                          <a:ea typeface="Arial" panose="020B0604020202020204" pitchFamily="34" charset="0"/>
                          <a:cs typeface="Times New Roman"/>
                        </a:rPr>
                        <a:t> </a:t>
                      </a:r>
                      <a:r>
                        <a:rPr lang="en-US" sz="1400" b="0">
                          <a:solidFill>
                            <a:schemeClr val="tx1"/>
                          </a:solidFill>
                          <a:effectLst/>
                          <a:latin typeface="Arial"/>
                          <a:ea typeface="Arial" panose="020B0604020202020204" pitchFamily="34" charset="0"/>
                          <a:cs typeface="Times New Roman"/>
                        </a:rPr>
                        <a:t>may or may not be resistant to low</a:t>
                      </a:r>
                      <a:r>
                        <a:rPr lang="en-US" sz="1400" b="0" spc="-210">
                          <a:solidFill>
                            <a:schemeClr val="tx1"/>
                          </a:solidFill>
                          <a:effectLst/>
                          <a:latin typeface="Arial"/>
                          <a:ea typeface="Arial" panose="020B0604020202020204" pitchFamily="34" charset="0"/>
                          <a:cs typeface="Times New Roman"/>
                        </a:rPr>
                        <a:t> </a:t>
                      </a:r>
                      <a:r>
                        <a:rPr lang="en-US" sz="1400" b="0">
                          <a:solidFill>
                            <a:schemeClr val="tx1"/>
                          </a:solidFill>
                          <a:effectLst/>
                          <a:latin typeface="Arial"/>
                          <a:ea typeface="Arial" panose="020B0604020202020204" pitchFamily="34" charset="0"/>
                          <a:cs typeface="Times New Roman"/>
                        </a:rPr>
                        <a:t>velocity</a:t>
                      </a:r>
                      <a:r>
                        <a:rPr lang="en-US" sz="1400" b="0" spc="5">
                          <a:solidFill>
                            <a:schemeClr val="tx1"/>
                          </a:solidFill>
                          <a:effectLst/>
                          <a:latin typeface="Arial"/>
                          <a:ea typeface="Arial" panose="020B0604020202020204" pitchFamily="34" charset="0"/>
                          <a:cs typeface="Times New Roman"/>
                        </a:rPr>
                        <a:t> </a:t>
                      </a:r>
                      <a:r>
                        <a:rPr lang="en-US" sz="1400" b="0">
                          <a:solidFill>
                            <a:schemeClr val="tx1"/>
                          </a:solidFill>
                          <a:effectLst/>
                          <a:latin typeface="Arial"/>
                          <a:ea typeface="Arial" panose="020B0604020202020204" pitchFamily="34" charset="0"/>
                          <a:cs typeface="Times New Roman"/>
                        </a:rPr>
                        <a:t>projections.</a:t>
                      </a:r>
                      <a:endParaRPr lang="en-IE" sz="1400" b="0">
                        <a:solidFill>
                          <a:schemeClr val="tx1"/>
                        </a:solidFill>
                        <a:effectLst/>
                        <a:latin typeface="Arial"/>
                        <a:ea typeface="Arial" panose="020B0604020202020204" pitchFamily="34" charset="0"/>
                        <a:cs typeface="Times New Roman"/>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Bef>
                          <a:spcPts val="45"/>
                        </a:spcBef>
                      </a:pP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endParaRPr lang="en-IE"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p>
                      <a:pPr marL="66675" marR="158115">
                        <a:spcAft>
                          <a:spcPts val="0"/>
                        </a:spcAft>
                      </a:pP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Door facing away from</a:t>
                      </a:r>
                      <a:r>
                        <a:rPr lang="en-US" sz="1400" b="0" spc="-210">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PES.</a:t>
                      </a:r>
                      <a:endParaRPr lang="en-IE"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431028224"/>
                  </a:ext>
                </a:extLst>
              </a:tr>
              <a:tr h="584211">
                <a:tc>
                  <a:txBody>
                    <a:bodyPr/>
                    <a:lstStyle/>
                    <a:p>
                      <a:pPr marL="101600">
                        <a:spcBef>
                          <a:spcPts val="100"/>
                        </a:spcBef>
                        <a:spcAft>
                          <a:spcPts val="0"/>
                        </a:spcAft>
                      </a:pPr>
                      <a:endParaRPr lang="en-IE" sz="1800" b="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38100" cap="flat" cmpd="sng" algn="ctr">
                      <a:noFill/>
                      <a:prstDash val="soli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Bef>
                          <a:spcPts val="40"/>
                        </a:spcBef>
                      </a:pPr>
                      <a:endParaRPr lang="en-IE" sz="1400" b="0">
                        <a:solidFill>
                          <a:schemeClr val="tx1"/>
                        </a:solidFill>
                        <a:effectLst/>
                        <a:latin typeface="Arial"/>
                        <a:ea typeface="Arial" panose="020B0604020202020204" pitchFamily="34" charset="0"/>
                        <a:cs typeface="Times New Roman"/>
                      </a:endParaRPr>
                    </a:p>
                    <a:p>
                      <a:pPr marL="66675"/>
                      <a:r>
                        <a:rPr lang="en-US" sz="1400" b="0">
                          <a:solidFill>
                            <a:schemeClr val="tx1"/>
                          </a:solidFill>
                          <a:effectLst/>
                          <a:latin typeface="Arial"/>
                          <a:ea typeface="Arial" panose="020B0604020202020204" pitchFamily="34" charset="0"/>
                          <a:cs typeface="Times New Roman"/>
                        </a:rPr>
                        <a:t>Undefined</a:t>
                      </a:r>
                      <a:r>
                        <a:rPr lang="en-US" sz="1400" b="0" spc="-5">
                          <a:solidFill>
                            <a:schemeClr val="tx1"/>
                          </a:solidFill>
                          <a:effectLst/>
                          <a:latin typeface="Arial"/>
                          <a:ea typeface="Arial" panose="020B0604020202020204" pitchFamily="34" charset="0"/>
                          <a:cs typeface="Times New Roman"/>
                        </a:rPr>
                        <a:t> </a:t>
                      </a:r>
                      <a:r>
                        <a:rPr lang="en-US" sz="1400" b="0">
                          <a:solidFill>
                            <a:schemeClr val="tx1"/>
                          </a:solidFill>
                          <a:effectLst/>
                          <a:latin typeface="Arial"/>
                          <a:ea typeface="Arial" panose="020B0604020202020204" pitchFamily="34" charset="0"/>
                          <a:cs typeface="Times New Roman"/>
                        </a:rPr>
                        <a:t>ECM</a:t>
                      </a:r>
                      <a:endParaRPr lang="en-IE" sz="1400" b="0">
                        <a:solidFill>
                          <a:schemeClr val="tx1"/>
                        </a:solidFill>
                        <a:effectLst/>
                        <a:latin typeface="Arial"/>
                        <a:ea typeface="Arial" panose="020B0604020202020204" pitchFamily="34" charset="0"/>
                        <a:cs typeface="Times New Roman"/>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66675"/>
                      <a:r>
                        <a:rPr lang="en-US" sz="1400" b="0">
                          <a:solidFill>
                            <a:schemeClr val="tx1"/>
                          </a:solidFill>
                          <a:effectLst/>
                          <a:latin typeface="Arial"/>
                          <a:ea typeface="Arial" panose="020B0604020202020204" pitchFamily="34" charset="0"/>
                          <a:cs typeface="Times New Roman"/>
                        </a:rPr>
                        <a:t>Building with earth on the roof and</a:t>
                      </a:r>
                      <a:r>
                        <a:rPr lang="en-US" sz="1400" b="0" spc="5">
                          <a:solidFill>
                            <a:schemeClr val="tx1"/>
                          </a:solidFill>
                          <a:effectLst/>
                          <a:latin typeface="Arial"/>
                          <a:ea typeface="Arial" panose="020B0604020202020204" pitchFamily="34" charset="0"/>
                          <a:cs typeface="Times New Roman"/>
                        </a:rPr>
                        <a:t> </a:t>
                      </a:r>
                      <a:r>
                        <a:rPr lang="en-US" sz="1400" b="0">
                          <a:solidFill>
                            <a:schemeClr val="tx1"/>
                          </a:solidFill>
                          <a:effectLst/>
                          <a:latin typeface="Arial"/>
                          <a:ea typeface="Arial" panose="020B0604020202020204" pitchFamily="34" charset="0"/>
                          <a:cs typeface="Times New Roman"/>
                        </a:rPr>
                        <a:t>against</a:t>
                      </a:r>
                      <a:r>
                        <a:rPr lang="en-US" sz="1400" b="0" spc="-15">
                          <a:solidFill>
                            <a:schemeClr val="tx1"/>
                          </a:solidFill>
                          <a:effectLst/>
                          <a:latin typeface="Arial"/>
                          <a:ea typeface="Arial" panose="020B0604020202020204" pitchFamily="34" charset="0"/>
                          <a:cs typeface="Times New Roman"/>
                        </a:rPr>
                        <a:t> </a:t>
                      </a:r>
                      <a:r>
                        <a:rPr lang="en-US" sz="1400" b="0">
                          <a:solidFill>
                            <a:schemeClr val="tx1"/>
                          </a:solidFill>
                          <a:effectLst/>
                          <a:latin typeface="Arial"/>
                          <a:ea typeface="Arial" panose="020B0604020202020204" pitchFamily="34" charset="0"/>
                          <a:cs typeface="Times New Roman"/>
                        </a:rPr>
                        <a:t>three</a:t>
                      </a:r>
                      <a:r>
                        <a:rPr lang="en-US" sz="1400" b="0" spc="-10">
                          <a:solidFill>
                            <a:schemeClr val="tx1"/>
                          </a:solidFill>
                          <a:effectLst/>
                          <a:latin typeface="Arial"/>
                          <a:ea typeface="Arial" panose="020B0604020202020204" pitchFamily="34" charset="0"/>
                          <a:cs typeface="Times New Roman"/>
                        </a:rPr>
                        <a:t> </a:t>
                      </a:r>
                      <a:r>
                        <a:rPr lang="en-US" sz="1400" b="0">
                          <a:solidFill>
                            <a:schemeClr val="tx1"/>
                          </a:solidFill>
                          <a:effectLst/>
                          <a:latin typeface="Arial"/>
                          <a:ea typeface="Arial" panose="020B0604020202020204" pitchFamily="34" charset="0"/>
                          <a:cs typeface="Times New Roman"/>
                        </a:rPr>
                        <a:t>walls.</a:t>
                      </a:r>
                      <a:r>
                        <a:rPr lang="en-US" sz="1400" b="0" spc="-15">
                          <a:solidFill>
                            <a:schemeClr val="tx1"/>
                          </a:solidFill>
                          <a:effectLst/>
                          <a:latin typeface="Arial"/>
                          <a:ea typeface="Arial" panose="020B0604020202020204" pitchFamily="34" charset="0"/>
                          <a:cs typeface="Times New Roman"/>
                        </a:rPr>
                        <a:t> </a:t>
                      </a:r>
                      <a:r>
                        <a:rPr lang="en-US" sz="1400" b="0">
                          <a:solidFill>
                            <a:schemeClr val="tx1"/>
                          </a:solidFill>
                          <a:effectLst/>
                          <a:latin typeface="Arial"/>
                          <a:ea typeface="Arial" panose="020B0604020202020204" pitchFamily="34" charset="0"/>
                          <a:cs typeface="Times New Roman"/>
                        </a:rPr>
                        <a:t>Headwall and</a:t>
                      </a:r>
                      <a:r>
                        <a:rPr lang="en-US" sz="1400" b="0" spc="-20">
                          <a:solidFill>
                            <a:schemeClr val="tx1"/>
                          </a:solidFill>
                          <a:effectLst/>
                          <a:latin typeface="Arial"/>
                          <a:ea typeface="Arial" panose="020B0604020202020204" pitchFamily="34" charset="0"/>
                          <a:cs typeface="Times New Roman"/>
                        </a:rPr>
                        <a:t> </a:t>
                      </a:r>
                      <a:r>
                        <a:rPr lang="en-US" sz="1400" b="0">
                          <a:solidFill>
                            <a:schemeClr val="tx1"/>
                          </a:solidFill>
                          <a:effectLst/>
                          <a:latin typeface="Arial"/>
                          <a:ea typeface="Arial" panose="020B0604020202020204" pitchFamily="34" charset="0"/>
                          <a:cs typeface="Times New Roman"/>
                        </a:rPr>
                        <a:t>door</a:t>
                      </a:r>
                      <a:r>
                        <a:rPr lang="en-US" sz="1400" b="0" spc="-205">
                          <a:solidFill>
                            <a:schemeClr val="tx1"/>
                          </a:solidFill>
                          <a:effectLst/>
                          <a:latin typeface="Arial"/>
                          <a:ea typeface="Arial" panose="020B0604020202020204" pitchFamily="34" charset="0"/>
                          <a:cs typeface="Times New Roman"/>
                        </a:rPr>
                        <a:t> </a:t>
                      </a:r>
                      <a:r>
                        <a:rPr lang="en-US" sz="1400" b="0">
                          <a:solidFill>
                            <a:schemeClr val="tx1"/>
                          </a:solidFill>
                          <a:effectLst/>
                          <a:latin typeface="Arial"/>
                          <a:ea typeface="Arial" panose="020B0604020202020204" pitchFamily="34" charset="0"/>
                          <a:cs typeface="Times New Roman"/>
                        </a:rPr>
                        <a:t>may or may not be resistant to low</a:t>
                      </a:r>
                      <a:r>
                        <a:rPr lang="en-US" sz="1400" b="0" spc="5">
                          <a:solidFill>
                            <a:schemeClr val="tx1"/>
                          </a:solidFill>
                          <a:effectLst/>
                          <a:latin typeface="Arial"/>
                          <a:ea typeface="Arial" panose="020B0604020202020204" pitchFamily="34" charset="0"/>
                          <a:cs typeface="Times New Roman"/>
                        </a:rPr>
                        <a:t> </a:t>
                      </a:r>
                      <a:r>
                        <a:rPr lang="en-US" sz="1400" b="0">
                          <a:solidFill>
                            <a:schemeClr val="tx1"/>
                          </a:solidFill>
                          <a:effectLst/>
                          <a:latin typeface="Arial"/>
                          <a:ea typeface="Arial" panose="020B0604020202020204" pitchFamily="34" charset="0"/>
                          <a:cs typeface="Times New Roman"/>
                        </a:rPr>
                        <a:t>velocity</a:t>
                      </a:r>
                      <a:r>
                        <a:rPr lang="en-US" sz="1400" b="0" spc="5">
                          <a:solidFill>
                            <a:schemeClr val="tx1"/>
                          </a:solidFill>
                          <a:effectLst/>
                          <a:latin typeface="Arial"/>
                          <a:ea typeface="Arial" panose="020B0604020202020204" pitchFamily="34" charset="0"/>
                          <a:cs typeface="Times New Roman"/>
                        </a:rPr>
                        <a:t> </a:t>
                      </a:r>
                      <a:r>
                        <a:rPr lang="en-US" sz="1400" b="0">
                          <a:solidFill>
                            <a:schemeClr val="tx1"/>
                          </a:solidFill>
                          <a:effectLst/>
                          <a:latin typeface="Arial"/>
                          <a:ea typeface="Arial" panose="020B0604020202020204" pitchFamily="34" charset="0"/>
                          <a:cs typeface="Times New Roman"/>
                        </a:rPr>
                        <a:t>projections.</a:t>
                      </a:r>
                      <a:endParaRPr lang="en-IE" sz="1400" b="0">
                        <a:solidFill>
                          <a:schemeClr val="tx1"/>
                        </a:solidFill>
                        <a:effectLst/>
                        <a:latin typeface="Arial"/>
                        <a:ea typeface="Arial" panose="020B0604020202020204" pitchFamily="34" charset="0"/>
                        <a:cs typeface="Times New Roman"/>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Bef>
                          <a:spcPts val="45"/>
                        </a:spcBef>
                      </a:pP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endParaRPr lang="en-IE"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p>
                      <a:pPr marL="66675" marR="194945">
                        <a:spcAft>
                          <a:spcPts val="0"/>
                        </a:spcAft>
                      </a:pP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Door facing</a:t>
                      </a:r>
                      <a:r>
                        <a:rPr lang="en-US" sz="1400" b="0" spc="5">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perpendicular</a:t>
                      </a:r>
                      <a:r>
                        <a:rPr lang="en-US" sz="1400" b="0" spc="-35">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to</a:t>
                      </a:r>
                      <a:r>
                        <a:rPr lang="en-US" sz="1400" b="0" spc="-35">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PES.</a:t>
                      </a:r>
                      <a:endParaRPr lang="en-IE"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518680857"/>
                  </a:ext>
                </a:extLst>
              </a:tr>
              <a:tr h="584211">
                <a:tc>
                  <a:txBody>
                    <a:bodyPr/>
                    <a:lstStyle/>
                    <a:p>
                      <a:pPr marL="101600">
                        <a:spcBef>
                          <a:spcPts val="100"/>
                        </a:spcBef>
                        <a:spcAft>
                          <a:spcPts val="0"/>
                        </a:spcAft>
                      </a:pPr>
                      <a:endParaRPr lang="en-IE" sz="1800" b="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38100" cap="flat" cmpd="sng" algn="ctr">
                      <a:noFill/>
                      <a:prstDash val="soli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Bef>
                          <a:spcPts val="40"/>
                        </a:spcBef>
                      </a:pP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endParaRPr lang="en-IE"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p>
                      <a:pPr marL="66675"/>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Undefined</a:t>
                      </a:r>
                      <a:r>
                        <a:rPr lang="en-US" sz="1400" b="0" spc="-5">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ECM</a:t>
                      </a:r>
                      <a:endParaRPr lang="en-IE"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66675"/>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Building with earth on the roof and</a:t>
                      </a:r>
                      <a:r>
                        <a:rPr lang="en-US" sz="1400" b="0" spc="5">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against three walls.</a:t>
                      </a:r>
                      <a:r>
                        <a:rPr lang="en-US" sz="1400" b="0" spc="5">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Headwall and door</a:t>
                      </a:r>
                      <a:r>
                        <a:rPr lang="en-US" sz="1400" b="0" spc="-210">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may</a:t>
                      </a:r>
                      <a:r>
                        <a:rPr lang="en-US" sz="1400" b="0" spc="-10">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or</a:t>
                      </a:r>
                      <a:r>
                        <a:rPr lang="en-US" sz="1400" b="0" spc="-5">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may</a:t>
                      </a:r>
                      <a:r>
                        <a:rPr lang="en-US" sz="1400" b="0" spc="10">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not</a:t>
                      </a:r>
                      <a:r>
                        <a:rPr lang="en-US" sz="1400" b="0" spc="5">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be</a:t>
                      </a:r>
                      <a:r>
                        <a:rPr lang="en-US" sz="1400" b="0" spc="-5">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resistant</a:t>
                      </a:r>
                      <a:r>
                        <a:rPr lang="en-US" sz="1400" b="0" spc="-5">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to</a:t>
                      </a:r>
                      <a:r>
                        <a:rPr lang="en-US" sz="1400" b="0" spc="-15">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low</a:t>
                      </a:r>
                      <a:r>
                        <a:rPr lang="en-IE"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velocity</a:t>
                      </a:r>
                      <a:r>
                        <a:rPr lang="en-US" sz="1400" b="0" spc="-10">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projections.</a:t>
                      </a:r>
                      <a:endParaRPr lang="en-IE"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Bef>
                          <a:spcPts val="45"/>
                        </a:spcBef>
                      </a:pP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endParaRPr lang="en-IE"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p>
                      <a:pPr marL="66675" marR="186055">
                        <a:spcAft>
                          <a:spcPts val="0"/>
                        </a:spcAft>
                      </a:pP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Door facing towards a</a:t>
                      </a:r>
                      <a:r>
                        <a:rPr lang="en-US" sz="1400" b="0" spc="-210">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PES.</a:t>
                      </a:r>
                      <a:endParaRPr lang="en-IE"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69779310"/>
                  </a:ext>
                </a:extLst>
              </a:tr>
            </a:tbl>
          </a:graphicData>
        </a:graphic>
      </p:graphicFrame>
      <p:grpSp>
        <p:nvGrpSpPr>
          <p:cNvPr id="39" name="docshapegroup63">
            <a:extLst>
              <a:ext uri="{FF2B5EF4-FFF2-40B4-BE49-F238E27FC236}">
                <a16:creationId xmlns:a16="http://schemas.microsoft.com/office/drawing/2014/main" id="{118F79BD-D3D6-B349-B4D4-5FAA5403E584}"/>
              </a:ext>
            </a:extLst>
          </p:cNvPr>
          <p:cNvGrpSpPr>
            <a:grpSpLocks noRot="1" noChangeAspect="1"/>
          </p:cNvGrpSpPr>
          <p:nvPr/>
        </p:nvGrpSpPr>
        <p:grpSpPr bwMode="auto">
          <a:xfrm>
            <a:off x="962343" y="3105792"/>
            <a:ext cx="838" cy="291"/>
            <a:chOff x="0" y="7"/>
            <a:chExt cx="838" cy="291"/>
          </a:xfrm>
        </p:grpSpPr>
        <p:cxnSp>
          <p:nvCxnSpPr>
            <p:cNvPr id="40" name="Line 3777">
              <a:extLst>
                <a:ext uri="{FF2B5EF4-FFF2-40B4-BE49-F238E27FC236}">
                  <a16:creationId xmlns:a16="http://schemas.microsoft.com/office/drawing/2014/main" id="{2A946D71-D26C-FA4F-849E-DF7BA0788BF3}"/>
                </a:ext>
              </a:extLst>
            </p:cNvPr>
            <p:cNvCxnSpPr>
              <a:cxnSpLocks noRot="1" noChangeAspect="1" noEditPoints="1" noChangeArrowheads="1" noChangeShapeType="1"/>
            </p:cNvCxnSpPr>
            <p:nvPr/>
          </p:nvCxnSpPr>
          <p:spPr bwMode="auto">
            <a:xfrm>
              <a:off x="838" y="182"/>
              <a:ext cx="0" cy="0"/>
            </a:xfrm>
            <a:prstGeom prst="line">
              <a:avLst/>
            </a:prstGeom>
            <a:noFill/>
            <a:ln w="8690">
              <a:solidFill>
                <a:srgbClr val="000000"/>
              </a:solidFill>
              <a:prstDash val="solid"/>
              <a:round/>
              <a:headEnd/>
              <a:tailEnd/>
            </a:ln>
            <a:extLst>
              <a:ext uri="{909E8E84-426E-40DD-AFC4-6F175D3DCCD1}">
                <a14:hiddenFill xmlns:a14="http://schemas.microsoft.com/office/drawing/2010/main">
                  <a:noFill/>
                </a14:hiddenFill>
              </a:ext>
            </a:extLst>
          </p:spPr>
        </p:cxnSp>
        <p:sp>
          <p:nvSpPr>
            <p:cNvPr id="41" name="docshape64">
              <a:extLst>
                <a:ext uri="{FF2B5EF4-FFF2-40B4-BE49-F238E27FC236}">
                  <a16:creationId xmlns:a16="http://schemas.microsoft.com/office/drawing/2014/main" id="{73C1E413-F240-6A4A-A400-B0256FE3F41F}"/>
                </a:ext>
              </a:extLst>
            </p:cNvPr>
            <p:cNvSpPr>
              <a:spLocks noRot="1" noChangeAspect="1" noEditPoints="1" noChangeArrowheads="1" noChangeShapeType="1" noTextEdit="1"/>
            </p:cNvSpPr>
            <p:nvPr/>
          </p:nvSpPr>
          <p:spPr bwMode="auto">
            <a:xfrm>
              <a:off x="720" y="166"/>
              <a:ext cx="54" cy="33"/>
            </a:xfrm>
            <a:custGeom>
              <a:avLst/>
              <a:gdLst>
                <a:gd name="T0" fmla="+- 0 774 720"/>
                <a:gd name="T1" fmla="*/ T0 w 54"/>
                <a:gd name="T2" fmla="+- 0 166 166"/>
                <a:gd name="T3" fmla="*/ 166 h 33"/>
                <a:gd name="T4" fmla="+- 0 720 720"/>
                <a:gd name="T5" fmla="*/ T4 w 54"/>
                <a:gd name="T6" fmla="+- 0 182 166"/>
                <a:gd name="T7" fmla="*/ 182 h 33"/>
                <a:gd name="T8" fmla="+- 0 774 720"/>
                <a:gd name="T9" fmla="*/ T8 w 54"/>
                <a:gd name="T10" fmla="+- 0 199 166"/>
                <a:gd name="T11" fmla="*/ 199 h 33"/>
                <a:gd name="T12" fmla="+- 0 774 720"/>
                <a:gd name="T13" fmla="*/ T12 w 54"/>
                <a:gd name="T14" fmla="+- 0 166 166"/>
                <a:gd name="T15" fmla="*/ 166 h 33"/>
              </a:gdLst>
              <a:ahLst/>
              <a:cxnLst>
                <a:cxn ang="0">
                  <a:pos x="T1" y="T3"/>
                </a:cxn>
                <a:cxn ang="0">
                  <a:pos x="T5" y="T7"/>
                </a:cxn>
                <a:cxn ang="0">
                  <a:pos x="T9" y="T11"/>
                </a:cxn>
                <a:cxn ang="0">
                  <a:pos x="T13" y="T15"/>
                </a:cxn>
              </a:cxnLst>
              <a:rect l="0" t="0" r="r" b="b"/>
              <a:pathLst>
                <a:path w="54" h="33">
                  <a:moveTo>
                    <a:pt x="54" y="0"/>
                  </a:moveTo>
                  <a:lnTo>
                    <a:pt x="0" y="16"/>
                  </a:lnTo>
                  <a:lnTo>
                    <a:pt x="54" y="33"/>
                  </a:lnTo>
                  <a:lnTo>
                    <a:pt x="5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GB"/>
            </a:p>
          </p:txBody>
        </p:sp>
        <p:cxnSp>
          <p:nvCxnSpPr>
            <p:cNvPr id="42" name="Line 3775">
              <a:extLst>
                <a:ext uri="{FF2B5EF4-FFF2-40B4-BE49-F238E27FC236}">
                  <a16:creationId xmlns:a16="http://schemas.microsoft.com/office/drawing/2014/main" id="{31A87E67-4CD8-234F-A588-0986CCC13439}"/>
                </a:ext>
              </a:extLst>
            </p:cNvPr>
            <p:cNvCxnSpPr>
              <a:cxnSpLocks noRot="1" noChangeAspect="1" noEditPoints="1" noChangeArrowheads="1" noChangeShapeType="1"/>
            </p:cNvCxnSpPr>
            <p:nvPr/>
          </p:nvCxnSpPr>
          <p:spPr bwMode="auto">
            <a:xfrm>
              <a:off x="730" y="7"/>
              <a:ext cx="0" cy="39"/>
            </a:xfrm>
            <a:prstGeom prst="line">
              <a:avLst/>
            </a:prstGeom>
            <a:noFill/>
            <a:ln w="8716">
              <a:solidFill>
                <a:srgbClr val="000000"/>
              </a:solidFill>
              <a:prstDash val="solid"/>
              <a:round/>
              <a:headEnd/>
              <a:tailEnd/>
            </a:ln>
            <a:extLst>
              <a:ext uri="{909E8E84-426E-40DD-AFC4-6F175D3DCCD1}">
                <a14:hiddenFill xmlns:a14="http://schemas.microsoft.com/office/drawing/2010/main">
                  <a:noFill/>
                </a14:hiddenFill>
              </a:ext>
            </a:extLst>
          </p:spPr>
        </p:cxnSp>
        <p:sp>
          <p:nvSpPr>
            <p:cNvPr id="43" name="docshape65">
              <a:extLst>
                <a:ext uri="{FF2B5EF4-FFF2-40B4-BE49-F238E27FC236}">
                  <a16:creationId xmlns:a16="http://schemas.microsoft.com/office/drawing/2014/main" id="{33DED123-8819-9349-A868-4C83403CE034}"/>
                </a:ext>
              </a:extLst>
            </p:cNvPr>
            <p:cNvSpPr>
              <a:spLocks noRot="1" noChangeAspect="1" noEditPoints="1" noChangeArrowheads="1" noChangeShapeType="1" noTextEdit="1"/>
            </p:cNvSpPr>
            <p:nvPr/>
          </p:nvSpPr>
          <p:spPr bwMode="auto">
            <a:xfrm>
              <a:off x="625" y="21"/>
              <a:ext cx="56" cy="40"/>
            </a:xfrm>
            <a:custGeom>
              <a:avLst/>
              <a:gdLst>
                <a:gd name="T0" fmla="+- 0 665 625"/>
                <a:gd name="T1" fmla="*/ T0 w 56"/>
                <a:gd name="T2" fmla="+- 0 21 21"/>
                <a:gd name="T3" fmla="*/ 21 h 40"/>
                <a:gd name="T4" fmla="+- 0 625 625"/>
                <a:gd name="T5" fmla="*/ T4 w 56"/>
                <a:gd name="T6" fmla="+- 0 60 21"/>
                <a:gd name="T7" fmla="*/ 60 h 40"/>
                <a:gd name="T8" fmla="+- 0 681 625"/>
                <a:gd name="T9" fmla="*/ T8 w 56"/>
                <a:gd name="T10" fmla="+- 0 51 21"/>
                <a:gd name="T11" fmla="*/ 51 h 40"/>
                <a:gd name="T12" fmla="+- 0 665 625"/>
                <a:gd name="T13" fmla="*/ T12 w 56"/>
                <a:gd name="T14" fmla="+- 0 21 21"/>
                <a:gd name="T15" fmla="*/ 21 h 40"/>
              </a:gdLst>
              <a:ahLst/>
              <a:cxnLst>
                <a:cxn ang="0">
                  <a:pos x="T1" y="T3"/>
                </a:cxn>
                <a:cxn ang="0">
                  <a:pos x="T5" y="T7"/>
                </a:cxn>
                <a:cxn ang="0">
                  <a:pos x="T9" y="T11"/>
                </a:cxn>
                <a:cxn ang="0">
                  <a:pos x="T13" y="T15"/>
                </a:cxn>
              </a:cxnLst>
              <a:rect l="0" t="0" r="r" b="b"/>
              <a:pathLst>
                <a:path w="56" h="40">
                  <a:moveTo>
                    <a:pt x="40" y="0"/>
                  </a:moveTo>
                  <a:lnTo>
                    <a:pt x="0" y="39"/>
                  </a:lnTo>
                  <a:lnTo>
                    <a:pt x="56" y="30"/>
                  </a:lnTo>
                  <a:lnTo>
                    <a:pt x="4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GB"/>
            </a:p>
          </p:txBody>
        </p:sp>
        <p:sp>
          <p:nvSpPr>
            <p:cNvPr id="44" name="docshape66">
              <a:extLst>
                <a:ext uri="{FF2B5EF4-FFF2-40B4-BE49-F238E27FC236}">
                  <a16:creationId xmlns:a16="http://schemas.microsoft.com/office/drawing/2014/main" id="{30BA3FFC-73EA-CF41-9434-2E1CCB86DD07}"/>
                </a:ext>
              </a:extLst>
            </p:cNvPr>
            <p:cNvSpPr>
              <a:spLocks noRot="1" noChangeAspect="1" noEditPoints="1" noChangeArrowheads="1" noChangeShapeType="1" noTextEdit="1"/>
            </p:cNvSpPr>
            <p:nvPr/>
          </p:nvSpPr>
          <p:spPr bwMode="auto">
            <a:xfrm>
              <a:off x="0" y="87"/>
              <a:ext cx="714" cy="206"/>
            </a:xfrm>
            <a:custGeom>
              <a:avLst/>
              <a:gdLst>
                <a:gd name="T0" fmla="*/ 0 w 714"/>
                <a:gd name="T1" fmla="+- 0 293 88"/>
                <a:gd name="T2" fmla="*/ 293 h 206"/>
                <a:gd name="T3" fmla="*/ 714 w 714"/>
                <a:gd name="T4" fmla="+- 0 293 88"/>
                <a:gd name="T5" fmla="*/ 293 h 206"/>
                <a:gd name="T6" fmla="*/ 30 w 714"/>
                <a:gd name="T7" fmla="+- 0 88 88"/>
                <a:gd name="T8" fmla="*/ 88 h 206"/>
                <a:gd name="T9" fmla="*/ 535 w 714"/>
                <a:gd name="T10" fmla="+- 0 90 88"/>
                <a:gd name="T11" fmla="*/ 90 h 206"/>
              </a:gdLst>
              <a:ahLst/>
              <a:cxnLst>
                <a:cxn ang="0">
                  <a:pos x="T0" y="T2"/>
                </a:cxn>
                <a:cxn ang="0">
                  <a:pos x="T3" y="T5"/>
                </a:cxn>
                <a:cxn ang="0">
                  <a:pos x="T6" y="T8"/>
                </a:cxn>
                <a:cxn ang="0">
                  <a:pos x="T9" y="T11"/>
                </a:cxn>
              </a:cxnLst>
              <a:rect l="0" t="0" r="r" b="b"/>
              <a:pathLst>
                <a:path w="714" h="206">
                  <a:moveTo>
                    <a:pt x="0" y="205"/>
                  </a:moveTo>
                  <a:lnTo>
                    <a:pt x="714" y="205"/>
                  </a:lnTo>
                  <a:moveTo>
                    <a:pt x="30" y="0"/>
                  </a:moveTo>
                  <a:lnTo>
                    <a:pt x="535" y="2"/>
                  </a:lnTo>
                </a:path>
              </a:pathLst>
            </a:custGeom>
            <a:noFill/>
            <a:ln w="2917">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GB"/>
            </a:p>
          </p:txBody>
        </p:sp>
        <p:pic>
          <p:nvPicPr>
            <p:cNvPr id="45" name="docshape67">
              <a:extLst>
                <a:ext uri="{FF2B5EF4-FFF2-40B4-BE49-F238E27FC236}">
                  <a16:creationId xmlns:a16="http://schemas.microsoft.com/office/drawing/2014/main" id="{C6E36033-3F0E-DC4A-A09E-1CB6B2FFF550}"/>
                </a:ext>
              </a:extLst>
            </p:cNvPr>
            <p:cNvPicPr>
              <a:picLocks noRot="1" noChangeAspect="1" noEditPoints="1" noChangeArrowheads="1" noChangeShapeType="1" noCrop="1"/>
            </p:cNvPicPr>
            <p:nvPr/>
          </p:nvPicPr>
          <p:blipFill>
            <a:blip r:embed="rId3">
              <a:extLst>
                <a:ext uri="{28A0092B-C50C-407E-A947-70E740481C1C}">
                  <a14:useLocalDpi xmlns:a14="http://schemas.microsoft.com/office/drawing/2010/main" val="0"/>
                </a:ext>
              </a:extLst>
            </a:blip>
            <a:srcRect/>
            <a:stretch>
              <a:fillRect/>
            </a:stretch>
          </p:blipFill>
          <p:spPr bwMode="auto">
            <a:xfrm>
              <a:off x="532" y="87"/>
              <a:ext cx="161" cy="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6" name="docshape68">
              <a:extLst>
                <a:ext uri="{FF2B5EF4-FFF2-40B4-BE49-F238E27FC236}">
                  <a16:creationId xmlns:a16="http://schemas.microsoft.com/office/drawing/2014/main" id="{DD15C389-8EEC-7B4C-8A22-AF65429A865B}"/>
                </a:ext>
              </a:extLst>
            </p:cNvPr>
            <p:cNvSpPr>
              <a:spLocks noRot="1" noChangeAspect="1" noEditPoints="1" noChangeArrowheads="1" noChangeShapeType="1" noTextEdit="1"/>
            </p:cNvSpPr>
            <p:nvPr/>
          </p:nvSpPr>
          <p:spPr bwMode="auto">
            <a:xfrm>
              <a:off x="30" y="87"/>
              <a:ext cx="35" cy="1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endParaRPr lang="en-GB"/>
            </a:p>
          </p:txBody>
        </p:sp>
        <p:cxnSp>
          <p:nvCxnSpPr>
            <p:cNvPr id="47" name="Line 3770">
              <a:extLst>
                <a:ext uri="{FF2B5EF4-FFF2-40B4-BE49-F238E27FC236}">
                  <a16:creationId xmlns:a16="http://schemas.microsoft.com/office/drawing/2014/main" id="{F6B0FA9F-30E6-7F4F-AE7C-4F5F09610267}"/>
                </a:ext>
              </a:extLst>
            </p:cNvPr>
            <p:cNvCxnSpPr>
              <a:cxnSpLocks noRot="1" noChangeAspect="1" noEditPoints="1" noChangeArrowheads="1" noChangeShapeType="1"/>
            </p:cNvCxnSpPr>
            <p:nvPr/>
          </p:nvCxnSpPr>
          <p:spPr bwMode="auto">
            <a:xfrm>
              <a:off x="109" y="88"/>
              <a:ext cx="0" cy="205"/>
            </a:xfrm>
            <a:prstGeom prst="line">
              <a:avLst/>
            </a:prstGeom>
            <a:noFill/>
            <a:ln w="8815">
              <a:solidFill>
                <a:srgbClr val="000000"/>
              </a:solidFill>
              <a:prstDash val="solid"/>
              <a:round/>
              <a:headEnd/>
              <a:tailEnd/>
            </a:ln>
            <a:extLst>
              <a:ext uri="{909E8E84-426E-40DD-AFC4-6F175D3DCCD1}">
                <a14:hiddenFill xmlns:a14="http://schemas.microsoft.com/office/drawing/2010/main">
                  <a:noFill/>
                </a14:hiddenFill>
              </a:ext>
            </a:extLst>
          </p:spPr>
        </p:cxnSp>
      </p:grpSp>
      <p:grpSp>
        <p:nvGrpSpPr>
          <p:cNvPr id="48" name="docshapegroup63">
            <a:extLst>
              <a:ext uri="{FF2B5EF4-FFF2-40B4-BE49-F238E27FC236}">
                <a16:creationId xmlns:a16="http://schemas.microsoft.com/office/drawing/2014/main" id="{24BCAB64-01BD-4041-8293-34063E57F74C}"/>
              </a:ext>
            </a:extLst>
          </p:cNvPr>
          <p:cNvGrpSpPr>
            <a:grpSpLocks noRot="1" noChangeAspect="1"/>
          </p:cNvGrpSpPr>
          <p:nvPr/>
        </p:nvGrpSpPr>
        <p:grpSpPr bwMode="auto">
          <a:xfrm>
            <a:off x="919481" y="3162942"/>
            <a:ext cx="838" cy="291"/>
            <a:chOff x="0" y="7"/>
            <a:chExt cx="838" cy="291"/>
          </a:xfrm>
        </p:grpSpPr>
        <p:cxnSp>
          <p:nvCxnSpPr>
            <p:cNvPr id="49" name="Line 3777">
              <a:extLst>
                <a:ext uri="{FF2B5EF4-FFF2-40B4-BE49-F238E27FC236}">
                  <a16:creationId xmlns:a16="http://schemas.microsoft.com/office/drawing/2014/main" id="{E909F913-2B41-8C4F-9A31-3468C97A5D2C}"/>
                </a:ext>
              </a:extLst>
            </p:cNvPr>
            <p:cNvCxnSpPr>
              <a:cxnSpLocks noRot="1" noChangeAspect="1" noEditPoints="1" noChangeArrowheads="1" noChangeShapeType="1"/>
            </p:cNvCxnSpPr>
            <p:nvPr/>
          </p:nvCxnSpPr>
          <p:spPr bwMode="auto">
            <a:xfrm>
              <a:off x="838" y="182"/>
              <a:ext cx="0" cy="0"/>
            </a:xfrm>
            <a:prstGeom prst="line">
              <a:avLst/>
            </a:prstGeom>
            <a:noFill/>
            <a:ln w="8690">
              <a:solidFill>
                <a:srgbClr val="000000"/>
              </a:solidFill>
              <a:prstDash val="solid"/>
              <a:round/>
              <a:headEnd/>
              <a:tailEnd/>
            </a:ln>
            <a:extLst>
              <a:ext uri="{909E8E84-426E-40DD-AFC4-6F175D3DCCD1}">
                <a14:hiddenFill xmlns:a14="http://schemas.microsoft.com/office/drawing/2010/main">
                  <a:noFill/>
                </a14:hiddenFill>
              </a:ext>
            </a:extLst>
          </p:spPr>
        </p:cxnSp>
        <p:sp>
          <p:nvSpPr>
            <p:cNvPr id="50" name="docshape64">
              <a:extLst>
                <a:ext uri="{FF2B5EF4-FFF2-40B4-BE49-F238E27FC236}">
                  <a16:creationId xmlns:a16="http://schemas.microsoft.com/office/drawing/2014/main" id="{FAB286E6-E60E-7648-9D42-3A33C32AF7E9}"/>
                </a:ext>
              </a:extLst>
            </p:cNvPr>
            <p:cNvSpPr>
              <a:spLocks noRot="1" noChangeAspect="1" noEditPoints="1" noChangeArrowheads="1" noChangeShapeType="1" noTextEdit="1"/>
            </p:cNvSpPr>
            <p:nvPr/>
          </p:nvSpPr>
          <p:spPr bwMode="auto">
            <a:xfrm>
              <a:off x="720" y="166"/>
              <a:ext cx="54" cy="33"/>
            </a:xfrm>
            <a:custGeom>
              <a:avLst/>
              <a:gdLst>
                <a:gd name="T0" fmla="+- 0 774 720"/>
                <a:gd name="T1" fmla="*/ T0 w 54"/>
                <a:gd name="T2" fmla="+- 0 166 166"/>
                <a:gd name="T3" fmla="*/ 166 h 33"/>
                <a:gd name="T4" fmla="+- 0 720 720"/>
                <a:gd name="T5" fmla="*/ T4 w 54"/>
                <a:gd name="T6" fmla="+- 0 182 166"/>
                <a:gd name="T7" fmla="*/ 182 h 33"/>
                <a:gd name="T8" fmla="+- 0 774 720"/>
                <a:gd name="T9" fmla="*/ T8 w 54"/>
                <a:gd name="T10" fmla="+- 0 199 166"/>
                <a:gd name="T11" fmla="*/ 199 h 33"/>
                <a:gd name="T12" fmla="+- 0 774 720"/>
                <a:gd name="T13" fmla="*/ T12 w 54"/>
                <a:gd name="T14" fmla="+- 0 166 166"/>
                <a:gd name="T15" fmla="*/ 166 h 33"/>
              </a:gdLst>
              <a:ahLst/>
              <a:cxnLst>
                <a:cxn ang="0">
                  <a:pos x="T1" y="T3"/>
                </a:cxn>
                <a:cxn ang="0">
                  <a:pos x="T5" y="T7"/>
                </a:cxn>
                <a:cxn ang="0">
                  <a:pos x="T9" y="T11"/>
                </a:cxn>
                <a:cxn ang="0">
                  <a:pos x="T13" y="T15"/>
                </a:cxn>
              </a:cxnLst>
              <a:rect l="0" t="0" r="r" b="b"/>
              <a:pathLst>
                <a:path w="54" h="33">
                  <a:moveTo>
                    <a:pt x="54" y="0"/>
                  </a:moveTo>
                  <a:lnTo>
                    <a:pt x="0" y="16"/>
                  </a:lnTo>
                  <a:lnTo>
                    <a:pt x="54" y="33"/>
                  </a:lnTo>
                  <a:lnTo>
                    <a:pt x="5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GB"/>
            </a:p>
          </p:txBody>
        </p:sp>
        <p:cxnSp>
          <p:nvCxnSpPr>
            <p:cNvPr id="51" name="Line 3775">
              <a:extLst>
                <a:ext uri="{FF2B5EF4-FFF2-40B4-BE49-F238E27FC236}">
                  <a16:creationId xmlns:a16="http://schemas.microsoft.com/office/drawing/2014/main" id="{5316A654-9360-E141-BE34-CAE5C4371A28}"/>
                </a:ext>
              </a:extLst>
            </p:cNvPr>
            <p:cNvCxnSpPr>
              <a:cxnSpLocks noRot="1" noChangeAspect="1" noEditPoints="1" noChangeArrowheads="1" noChangeShapeType="1"/>
            </p:cNvCxnSpPr>
            <p:nvPr/>
          </p:nvCxnSpPr>
          <p:spPr bwMode="auto">
            <a:xfrm>
              <a:off x="730" y="7"/>
              <a:ext cx="0" cy="39"/>
            </a:xfrm>
            <a:prstGeom prst="line">
              <a:avLst/>
            </a:prstGeom>
            <a:noFill/>
            <a:ln w="8716">
              <a:solidFill>
                <a:srgbClr val="000000"/>
              </a:solidFill>
              <a:prstDash val="solid"/>
              <a:round/>
              <a:headEnd/>
              <a:tailEnd/>
            </a:ln>
            <a:extLst>
              <a:ext uri="{909E8E84-426E-40DD-AFC4-6F175D3DCCD1}">
                <a14:hiddenFill xmlns:a14="http://schemas.microsoft.com/office/drawing/2010/main">
                  <a:noFill/>
                </a14:hiddenFill>
              </a:ext>
            </a:extLst>
          </p:spPr>
        </p:cxnSp>
        <p:sp>
          <p:nvSpPr>
            <p:cNvPr id="52" name="docshape65">
              <a:extLst>
                <a:ext uri="{FF2B5EF4-FFF2-40B4-BE49-F238E27FC236}">
                  <a16:creationId xmlns:a16="http://schemas.microsoft.com/office/drawing/2014/main" id="{77BFD0C1-0854-784A-B6C2-334134249CD7}"/>
                </a:ext>
              </a:extLst>
            </p:cNvPr>
            <p:cNvSpPr>
              <a:spLocks noRot="1" noChangeAspect="1" noEditPoints="1" noChangeArrowheads="1" noChangeShapeType="1" noTextEdit="1"/>
            </p:cNvSpPr>
            <p:nvPr/>
          </p:nvSpPr>
          <p:spPr bwMode="auto">
            <a:xfrm>
              <a:off x="625" y="21"/>
              <a:ext cx="56" cy="40"/>
            </a:xfrm>
            <a:custGeom>
              <a:avLst/>
              <a:gdLst>
                <a:gd name="T0" fmla="+- 0 665 625"/>
                <a:gd name="T1" fmla="*/ T0 w 56"/>
                <a:gd name="T2" fmla="+- 0 21 21"/>
                <a:gd name="T3" fmla="*/ 21 h 40"/>
                <a:gd name="T4" fmla="+- 0 625 625"/>
                <a:gd name="T5" fmla="*/ T4 w 56"/>
                <a:gd name="T6" fmla="+- 0 60 21"/>
                <a:gd name="T7" fmla="*/ 60 h 40"/>
                <a:gd name="T8" fmla="+- 0 681 625"/>
                <a:gd name="T9" fmla="*/ T8 w 56"/>
                <a:gd name="T10" fmla="+- 0 51 21"/>
                <a:gd name="T11" fmla="*/ 51 h 40"/>
                <a:gd name="T12" fmla="+- 0 665 625"/>
                <a:gd name="T13" fmla="*/ T12 w 56"/>
                <a:gd name="T14" fmla="+- 0 21 21"/>
                <a:gd name="T15" fmla="*/ 21 h 40"/>
              </a:gdLst>
              <a:ahLst/>
              <a:cxnLst>
                <a:cxn ang="0">
                  <a:pos x="T1" y="T3"/>
                </a:cxn>
                <a:cxn ang="0">
                  <a:pos x="T5" y="T7"/>
                </a:cxn>
                <a:cxn ang="0">
                  <a:pos x="T9" y="T11"/>
                </a:cxn>
                <a:cxn ang="0">
                  <a:pos x="T13" y="T15"/>
                </a:cxn>
              </a:cxnLst>
              <a:rect l="0" t="0" r="r" b="b"/>
              <a:pathLst>
                <a:path w="56" h="40">
                  <a:moveTo>
                    <a:pt x="40" y="0"/>
                  </a:moveTo>
                  <a:lnTo>
                    <a:pt x="0" y="39"/>
                  </a:lnTo>
                  <a:lnTo>
                    <a:pt x="56" y="30"/>
                  </a:lnTo>
                  <a:lnTo>
                    <a:pt x="4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GB"/>
            </a:p>
          </p:txBody>
        </p:sp>
        <p:sp>
          <p:nvSpPr>
            <p:cNvPr id="53" name="docshape66">
              <a:extLst>
                <a:ext uri="{FF2B5EF4-FFF2-40B4-BE49-F238E27FC236}">
                  <a16:creationId xmlns:a16="http://schemas.microsoft.com/office/drawing/2014/main" id="{C5356E05-0901-C544-AFC4-9BC22D4D67A4}"/>
                </a:ext>
              </a:extLst>
            </p:cNvPr>
            <p:cNvSpPr>
              <a:spLocks noRot="1" noChangeAspect="1" noEditPoints="1" noChangeArrowheads="1" noChangeShapeType="1" noTextEdit="1"/>
            </p:cNvSpPr>
            <p:nvPr/>
          </p:nvSpPr>
          <p:spPr bwMode="auto">
            <a:xfrm>
              <a:off x="0" y="87"/>
              <a:ext cx="714" cy="206"/>
            </a:xfrm>
            <a:custGeom>
              <a:avLst/>
              <a:gdLst>
                <a:gd name="T0" fmla="*/ 0 w 714"/>
                <a:gd name="T1" fmla="+- 0 293 88"/>
                <a:gd name="T2" fmla="*/ 293 h 206"/>
                <a:gd name="T3" fmla="*/ 714 w 714"/>
                <a:gd name="T4" fmla="+- 0 293 88"/>
                <a:gd name="T5" fmla="*/ 293 h 206"/>
                <a:gd name="T6" fmla="*/ 30 w 714"/>
                <a:gd name="T7" fmla="+- 0 88 88"/>
                <a:gd name="T8" fmla="*/ 88 h 206"/>
                <a:gd name="T9" fmla="*/ 535 w 714"/>
                <a:gd name="T10" fmla="+- 0 90 88"/>
                <a:gd name="T11" fmla="*/ 90 h 206"/>
              </a:gdLst>
              <a:ahLst/>
              <a:cxnLst>
                <a:cxn ang="0">
                  <a:pos x="T0" y="T2"/>
                </a:cxn>
                <a:cxn ang="0">
                  <a:pos x="T3" y="T5"/>
                </a:cxn>
                <a:cxn ang="0">
                  <a:pos x="T6" y="T8"/>
                </a:cxn>
                <a:cxn ang="0">
                  <a:pos x="T9" y="T11"/>
                </a:cxn>
              </a:cxnLst>
              <a:rect l="0" t="0" r="r" b="b"/>
              <a:pathLst>
                <a:path w="714" h="206">
                  <a:moveTo>
                    <a:pt x="0" y="205"/>
                  </a:moveTo>
                  <a:lnTo>
                    <a:pt x="714" y="205"/>
                  </a:lnTo>
                  <a:moveTo>
                    <a:pt x="30" y="0"/>
                  </a:moveTo>
                  <a:lnTo>
                    <a:pt x="535" y="2"/>
                  </a:lnTo>
                </a:path>
              </a:pathLst>
            </a:custGeom>
            <a:noFill/>
            <a:ln w="2917">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GB"/>
            </a:p>
          </p:txBody>
        </p:sp>
        <p:pic>
          <p:nvPicPr>
            <p:cNvPr id="54" name="docshape67">
              <a:extLst>
                <a:ext uri="{FF2B5EF4-FFF2-40B4-BE49-F238E27FC236}">
                  <a16:creationId xmlns:a16="http://schemas.microsoft.com/office/drawing/2014/main" id="{3CB308DF-397F-6441-BBD7-FC2DD8695193}"/>
                </a:ext>
              </a:extLst>
            </p:cNvPr>
            <p:cNvPicPr>
              <a:picLocks noRot="1" noChangeAspect="1" noEditPoints="1" noChangeArrowheads="1" noChangeShapeType="1" noCrop="1"/>
            </p:cNvPicPr>
            <p:nvPr/>
          </p:nvPicPr>
          <p:blipFill>
            <a:blip r:embed="rId3">
              <a:extLst>
                <a:ext uri="{28A0092B-C50C-407E-A947-70E740481C1C}">
                  <a14:useLocalDpi xmlns:a14="http://schemas.microsoft.com/office/drawing/2010/main" val="0"/>
                </a:ext>
              </a:extLst>
            </a:blip>
            <a:srcRect/>
            <a:stretch>
              <a:fillRect/>
            </a:stretch>
          </p:blipFill>
          <p:spPr bwMode="auto">
            <a:xfrm>
              <a:off x="532" y="87"/>
              <a:ext cx="161" cy="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5" name="docshape68">
              <a:extLst>
                <a:ext uri="{FF2B5EF4-FFF2-40B4-BE49-F238E27FC236}">
                  <a16:creationId xmlns:a16="http://schemas.microsoft.com/office/drawing/2014/main" id="{5DFC295B-EDAA-0D4A-A95B-82DD7513576E}"/>
                </a:ext>
              </a:extLst>
            </p:cNvPr>
            <p:cNvSpPr>
              <a:spLocks noRot="1" noChangeAspect="1" noEditPoints="1" noChangeArrowheads="1" noChangeShapeType="1" noTextEdit="1"/>
            </p:cNvSpPr>
            <p:nvPr/>
          </p:nvSpPr>
          <p:spPr bwMode="auto">
            <a:xfrm>
              <a:off x="30" y="87"/>
              <a:ext cx="35" cy="1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endParaRPr lang="en-GB"/>
            </a:p>
          </p:txBody>
        </p:sp>
        <p:cxnSp>
          <p:nvCxnSpPr>
            <p:cNvPr id="56" name="Line 3770">
              <a:extLst>
                <a:ext uri="{FF2B5EF4-FFF2-40B4-BE49-F238E27FC236}">
                  <a16:creationId xmlns:a16="http://schemas.microsoft.com/office/drawing/2014/main" id="{0ED8B73D-C0EF-5E4E-ABCB-BAB5CF58E611}"/>
                </a:ext>
              </a:extLst>
            </p:cNvPr>
            <p:cNvCxnSpPr>
              <a:cxnSpLocks noRot="1" noChangeAspect="1" noEditPoints="1" noChangeArrowheads="1" noChangeShapeType="1"/>
            </p:cNvCxnSpPr>
            <p:nvPr/>
          </p:nvCxnSpPr>
          <p:spPr bwMode="auto">
            <a:xfrm>
              <a:off x="109" y="88"/>
              <a:ext cx="0" cy="205"/>
            </a:xfrm>
            <a:prstGeom prst="line">
              <a:avLst/>
            </a:prstGeom>
            <a:noFill/>
            <a:ln w="8815">
              <a:solidFill>
                <a:srgbClr val="000000"/>
              </a:solidFill>
              <a:prstDash val="solid"/>
              <a:round/>
              <a:headEnd/>
              <a:tailEnd/>
            </a:ln>
            <a:extLst>
              <a:ext uri="{909E8E84-426E-40DD-AFC4-6F175D3DCCD1}">
                <a14:hiddenFill xmlns:a14="http://schemas.microsoft.com/office/drawing/2010/main">
                  <a:noFill/>
                </a14:hiddenFill>
              </a:ext>
            </a:extLst>
          </p:spPr>
        </p:cxnSp>
      </p:grpSp>
      <p:grpSp>
        <p:nvGrpSpPr>
          <p:cNvPr id="91" name="docshapegroup99">
            <a:extLst>
              <a:ext uri="{FF2B5EF4-FFF2-40B4-BE49-F238E27FC236}">
                <a16:creationId xmlns:a16="http://schemas.microsoft.com/office/drawing/2014/main" id="{614BDC1F-B40B-F847-8BD7-CB3C90B298F3}"/>
              </a:ext>
            </a:extLst>
          </p:cNvPr>
          <p:cNvGrpSpPr>
            <a:grpSpLocks noRot="1" noChangeAspect="1"/>
          </p:cNvGrpSpPr>
          <p:nvPr/>
        </p:nvGrpSpPr>
        <p:grpSpPr bwMode="auto">
          <a:xfrm>
            <a:off x="767674" y="2549554"/>
            <a:ext cx="876675" cy="323208"/>
            <a:chOff x="3" y="0"/>
            <a:chExt cx="830" cy="306"/>
          </a:xfrm>
        </p:grpSpPr>
        <p:sp>
          <p:nvSpPr>
            <p:cNvPr id="92" name="docshape100">
              <a:extLst>
                <a:ext uri="{FF2B5EF4-FFF2-40B4-BE49-F238E27FC236}">
                  <a16:creationId xmlns:a16="http://schemas.microsoft.com/office/drawing/2014/main" id="{7560B7B1-465A-C64A-A479-4461D10968F0}"/>
                </a:ext>
              </a:extLst>
            </p:cNvPr>
            <p:cNvSpPr>
              <a:spLocks noRot="1" noChangeAspect="1" noEditPoints="1" noChangeArrowheads="1" noChangeShapeType="1" noTextEdit="1"/>
            </p:cNvSpPr>
            <p:nvPr/>
          </p:nvSpPr>
          <p:spPr bwMode="auto">
            <a:xfrm>
              <a:off x="3" y="91"/>
              <a:ext cx="709" cy="212"/>
            </a:xfrm>
            <a:custGeom>
              <a:avLst/>
              <a:gdLst>
                <a:gd name="T0" fmla="+- 0 679 3"/>
                <a:gd name="T1" fmla="*/ T0 w 709"/>
                <a:gd name="T2" fmla="+- 0 303 91"/>
                <a:gd name="T3" fmla="*/ 303 h 212"/>
                <a:gd name="T4" fmla="+- 0 679 3"/>
                <a:gd name="T5" fmla="*/ T4 w 709"/>
                <a:gd name="T6" fmla="+- 0 91 91"/>
                <a:gd name="T7" fmla="*/ 91 h 212"/>
                <a:gd name="T8" fmla="+- 0 711 3"/>
                <a:gd name="T9" fmla="*/ T8 w 709"/>
                <a:gd name="T10" fmla="+- 0 301 91"/>
                <a:gd name="T11" fmla="*/ 301 h 212"/>
                <a:gd name="T12" fmla="+- 0 3 3"/>
                <a:gd name="T13" fmla="*/ T12 w 709"/>
                <a:gd name="T14" fmla="+- 0 303 91"/>
                <a:gd name="T15" fmla="*/ 303 h 212"/>
                <a:gd name="T16" fmla="+- 0 679 3"/>
                <a:gd name="T17" fmla="*/ T16 w 709"/>
                <a:gd name="T18" fmla="+- 0 91 91"/>
                <a:gd name="T19" fmla="*/ 91 h 212"/>
                <a:gd name="T20" fmla="+- 0 180 3"/>
                <a:gd name="T21" fmla="*/ T20 w 709"/>
                <a:gd name="T22" fmla="+- 0 91 91"/>
                <a:gd name="T23" fmla="*/ 91 h 212"/>
              </a:gdLst>
              <a:ahLst/>
              <a:cxnLst>
                <a:cxn ang="0">
                  <a:pos x="T1" y="T3"/>
                </a:cxn>
                <a:cxn ang="0">
                  <a:pos x="T5" y="T7"/>
                </a:cxn>
                <a:cxn ang="0">
                  <a:pos x="T9" y="T11"/>
                </a:cxn>
                <a:cxn ang="0">
                  <a:pos x="T13" y="T15"/>
                </a:cxn>
                <a:cxn ang="0">
                  <a:pos x="T17" y="T19"/>
                </a:cxn>
                <a:cxn ang="0">
                  <a:pos x="T21" y="T23"/>
                </a:cxn>
              </a:cxnLst>
              <a:rect l="0" t="0" r="r" b="b"/>
              <a:pathLst>
                <a:path w="709" h="212">
                  <a:moveTo>
                    <a:pt x="676" y="212"/>
                  </a:moveTo>
                  <a:lnTo>
                    <a:pt x="676" y="0"/>
                  </a:lnTo>
                  <a:moveTo>
                    <a:pt x="708" y="210"/>
                  </a:moveTo>
                  <a:lnTo>
                    <a:pt x="0" y="212"/>
                  </a:lnTo>
                  <a:moveTo>
                    <a:pt x="676" y="0"/>
                  </a:moveTo>
                  <a:lnTo>
                    <a:pt x="177" y="0"/>
                  </a:lnTo>
                </a:path>
              </a:pathLst>
            </a:custGeom>
            <a:noFill/>
            <a:ln w="389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GB"/>
            </a:p>
          </p:txBody>
        </p:sp>
        <p:pic>
          <p:nvPicPr>
            <p:cNvPr id="93" name="docshape101">
              <a:extLst>
                <a:ext uri="{FF2B5EF4-FFF2-40B4-BE49-F238E27FC236}">
                  <a16:creationId xmlns:a16="http://schemas.microsoft.com/office/drawing/2014/main" id="{4757F21B-6DE4-6C45-98E5-35B370FA272F}"/>
                </a:ext>
              </a:extLst>
            </p:cNvPr>
            <p:cNvPicPr>
              <a:picLocks noRot="1" noChangeAspect="1" noEditPoints="1" noChangeArrowheads="1" noChangeShapeType="1" noCrop="1"/>
            </p:cNvPicPr>
            <p:nvPr/>
          </p:nvPicPr>
          <p:blipFill>
            <a:blip r:embed="rId4">
              <a:extLst>
                <a:ext uri="{28A0092B-C50C-407E-A947-70E740481C1C}">
                  <a14:useLocalDpi xmlns:a14="http://schemas.microsoft.com/office/drawing/2010/main" val="0"/>
                </a:ext>
              </a:extLst>
            </a:blip>
            <a:srcRect/>
            <a:stretch>
              <a:fillRect/>
            </a:stretch>
          </p:blipFill>
          <p:spPr bwMode="auto">
            <a:xfrm>
              <a:off x="24" y="88"/>
              <a:ext cx="159" cy="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94" name="Line 3723">
              <a:extLst>
                <a:ext uri="{FF2B5EF4-FFF2-40B4-BE49-F238E27FC236}">
                  <a16:creationId xmlns:a16="http://schemas.microsoft.com/office/drawing/2014/main" id="{FA9187C8-1476-2645-9C0B-EB52A5D1ED42}"/>
                </a:ext>
              </a:extLst>
            </p:cNvPr>
            <p:cNvCxnSpPr>
              <a:cxnSpLocks noRot="1" noChangeAspect="1" noEditPoints="1" noChangeArrowheads="1" noChangeShapeType="1"/>
            </p:cNvCxnSpPr>
            <p:nvPr/>
          </p:nvCxnSpPr>
          <p:spPr bwMode="auto">
            <a:xfrm>
              <a:off x="833" y="187"/>
              <a:ext cx="0" cy="2"/>
            </a:xfrm>
            <a:prstGeom prst="line">
              <a:avLst/>
            </a:prstGeom>
            <a:noFill/>
            <a:ln w="7898">
              <a:solidFill>
                <a:srgbClr val="000000"/>
              </a:solidFill>
              <a:prstDash val="solid"/>
              <a:round/>
              <a:headEnd/>
              <a:tailEnd/>
            </a:ln>
            <a:extLst>
              <a:ext uri="{909E8E84-426E-40DD-AFC4-6F175D3DCCD1}">
                <a14:hiddenFill xmlns:a14="http://schemas.microsoft.com/office/drawing/2010/main">
                  <a:noFill/>
                </a14:hiddenFill>
              </a:ext>
            </a:extLst>
          </p:spPr>
        </p:cxnSp>
        <p:sp>
          <p:nvSpPr>
            <p:cNvPr id="95" name="docshape102">
              <a:extLst>
                <a:ext uri="{FF2B5EF4-FFF2-40B4-BE49-F238E27FC236}">
                  <a16:creationId xmlns:a16="http://schemas.microsoft.com/office/drawing/2014/main" id="{E2D25473-650D-454E-90CF-3B850DDC6B6C}"/>
                </a:ext>
              </a:extLst>
            </p:cNvPr>
            <p:cNvSpPr>
              <a:spLocks noRot="1" noChangeAspect="1" noEditPoints="1" noChangeArrowheads="1" noChangeShapeType="1" noTextEdit="1"/>
            </p:cNvSpPr>
            <p:nvPr/>
          </p:nvSpPr>
          <p:spPr bwMode="auto">
            <a:xfrm>
              <a:off x="717" y="172"/>
              <a:ext cx="53" cy="34"/>
            </a:xfrm>
            <a:custGeom>
              <a:avLst/>
              <a:gdLst>
                <a:gd name="T0" fmla="+- 0 769 717"/>
                <a:gd name="T1" fmla="*/ T0 w 53"/>
                <a:gd name="T2" fmla="+- 0 172 172"/>
                <a:gd name="T3" fmla="*/ 172 h 34"/>
                <a:gd name="T4" fmla="+- 0 717 717"/>
                <a:gd name="T5" fmla="*/ T4 w 53"/>
                <a:gd name="T6" fmla="+- 0 189 172"/>
                <a:gd name="T7" fmla="*/ 189 h 34"/>
                <a:gd name="T8" fmla="+- 0 769 717"/>
                <a:gd name="T9" fmla="*/ T8 w 53"/>
                <a:gd name="T10" fmla="+- 0 205 172"/>
                <a:gd name="T11" fmla="*/ 205 h 34"/>
                <a:gd name="T12" fmla="+- 0 769 717"/>
                <a:gd name="T13" fmla="*/ T12 w 53"/>
                <a:gd name="T14" fmla="+- 0 172 172"/>
                <a:gd name="T15" fmla="*/ 172 h 34"/>
              </a:gdLst>
              <a:ahLst/>
              <a:cxnLst>
                <a:cxn ang="0">
                  <a:pos x="T1" y="T3"/>
                </a:cxn>
                <a:cxn ang="0">
                  <a:pos x="T5" y="T7"/>
                </a:cxn>
                <a:cxn ang="0">
                  <a:pos x="T9" y="T11"/>
                </a:cxn>
                <a:cxn ang="0">
                  <a:pos x="T13" y="T15"/>
                </a:cxn>
              </a:cxnLst>
              <a:rect l="0" t="0" r="r" b="b"/>
              <a:pathLst>
                <a:path w="53" h="34">
                  <a:moveTo>
                    <a:pt x="52" y="0"/>
                  </a:moveTo>
                  <a:lnTo>
                    <a:pt x="0" y="17"/>
                  </a:lnTo>
                  <a:lnTo>
                    <a:pt x="52" y="33"/>
                  </a:lnTo>
                  <a:lnTo>
                    <a:pt x="5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GB"/>
            </a:p>
          </p:txBody>
        </p:sp>
        <p:pic>
          <p:nvPicPr>
            <p:cNvPr id="96" name="docshape103">
              <a:extLst>
                <a:ext uri="{FF2B5EF4-FFF2-40B4-BE49-F238E27FC236}">
                  <a16:creationId xmlns:a16="http://schemas.microsoft.com/office/drawing/2014/main" id="{32E40261-FE1B-8B43-98CE-EE408E5195B5}"/>
                </a:ext>
              </a:extLst>
            </p:cNvPr>
            <p:cNvPicPr>
              <a:picLocks noRot="1" noChangeAspect="1" noEditPoints="1" noChangeArrowheads="1" noChangeShapeType="1" noCrop="1"/>
            </p:cNvPicPr>
            <p:nvPr/>
          </p:nvPicPr>
          <p:blipFill>
            <a:blip r:embed="rId5">
              <a:extLst>
                <a:ext uri="{28A0092B-C50C-407E-A947-70E740481C1C}">
                  <a14:useLocalDpi xmlns:a14="http://schemas.microsoft.com/office/drawing/2010/main" val="0"/>
                </a:ext>
              </a:extLst>
            </a:blip>
            <a:srcRect/>
            <a:stretch>
              <a:fillRect/>
            </a:stretch>
          </p:blipFill>
          <p:spPr bwMode="auto">
            <a:xfrm>
              <a:off x="621" y="0"/>
              <a:ext cx="110" cy="3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97" name="docshapegroup104">
            <a:extLst>
              <a:ext uri="{FF2B5EF4-FFF2-40B4-BE49-F238E27FC236}">
                <a16:creationId xmlns:a16="http://schemas.microsoft.com/office/drawing/2014/main" id="{24AD0F01-58BC-E544-A1B9-C2746ACF0312}"/>
              </a:ext>
            </a:extLst>
          </p:cNvPr>
          <p:cNvGrpSpPr>
            <a:grpSpLocks noRot="1" noChangeAspect="1"/>
          </p:cNvGrpSpPr>
          <p:nvPr/>
        </p:nvGrpSpPr>
        <p:grpSpPr bwMode="auto">
          <a:xfrm>
            <a:off x="763310" y="3467317"/>
            <a:ext cx="923995" cy="323208"/>
            <a:chOff x="0" y="0"/>
            <a:chExt cx="729" cy="255"/>
          </a:xfrm>
        </p:grpSpPr>
        <p:sp>
          <p:nvSpPr>
            <p:cNvPr id="98" name="docshape105">
              <a:extLst>
                <a:ext uri="{FF2B5EF4-FFF2-40B4-BE49-F238E27FC236}">
                  <a16:creationId xmlns:a16="http://schemas.microsoft.com/office/drawing/2014/main" id="{AFE49EAC-DBF3-3E48-94DC-6FEB60D58876}"/>
                </a:ext>
              </a:extLst>
            </p:cNvPr>
            <p:cNvSpPr>
              <a:spLocks noRot="1" noChangeAspect="1" noEditPoints="1" noChangeArrowheads="1" noChangeShapeType="1" noTextEdit="1"/>
            </p:cNvSpPr>
            <p:nvPr/>
          </p:nvSpPr>
          <p:spPr bwMode="auto">
            <a:xfrm>
              <a:off x="0" y="75"/>
              <a:ext cx="620" cy="178"/>
            </a:xfrm>
            <a:custGeom>
              <a:avLst/>
              <a:gdLst>
                <a:gd name="T0" fmla="*/ 457 w 620"/>
                <a:gd name="T1" fmla="+- 0 253 76"/>
                <a:gd name="T2" fmla="*/ 253 h 178"/>
                <a:gd name="T3" fmla="*/ 459 w 620"/>
                <a:gd name="T4" fmla="+- 0 76 76"/>
                <a:gd name="T5" fmla="*/ 76 h 178"/>
                <a:gd name="T6" fmla="*/ 620 w 620"/>
                <a:gd name="T7" fmla="+- 0 253 76"/>
                <a:gd name="T8" fmla="*/ 253 h 178"/>
                <a:gd name="T9" fmla="*/ 0 w 620"/>
                <a:gd name="T10" fmla="+- 0 253 76"/>
                <a:gd name="T11" fmla="*/ 253 h 178"/>
                <a:gd name="T12" fmla="*/ 459 w 620"/>
                <a:gd name="T13" fmla="+- 0 76 76"/>
                <a:gd name="T14" fmla="*/ 76 h 178"/>
                <a:gd name="T15" fmla="*/ 155 w 620"/>
                <a:gd name="T16" fmla="+- 0 78 76"/>
                <a:gd name="T17" fmla="*/ 78 h 178"/>
                <a:gd name="T18" fmla="*/ 20 w 620"/>
                <a:gd name="T19" fmla="+- 0 253 76"/>
                <a:gd name="T20" fmla="*/ 253 h 178"/>
                <a:gd name="T21" fmla="*/ 22 w 620"/>
                <a:gd name="T22" fmla="+- 0 217 76"/>
                <a:gd name="T23" fmla="*/ 217 h 178"/>
                <a:gd name="T24" fmla="*/ 30 w 620"/>
                <a:gd name="T25" fmla="+- 0 183 76"/>
                <a:gd name="T26" fmla="*/ 183 h 178"/>
                <a:gd name="T27" fmla="*/ 42 w 620"/>
                <a:gd name="T28" fmla="+- 0 153 76"/>
                <a:gd name="T29" fmla="*/ 153 h 178"/>
                <a:gd name="T30" fmla="*/ 60 w 620"/>
                <a:gd name="T31" fmla="+- 0 127 76"/>
                <a:gd name="T32" fmla="*/ 127 h 178"/>
                <a:gd name="T33" fmla="*/ 80 w 620"/>
                <a:gd name="T34" fmla="+- 0 106 76"/>
                <a:gd name="T35" fmla="*/ 106 h 178"/>
                <a:gd name="T36" fmla="*/ 103 w 620"/>
                <a:gd name="T37" fmla="+- 0 90 76"/>
                <a:gd name="T38" fmla="*/ 90 h 178"/>
                <a:gd name="T39" fmla="*/ 129 w 620"/>
                <a:gd name="T40" fmla="+- 0 80 76"/>
                <a:gd name="T41" fmla="*/ 80 h 178"/>
                <a:gd name="T42" fmla="*/ 155 w 620"/>
                <a:gd name="T43" fmla="+- 0 76 76"/>
                <a:gd name="T44" fmla="*/ 76 h 178"/>
              </a:gdLst>
              <a:ahLst/>
              <a:cxnLst>
                <a:cxn ang="0">
                  <a:pos x="T0" y="T2"/>
                </a:cxn>
                <a:cxn ang="0">
                  <a:pos x="T3" y="T5"/>
                </a:cxn>
                <a:cxn ang="0">
                  <a:pos x="T6" y="T8"/>
                </a:cxn>
                <a:cxn ang="0">
                  <a:pos x="T9" y="T11"/>
                </a:cxn>
                <a:cxn ang="0">
                  <a:pos x="T12" y="T14"/>
                </a:cxn>
                <a:cxn ang="0">
                  <a:pos x="T15" y="T17"/>
                </a:cxn>
                <a:cxn ang="0">
                  <a:pos x="T18" y="T20"/>
                </a:cxn>
                <a:cxn ang="0">
                  <a:pos x="T21" y="T23"/>
                </a:cxn>
                <a:cxn ang="0">
                  <a:pos x="T24" y="T26"/>
                </a:cxn>
                <a:cxn ang="0">
                  <a:pos x="T27" y="T29"/>
                </a:cxn>
                <a:cxn ang="0">
                  <a:pos x="T30" y="T32"/>
                </a:cxn>
                <a:cxn ang="0">
                  <a:pos x="T33" y="T35"/>
                </a:cxn>
                <a:cxn ang="0">
                  <a:pos x="T36" y="T38"/>
                </a:cxn>
                <a:cxn ang="0">
                  <a:pos x="T39" y="T41"/>
                </a:cxn>
                <a:cxn ang="0">
                  <a:pos x="T42" y="T44"/>
                </a:cxn>
              </a:cxnLst>
              <a:rect l="0" t="0" r="r" b="b"/>
              <a:pathLst>
                <a:path w="620" h="178">
                  <a:moveTo>
                    <a:pt x="457" y="177"/>
                  </a:moveTo>
                  <a:lnTo>
                    <a:pt x="459" y="0"/>
                  </a:lnTo>
                  <a:moveTo>
                    <a:pt x="620" y="177"/>
                  </a:moveTo>
                  <a:lnTo>
                    <a:pt x="0" y="177"/>
                  </a:lnTo>
                  <a:moveTo>
                    <a:pt x="459" y="0"/>
                  </a:moveTo>
                  <a:lnTo>
                    <a:pt x="155" y="2"/>
                  </a:lnTo>
                  <a:moveTo>
                    <a:pt x="20" y="177"/>
                  </a:moveTo>
                  <a:lnTo>
                    <a:pt x="22" y="141"/>
                  </a:lnTo>
                  <a:lnTo>
                    <a:pt x="30" y="107"/>
                  </a:lnTo>
                  <a:lnTo>
                    <a:pt x="42" y="77"/>
                  </a:lnTo>
                  <a:lnTo>
                    <a:pt x="60" y="51"/>
                  </a:lnTo>
                  <a:lnTo>
                    <a:pt x="80" y="30"/>
                  </a:lnTo>
                  <a:lnTo>
                    <a:pt x="103" y="14"/>
                  </a:lnTo>
                  <a:lnTo>
                    <a:pt x="129" y="4"/>
                  </a:lnTo>
                  <a:lnTo>
                    <a:pt x="155" y="0"/>
                  </a:lnTo>
                </a:path>
              </a:pathLst>
            </a:custGeom>
            <a:noFill/>
            <a:ln w="2546">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GB"/>
            </a:p>
          </p:txBody>
        </p:sp>
        <p:pic>
          <p:nvPicPr>
            <p:cNvPr id="99" name="docshape106">
              <a:extLst>
                <a:ext uri="{FF2B5EF4-FFF2-40B4-BE49-F238E27FC236}">
                  <a16:creationId xmlns:a16="http://schemas.microsoft.com/office/drawing/2014/main" id="{271A727E-7BA4-6A43-B834-C752EBA1F263}"/>
                </a:ext>
              </a:extLst>
            </p:cNvPr>
            <p:cNvPicPr>
              <a:picLocks noRot="1" noChangeAspect="1" noEditPoints="1" noChangeArrowheads="1" noChangeShapeType="1" noCrop="1"/>
            </p:cNvPicPr>
            <p:nvPr/>
          </p:nvPicPr>
          <p:blipFill>
            <a:blip r:embed="rId6">
              <a:extLst>
                <a:ext uri="{28A0092B-C50C-407E-A947-70E740481C1C}">
                  <a14:useLocalDpi xmlns:a14="http://schemas.microsoft.com/office/drawing/2010/main" val="0"/>
                </a:ext>
              </a:extLst>
            </a:blip>
            <a:srcRect/>
            <a:stretch>
              <a:fillRect/>
            </a:stretch>
          </p:blipFill>
          <p:spPr bwMode="auto">
            <a:xfrm>
              <a:off x="517" y="0"/>
              <a:ext cx="212" cy="2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00" name="docshapegroup107">
            <a:extLst>
              <a:ext uri="{FF2B5EF4-FFF2-40B4-BE49-F238E27FC236}">
                <a16:creationId xmlns:a16="http://schemas.microsoft.com/office/drawing/2014/main" id="{52689096-87FE-E54F-AFED-528407A7E7D3}"/>
              </a:ext>
            </a:extLst>
          </p:cNvPr>
          <p:cNvGrpSpPr>
            <a:grpSpLocks noRot="1" noChangeAspect="1"/>
          </p:cNvGrpSpPr>
          <p:nvPr/>
        </p:nvGrpSpPr>
        <p:grpSpPr bwMode="auto">
          <a:xfrm>
            <a:off x="784482" y="4447211"/>
            <a:ext cx="922727" cy="323208"/>
            <a:chOff x="0" y="0"/>
            <a:chExt cx="728" cy="255"/>
          </a:xfrm>
        </p:grpSpPr>
        <p:sp>
          <p:nvSpPr>
            <p:cNvPr id="101" name="docshape108">
              <a:extLst>
                <a:ext uri="{FF2B5EF4-FFF2-40B4-BE49-F238E27FC236}">
                  <a16:creationId xmlns:a16="http://schemas.microsoft.com/office/drawing/2014/main" id="{46F6E973-0994-7940-8823-2A69B0F924DE}"/>
                </a:ext>
              </a:extLst>
            </p:cNvPr>
            <p:cNvSpPr>
              <a:spLocks noRot="1" noChangeAspect="1" noEditPoints="1" noChangeArrowheads="1" noChangeShapeType="1" noTextEdit="1"/>
            </p:cNvSpPr>
            <p:nvPr/>
          </p:nvSpPr>
          <p:spPr bwMode="auto">
            <a:xfrm>
              <a:off x="0" y="75"/>
              <a:ext cx="620" cy="178"/>
            </a:xfrm>
            <a:custGeom>
              <a:avLst/>
              <a:gdLst>
                <a:gd name="T0" fmla="*/ 26 w 620"/>
                <a:gd name="T1" fmla="+- 0 253 76"/>
                <a:gd name="T2" fmla="*/ 253 h 178"/>
                <a:gd name="T3" fmla="*/ 28 w 620"/>
                <a:gd name="T4" fmla="+- 0 76 76"/>
                <a:gd name="T5" fmla="*/ 76 h 178"/>
                <a:gd name="T6" fmla="*/ 0 w 620"/>
                <a:gd name="T7" fmla="+- 0 253 76"/>
                <a:gd name="T8" fmla="*/ 253 h 178"/>
                <a:gd name="T9" fmla="*/ 620 w 620"/>
                <a:gd name="T10" fmla="+- 0 253 76"/>
                <a:gd name="T11" fmla="*/ 253 h 178"/>
                <a:gd name="T12" fmla="*/ 26 w 620"/>
                <a:gd name="T13" fmla="+- 0 76 76"/>
                <a:gd name="T14" fmla="*/ 76 h 178"/>
                <a:gd name="T15" fmla="*/ 465 w 620"/>
                <a:gd name="T16" fmla="+- 0 78 76"/>
                <a:gd name="T17" fmla="*/ 78 h 178"/>
              </a:gdLst>
              <a:ahLst/>
              <a:cxnLst>
                <a:cxn ang="0">
                  <a:pos x="T0" y="T2"/>
                </a:cxn>
                <a:cxn ang="0">
                  <a:pos x="T3" y="T5"/>
                </a:cxn>
                <a:cxn ang="0">
                  <a:pos x="T6" y="T8"/>
                </a:cxn>
                <a:cxn ang="0">
                  <a:pos x="T9" y="T11"/>
                </a:cxn>
                <a:cxn ang="0">
                  <a:pos x="T12" y="T14"/>
                </a:cxn>
                <a:cxn ang="0">
                  <a:pos x="T15" y="T17"/>
                </a:cxn>
              </a:cxnLst>
              <a:rect l="0" t="0" r="r" b="b"/>
              <a:pathLst>
                <a:path w="620" h="178">
                  <a:moveTo>
                    <a:pt x="26" y="177"/>
                  </a:moveTo>
                  <a:lnTo>
                    <a:pt x="28" y="0"/>
                  </a:lnTo>
                  <a:moveTo>
                    <a:pt x="0" y="177"/>
                  </a:moveTo>
                  <a:lnTo>
                    <a:pt x="620" y="177"/>
                  </a:lnTo>
                  <a:moveTo>
                    <a:pt x="26" y="0"/>
                  </a:moveTo>
                  <a:lnTo>
                    <a:pt x="465" y="2"/>
                  </a:lnTo>
                </a:path>
              </a:pathLst>
            </a:custGeom>
            <a:noFill/>
            <a:ln w="2546">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GB"/>
            </a:p>
          </p:txBody>
        </p:sp>
        <p:pic>
          <p:nvPicPr>
            <p:cNvPr id="102" name="docshape109">
              <a:extLst>
                <a:ext uri="{FF2B5EF4-FFF2-40B4-BE49-F238E27FC236}">
                  <a16:creationId xmlns:a16="http://schemas.microsoft.com/office/drawing/2014/main" id="{8729F5A0-1586-A34F-9553-8BF0CEA04349}"/>
                </a:ext>
              </a:extLst>
            </p:cNvPr>
            <p:cNvPicPr>
              <a:picLocks noRot="1" noChangeAspect="1" noEditPoints="1" noChangeArrowheads="1" noChangeShapeType="1" noCrop="1"/>
            </p:cNvPicPr>
            <p:nvPr/>
          </p:nvPicPr>
          <p:blipFill>
            <a:blip r:embed="rId7">
              <a:extLst>
                <a:ext uri="{28A0092B-C50C-407E-A947-70E740481C1C}">
                  <a14:useLocalDpi xmlns:a14="http://schemas.microsoft.com/office/drawing/2010/main" val="0"/>
                </a:ext>
              </a:extLst>
            </a:blip>
            <a:srcRect/>
            <a:stretch>
              <a:fillRect/>
            </a:stretch>
          </p:blipFill>
          <p:spPr bwMode="auto">
            <a:xfrm>
              <a:off x="462" y="0"/>
              <a:ext cx="266" cy="2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03" name="docshapegroup110">
            <a:extLst>
              <a:ext uri="{FF2B5EF4-FFF2-40B4-BE49-F238E27FC236}">
                <a16:creationId xmlns:a16="http://schemas.microsoft.com/office/drawing/2014/main" id="{0676B936-DCF3-7647-862C-2B7B5FDC370E}"/>
              </a:ext>
            </a:extLst>
          </p:cNvPr>
          <p:cNvGrpSpPr>
            <a:grpSpLocks noRot="1" noChangeAspect="1"/>
          </p:cNvGrpSpPr>
          <p:nvPr/>
        </p:nvGrpSpPr>
        <p:grpSpPr bwMode="auto">
          <a:xfrm>
            <a:off x="873825" y="5188590"/>
            <a:ext cx="785839" cy="458149"/>
            <a:chOff x="67" y="7"/>
            <a:chExt cx="669" cy="305"/>
          </a:xfrm>
        </p:grpSpPr>
        <p:cxnSp>
          <p:nvCxnSpPr>
            <p:cNvPr id="104" name="Line 3713">
              <a:extLst>
                <a:ext uri="{FF2B5EF4-FFF2-40B4-BE49-F238E27FC236}">
                  <a16:creationId xmlns:a16="http://schemas.microsoft.com/office/drawing/2014/main" id="{7E2B8D67-3741-C744-969B-E751419EA60F}"/>
                </a:ext>
              </a:extLst>
            </p:cNvPr>
            <p:cNvCxnSpPr>
              <a:cxnSpLocks noRot="1" noChangeAspect="1" noEditPoints="1" noChangeArrowheads="1" noChangeShapeType="1"/>
            </p:cNvCxnSpPr>
            <p:nvPr/>
          </p:nvCxnSpPr>
          <p:spPr bwMode="auto">
            <a:xfrm>
              <a:off x="713" y="309"/>
              <a:ext cx="0" cy="0"/>
            </a:xfrm>
            <a:prstGeom prst="line">
              <a:avLst/>
            </a:prstGeom>
            <a:noFill/>
            <a:ln w="2943">
              <a:solidFill>
                <a:srgbClr val="000000"/>
              </a:solidFill>
              <a:prstDash val="solid"/>
              <a:round/>
              <a:headEnd/>
              <a:tailEnd/>
            </a:ln>
            <a:extLst>
              <a:ext uri="{909E8E84-426E-40DD-AFC4-6F175D3DCCD1}">
                <a14:hiddenFill xmlns:a14="http://schemas.microsoft.com/office/drawing/2010/main">
                  <a:noFill/>
                </a14:hiddenFill>
              </a:ext>
            </a:extLst>
          </p:spPr>
        </p:cxnSp>
        <p:cxnSp>
          <p:nvCxnSpPr>
            <p:cNvPr id="105" name="Line 3712">
              <a:extLst>
                <a:ext uri="{FF2B5EF4-FFF2-40B4-BE49-F238E27FC236}">
                  <a16:creationId xmlns:a16="http://schemas.microsoft.com/office/drawing/2014/main" id="{D7D05CC0-6FD3-0C42-8630-92DA75D62387}"/>
                </a:ext>
              </a:extLst>
            </p:cNvPr>
            <p:cNvCxnSpPr>
              <a:cxnSpLocks noRot="1" noChangeAspect="1" noEditPoints="1" noChangeArrowheads="1" noChangeShapeType="1"/>
            </p:cNvCxnSpPr>
            <p:nvPr/>
          </p:nvCxnSpPr>
          <p:spPr bwMode="auto">
            <a:xfrm>
              <a:off x="736" y="198"/>
              <a:ext cx="0" cy="0"/>
            </a:xfrm>
            <a:prstGeom prst="line">
              <a:avLst/>
            </a:prstGeom>
            <a:noFill/>
            <a:ln w="8830">
              <a:solidFill>
                <a:srgbClr val="000000"/>
              </a:solidFill>
              <a:prstDash val="solid"/>
              <a:round/>
              <a:headEnd/>
              <a:tailEnd/>
            </a:ln>
            <a:extLst>
              <a:ext uri="{909E8E84-426E-40DD-AFC4-6F175D3DCCD1}">
                <a14:hiddenFill xmlns:a14="http://schemas.microsoft.com/office/drawing/2010/main">
                  <a:noFill/>
                </a14:hiddenFill>
              </a:ext>
            </a:extLst>
          </p:spPr>
        </p:cxnSp>
        <p:sp>
          <p:nvSpPr>
            <p:cNvPr id="106" name="docshape111">
              <a:extLst>
                <a:ext uri="{FF2B5EF4-FFF2-40B4-BE49-F238E27FC236}">
                  <a16:creationId xmlns:a16="http://schemas.microsoft.com/office/drawing/2014/main" id="{F61490C9-0026-D04F-8C50-068A3F918713}"/>
                </a:ext>
              </a:extLst>
            </p:cNvPr>
            <p:cNvSpPr>
              <a:spLocks noRot="1" noChangeAspect="1" noEditPoints="1" noChangeArrowheads="1" noChangeShapeType="1" noTextEdit="1"/>
            </p:cNvSpPr>
            <p:nvPr/>
          </p:nvSpPr>
          <p:spPr bwMode="auto">
            <a:xfrm>
              <a:off x="620" y="182"/>
              <a:ext cx="51" cy="33"/>
            </a:xfrm>
            <a:custGeom>
              <a:avLst/>
              <a:gdLst>
                <a:gd name="T0" fmla="+- 0 671 620"/>
                <a:gd name="T1" fmla="*/ T0 w 51"/>
                <a:gd name="T2" fmla="+- 0 182 182"/>
                <a:gd name="T3" fmla="*/ 182 h 33"/>
                <a:gd name="T4" fmla="+- 0 620 620"/>
                <a:gd name="T5" fmla="*/ T4 w 51"/>
                <a:gd name="T6" fmla="+- 0 198 182"/>
                <a:gd name="T7" fmla="*/ 198 h 33"/>
                <a:gd name="T8" fmla="+- 0 671 620"/>
                <a:gd name="T9" fmla="*/ T8 w 51"/>
                <a:gd name="T10" fmla="+- 0 215 182"/>
                <a:gd name="T11" fmla="*/ 215 h 33"/>
                <a:gd name="T12" fmla="+- 0 671 620"/>
                <a:gd name="T13" fmla="*/ T12 w 51"/>
                <a:gd name="T14" fmla="+- 0 182 182"/>
                <a:gd name="T15" fmla="*/ 182 h 33"/>
              </a:gdLst>
              <a:ahLst/>
              <a:cxnLst>
                <a:cxn ang="0">
                  <a:pos x="T1" y="T3"/>
                </a:cxn>
                <a:cxn ang="0">
                  <a:pos x="T5" y="T7"/>
                </a:cxn>
                <a:cxn ang="0">
                  <a:pos x="T9" y="T11"/>
                </a:cxn>
                <a:cxn ang="0">
                  <a:pos x="T13" y="T15"/>
                </a:cxn>
              </a:cxnLst>
              <a:rect l="0" t="0" r="r" b="b"/>
              <a:pathLst>
                <a:path w="51" h="33">
                  <a:moveTo>
                    <a:pt x="51" y="0"/>
                  </a:moveTo>
                  <a:lnTo>
                    <a:pt x="0" y="16"/>
                  </a:lnTo>
                  <a:lnTo>
                    <a:pt x="51" y="33"/>
                  </a:lnTo>
                  <a:lnTo>
                    <a:pt x="51"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GB"/>
            </a:p>
          </p:txBody>
        </p:sp>
        <p:cxnSp>
          <p:nvCxnSpPr>
            <p:cNvPr id="107" name="Line 3710">
              <a:extLst>
                <a:ext uri="{FF2B5EF4-FFF2-40B4-BE49-F238E27FC236}">
                  <a16:creationId xmlns:a16="http://schemas.microsoft.com/office/drawing/2014/main" id="{E17B6EB6-29E2-4841-88EA-8656FE930811}"/>
                </a:ext>
              </a:extLst>
            </p:cNvPr>
            <p:cNvCxnSpPr>
              <a:cxnSpLocks noRot="1" noChangeAspect="1" noEditPoints="1" noChangeArrowheads="1" noChangeShapeType="1"/>
            </p:cNvCxnSpPr>
            <p:nvPr/>
          </p:nvCxnSpPr>
          <p:spPr bwMode="auto">
            <a:xfrm>
              <a:off x="583" y="7"/>
              <a:ext cx="0" cy="39"/>
            </a:xfrm>
            <a:prstGeom prst="line">
              <a:avLst/>
            </a:prstGeom>
            <a:noFill/>
            <a:ln w="8828">
              <a:solidFill>
                <a:srgbClr val="000000"/>
              </a:solidFill>
              <a:prstDash val="solid"/>
              <a:round/>
              <a:headEnd/>
              <a:tailEnd/>
            </a:ln>
            <a:extLst>
              <a:ext uri="{909E8E84-426E-40DD-AFC4-6F175D3DCCD1}">
                <a14:hiddenFill xmlns:a14="http://schemas.microsoft.com/office/drawing/2010/main">
                  <a:noFill/>
                </a14:hiddenFill>
              </a:ext>
            </a:extLst>
          </p:spPr>
        </p:cxnSp>
        <p:sp>
          <p:nvSpPr>
            <p:cNvPr id="108" name="docshape112">
              <a:extLst>
                <a:ext uri="{FF2B5EF4-FFF2-40B4-BE49-F238E27FC236}">
                  <a16:creationId xmlns:a16="http://schemas.microsoft.com/office/drawing/2014/main" id="{C5522B8C-A770-5B4D-BE54-162EE8185F29}"/>
                </a:ext>
              </a:extLst>
            </p:cNvPr>
            <p:cNvSpPr>
              <a:spLocks noRot="1" noChangeAspect="1" noEditPoints="1" noChangeArrowheads="1" noChangeShapeType="1" noTextEdit="1"/>
            </p:cNvSpPr>
            <p:nvPr/>
          </p:nvSpPr>
          <p:spPr bwMode="auto">
            <a:xfrm>
              <a:off x="479" y="23"/>
              <a:ext cx="54" cy="37"/>
            </a:xfrm>
            <a:custGeom>
              <a:avLst/>
              <a:gdLst>
                <a:gd name="T0" fmla="+- 0 519 479"/>
                <a:gd name="T1" fmla="*/ T0 w 54"/>
                <a:gd name="T2" fmla="+- 0 23 23"/>
                <a:gd name="T3" fmla="*/ 23 h 37"/>
                <a:gd name="T4" fmla="+- 0 479 479"/>
                <a:gd name="T5" fmla="*/ T4 w 54"/>
                <a:gd name="T6" fmla="+- 0 60 23"/>
                <a:gd name="T7" fmla="*/ 60 h 37"/>
                <a:gd name="T8" fmla="+- 0 533 479"/>
                <a:gd name="T9" fmla="*/ T8 w 54"/>
                <a:gd name="T10" fmla="+- 0 51 23"/>
                <a:gd name="T11" fmla="*/ 51 h 37"/>
                <a:gd name="T12" fmla="+- 0 519 479"/>
                <a:gd name="T13" fmla="*/ T12 w 54"/>
                <a:gd name="T14" fmla="+- 0 23 23"/>
                <a:gd name="T15" fmla="*/ 23 h 37"/>
              </a:gdLst>
              <a:ahLst/>
              <a:cxnLst>
                <a:cxn ang="0">
                  <a:pos x="T1" y="T3"/>
                </a:cxn>
                <a:cxn ang="0">
                  <a:pos x="T5" y="T7"/>
                </a:cxn>
                <a:cxn ang="0">
                  <a:pos x="T9" y="T11"/>
                </a:cxn>
                <a:cxn ang="0">
                  <a:pos x="T13" y="T15"/>
                </a:cxn>
              </a:cxnLst>
              <a:rect l="0" t="0" r="r" b="b"/>
              <a:pathLst>
                <a:path w="54" h="37">
                  <a:moveTo>
                    <a:pt x="40" y="0"/>
                  </a:moveTo>
                  <a:lnTo>
                    <a:pt x="0" y="37"/>
                  </a:lnTo>
                  <a:lnTo>
                    <a:pt x="54" y="28"/>
                  </a:lnTo>
                  <a:lnTo>
                    <a:pt x="4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GB"/>
            </a:p>
          </p:txBody>
        </p:sp>
        <p:pic>
          <p:nvPicPr>
            <p:cNvPr id="109" name="docshape113">
              <a:extLst>
                <a:ext uri="{FF2B5EF4-FFF2-40B4-BE49-F238E27FC236}">
                  <a16:creationId xmlns:a16="http://schemas.microsoft.com/office/drawing/2014/main" id="{81C03A04-E33B-E945-9CB3-538EBB33A182}"/>
                </a:ext>
              </a:extLst>
            </p:cNvPr>
            <p:cNvPicPr>
              <a:picLocks noRot="1" noChangeAspect="1" noEditPoints="1" noChangeArrowheads="1" noChangeShapeType="1" noCrop="1"/>
            </p:cNvPicPr>
            <p:nvPr/>
          </p:nvPicPr>
          <p:blipFill>
            <a:blip r:embed="rId8">
              <a:extLst>
                <a:ext uri="{28A0092B-C50C-407E-A947-70E740481C1C}">
                  <a14:useLocalDpi xmlns:a14="http://schemas.microsoft.com/office/drawing/2010/main" val="0"/>
                </a:ext>
              </a:extLst>
            </a:blip>
            <a:srcRect/>
            <a:stretch>
              <a:fillRect/>
            </a:stretch>
          </p:blipFill>
          <p:spPr bwMode="auto">
            <a:xfrm>
              <a:off x="67" y="101"/>
              <a:ext cx="517" cy="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10" name="docshapegroup114">
            <a:extLst>
              <a:ext uri="{FF2B5EF4-FFF2-40B4-BE49-F238E27FC236}">
                <a16:creationId xmlns:a16="http://schemas.microsoft.com/office/drawing/2014/main" id="{C8DC90EE-87AC-9D49-9822-77DC78B079B2}"/>
              </a:ext>
            </a:extLst>
          </p:cNvPr>
          <p:cNvGrpSpPr>
            <a:grpSpLocks noRot="1" noChangeAspect="1"/>
          </p:cNvGrpSpPr>
          <p:nvPr/>
        </p:nvGrpSpPr>
        <p:grpSpPr bwMode="auto">
          <a:xfrm>
            <a:off x="784482" y="6039885"/>
            <a:ext cx="926662" cy="316949"/>
            <a:chOff x="0" y="6"/>
            <a:chExt cx="728" cy="249"/>
          </a:xfrm>
        </p:grpSpPr>
        <p:sp>
          <p:nvSpPr>
            <p:cNvPr id="111" name="docshape115">
              <a:extLst>
                <a:ext uri="{FF2B5EF4-FFF2-40B4-BE49-F238E27FC236}">
                  <a16:creationId xmlns:a16="http://schemas.microsoft.com/office/drawing/2014/main" id="{26069EDF-2DE4-7740-AF90-68628C2A3A59}"/>
                </a:ext>
              </a:extLst>
            </p:cNvPr>
            <p:cNvSpPr>
              <a:spLocks noRot="1" noChangeAspect="1" noEditPoints="1" noChangeArrowheads="1" noChangeShapeType="1" noTextEdit="1"/>
            </p:cNvSpPr>
            <p:nvPr/>
          </p:nvSpPr>
          <p:spPr bwMode="auto">
            <a:xfrm>
              <a:off x="0" y="75"/>
              <a:ext cx="620" cy="178"/>
            </a:xfrm>
            <a:custGeom>
              <a:avLst/>
              <a:gdLst>
                <a:gd name="T0" fmla="*/ 592 w 620"/>
                <a:gd name="T1" fmla="+- 0 253 76"/>
                <a:gd name="T2" fmla="*/ 253 h 178"/>
                <a:gd name="T3" fmla="*/ 594 w 620"/>
                <a:gd name="T4" fmla="+- 0 76 76"/>
                <a:gd name="T5" fmla="*/ 76 h 178"/>
                <a:gd name="T6" fmla="*/ 620 w 620"/>
                <a:gd name="T7" fmla="+- 0 253 76"/>
                <a:gd name="T8" fmla="*/ 253 h 178"/>
                <a:gd name="T9" fmla="*/ 0 w 620"/>
                <a:gd name="T10" fmla="+- 0 253 76"/>
                <a:gd name="T11" fmla="*/ 253 h 178"/>
                <a:gd name="T12" fmla="*/ 594 w 620"/>
                <a:gd name="T13" fmla="+- 0 76 76"/>
                <a:gd name="T14" fmla="*/ 76 h 178"/>
                <a:gd name="T15" fmla="*/ 155 w 620"/>
                <a:gd name="T16" fmla="+- 0 78 76"/>
                <a:gd name="T17" fmla="*/ 78 h 178"/>
              </a:gdLst>
              <a:ahLst/>
              <a:cxnLst>
                <a:cxn ang="0">
                  <a:pos x="T0" y="T2"/>
                </a:cxn>
                <a:cxn ang="0">
                  <a:pos x="T3" y="T5"/>
                </a:cxn>
                <a:cxn ang="0">
                  <a:pos x="T6" y="T8"/>
                </a:cxn>
                <a:cxn ang="0">
                  <a:pos x="T9" y="T11"/>
                </a:cxn>
                <a:cxn ang="0">
                  <a:pos x="T12" y="T14"/>
                </a:cxn>
                <a:cxn ang="0">
                  <a:pos x="T15" y="T17"/>
                </a:cxn>
              </a:cxnLst>
              <a:rect l="0" t="0" r="r" b="b"/>
              <a:pathLst>
                <a:path w="620" h="178">
                  <a:moveTo>
                    <a:pt x="592" y="177"/>
                  </a:moveTo>
                  <a:lnTo>
                    <a:pt x="594" y="0"/>
                  </a:lnTo>
                  <a:moveTo>
                    <a:pt x="620" y="177"/>
                  </a:moveTo>
                  <a:lnTo>
                    <a:pt x="0" y="177"/>
                  </a:lnTo>
                  <a:moveTo>
                    <a:pt x="594" y="0"/>
                  </a:moveTo>
                  <a:lnTo>
                    <a:pt x="155" y="2"/>
                  </a:lnTo>
                </a:path>
              </a:pathLst>
            </a:custGeom>
            <a:noFill/>
            <a:ln w="2546">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GB"/>
            </a:p>
          </p:txBody>
        </p:sp>
        <p:pic>
          <p:nvPicPr>
            <p:cNvPr id="112" name="docshape116">
              <a:extLst>
                <a:ext uri="{FF2B5EF4-FFF2-40B4-BE49-F238E27FC236}">
                  <a16:creationId xmlns:a16="http://schemas.microsoft.com/office/drawing/2014/main" id="{91C16699-FB2B-F041-80F1-1EBEB761024E}"/>
                </a:ext>
              </a:extLst>
            </p:cNvPr>
            <p:cNvPicPr>
              <a:picLocks noRot="1" noChangeAspect="1" noEditPoints="1" noChangeArrowheads="1" noChangeShapeType="1" noCrop="1"/>
            </p:cNvPicPr>
            <p:nvPr/>
          </p:nvPicPr>
          <p:blipFill>
            <a:blip r:embed="rId9">
              <a:extLst>
                <a:ext uri="{28A0092B-C50C-407E-A947-70E740481C1C}">
                  <a14:useLocalDpi xmlns:a14="http://schemas.microsoft.com/office/drawing/2010/main" val="0"/>
                </a:ext>
              </a:extLst>
            </a:blip>
            <a:srcRect/>
            <a:stretch>
              <a:fillRect/>
            </a:stretch>
          </p:blipFill>
          <p:spPr bwMode="auto">
            <a:xfrm>
              <a:off x="18" y="73"/>
              <a:ext cx="139" cy="1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13" name="Line 3704">
              <a:extLst>
                <a:ext uri="{FF2B5EF4-FFF2-40B4-BE49-F238E27FC236}">
                  <a16:creationId xmlns:a16="http://schemas.microsoft.com/office/drawing/2014/main" id="{37BD2005-060D-1946-A71C-5817843536C0}"/>
                </a:ext>
              </a:extLst>
            </p:cNvPr>
            <p:cNvCxnSpPr>
              <a:cxnSpLocks noRot="1" noChangeAspect="1" noEditPoints="1" noChangeArrowheads="1" noChangeShapeType="1"/>
            </p:cNvCxnSpPr>
            <p:nvPr/>
          </p:nvCxnSpPr>
          <p:spPr bwMode="auto">
            <a:xfrm>
              <a:off x="728" y="157"/>
              <a:ext cx="0" cy="0"/>
            </a:xfrm>
            <a:prstGeom prst="line">
              <a:avLst/>
            </a:prstGeom>
            <a:noFill/>
            <a:ln w="7609">
              <a:solidFill>
                <a:srgbClr val="000000"/>
              </a:solidFill>
              <a:prstDash val="solid"/>
              <a:round/>
              <a:headEnd/>
              <a:tailEnd/>
            </a:ln>
            <a:extLst>
              <a:ext uri="{909E8E84-426E-40DD-AFC4-6F175D3DCCD1}">
                <a14:hiddenFill xmlns:a14="http://schemas.microsoft.com/office/drawing/2010/main">
                  <a:noFill/>
                </a14:hiddenFill>
              </a:ext>
            </a:extLst>
          </p:spPr>
        </p:cxnSp>
        <p:sp>
          <p:nvSpPr>
            <p:cNvPr id="114" name="docshape117">
              <a:extLst>
                <a:ext uri="{FF2B5EF4-FFF2-40B4-BE49-F238E27FC236}">
                  <a16:creationId xmlns:a16="http://schemas.microsoft.com/office/drawing/2014/main" id="{D323A706-D67C-A643-BCAE-35C086938676}"/>
                </a:ext>
              </a:extLst>
            </p:cNvPr>
            <p:cNvSpPr>
              <a:spLocks noRot="1" noChangeAspect="1" noEditPoints="1" noChangeArrowheads="1" noChangeShapeType="1" noTextEdit="1"/>
            </p:cNvSpPr>
            <p:nvPr/>
          </p:nvSpPr>
          <p:spPr bwMode="auto">
            <a:xfrm>
              <a:off x="625" y="143"/>
              <a:ext cx="47" cy="28"/>
            </a:xfrm>
            <a:custGeom>
              <a:avLst/>
              <a:gdLst>
                <a:gd name="T0" fmla="+- 0 672 626"/>
                <a:gd name="T1" fmla="*/ T0 w 47"/>
                <a:gd name="T2" fmla="+- 0 143 143"/>
                <a:gd name="T3" fmla="*/ 143 h 28"/>
                <a:gd name="T4" fmla="+- 0 626 626"/>
                <a:gd name="T5" fmla="*/ T4 w 47"/>
                <a:gd name="T6" fmla="+- 0 157 143"/>
                <a:gd name="T7" fmla="*/ 157 h 28"/>
                <a:gd name="T8" fmla="+- 0 672 626"/>
                <a:gd name="T9" fmla="*/ T8 w 47"/>
                <a:gd name="T10" fmla="+- 0 171 143"/>
                <a:gd name="T11" fmla="*/ 171 h 28"/>
                <a:gd name="T12" fmla="+- 0 672 626"/>
                <a:gd name="T13" fmla="*/ T12 w 47"/>
                <a:gd name="T14" fmla="+- 0 143 143"/>
                <a:gd name="T15" fmla="*/ 143 h 28"/>
              </a:gdLst>
              <a:ahLst/>
              <a:cxnLst>
                <a:cxn ang="0">
                  <a:pos x="T1" y="T3"/>
                </a:cxn>
                <a:cxn ang="0">
                  <a:pos x="T5" y="T7"/>
                </a:cxn>
                <a:cxn ang="0">
                  <a:pos x="T9" y="T11"/>
                </a:cxn>
                <a:cxn ang="0">
                  <a:pos x="T13" y="T15"/>
                </a:cxn>
              </a:cxnLst>
              <a:rect l="0" t="0" r="r" b="b"/>
              <a:pathLst>
                <a:path w="47" h="28">
                  <a:moveTo>
                    <a:pt x="46" y="0"/>
                  </a:moveTo>
                  <a:lnTo>
                    <a:pt x="0" y="14"/>
                  </a:lnTo>
                  <a:lnTo>
                    <a:pt x="46" y="28"/>
                  </a:lnTo>
                  <a:lnTo>
                    <a:pt x="46"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GB"/>
            </a:p>
          </p:txBody>
        </p:sp>
        <p:cxnSp>
          <p:nvCxnSpPr>
            <p:cNvPr id="115" name="Line 3702">
              <a:extLst>
                <a:ext uri="{FF2B5EF4-FFF2-40B4-BE49-F238E27FC236}">
                  <a16:creationId xmlns:a16="http://schemas.microsoft.com/office/drawing/2014/main" id="{89F73FC1-E0E0-B94E-BBE5-F2E1F82CA934}"/>
                </a:ext>
              </a:extLst>
            </p:cNvPr>
            <p:cNvCxnSpPr>
              <a:cxnSpLocks noRot="1" noChangeAspect="1" noEditPoints="1" noChangeArrowheads="1" noChangeShapeType="1"/>
            </p:cNvCxnSpPr>
            <p:nvPr/>
          </p:nvCxnSpPr>
          <p:spPr bwMode="auto">
            <a:xfrm>
              <a:off x="634" y="6"/>
              <a:ext cx="0" cy="34"/>
            </a:xfrm>
            <a:prstGeom prst="line">
              <a:avLst/>
            </a:prstGeom>
            <a:noFill/>
            <a:ln w="7621">
              <a:solidFill>
                <a:srgbClr val="000000"/>
              </a:solidFill>
              <a:prstDash val="solid"/>
              <a:round/>
              <a:headEnd/>
              <a:tailEnd/>
            </a:ln>
            <a:extLst>
              <a:ext uri="{909E8E84-426E-40DD-AFC4-6F175D3DCCD1}">
                <a14:hiddenFill xmlns:a14="http://schemas.microsoft.com/office/drawing/2010/main">
                  <a:noFill/>
                </a14:hiddenFill>
              </a:ext>
            </a:extLst>
          </p:spPr>
        </p:cxnSp>
        <p:sp>
          <p:nvSpPr>
            <p:cNvPr id="116" name="docshape118">
              <a:extLst>
                <a:ext uri="{FF2B5EF4-FFF2-40B4-BE49-F238E27FC236}">
                  <a16:creationId xmlns:a16="http://schemas.microsoft.com/office/drawing/2014/main" id="{E7F026AC-8C6C-9C44-98B4-CB2163DA2B0E}"/>
                </a:ext>
              </a:extLst>
            </p:cNvPr>
            <p:cNvSpPr>
              <a:spLocks noRot="1" noChangeAspect="1" noEditPoints="1" noChangeArrowheads="1" noChangeShapeType="1" noTextEdit="1"/>
            </p:cNvSpPr>
            <p:nvPr/>
          </p:nvSpPr>
          <p:spPr bwMode="auto">
            <a:xfrm>
              <a:off x="543" y="17"/>
              <a:ext cx="49" cy="34"/>
            </a:xfrm>
            <a:custGeom>
              <a:avLst/>
              <a:gdLst>
                <a:gd name="T0" fmla="+- 0 578 543"/>
                <a:gd name="T1" fmla="*/ T0 w 49"/>
                <a:gd name="T2" fmla="+- 0 18 18"/>
                <a:gd name="T3" fmla="*/ 18 h 34"/>
                <a:gd name="T4" fmla="+- 0 543 543"/>
                <a:gd name="T5" fmla="*/ T4 w 49"/>
                <a:gd name="T6" fmla="+- 0 52 18"/>
                <a:gd name="T7" fmla="*/ 52 h 34"/>
                <a:gd name="T8" fmla="+- 0 592 543"/>
                <a:gd name="T9" fmla="*/ T8 w 49"/>
                <a:gd name="T10" fmla="+- 0 44 18"/>
                <a:gd name="T11" fmla="*/ 44 h 34"/>
                <a:gd name="T12" fmla="+- 0 578 543"/>
                <a:gd name="T13" fmla="*/ T12 w 49"/>
                <a:gd name="T14" fmla="+- 0 18 18"/>
                <a:gd name="T15" fmla="*/ 18 h 34"/>
              </a:gdLst>
              <a:ahLst/>
              <a:cxnLst>
                <a:cxn ang="0">
                  <a:pos x="T1" y="T3"/>
                </a:cxn>
                <a:cxn ang="0">
                  <a:pos x="T5" y="T7"/>
                </a:cxn>
                <a:cxn ang="0">
                  <a:pos x="T9" y="T11"/>
                </a:cxn>
                <a:cxn ang="0">
                  <a:pos x="T13" y="T15"/>
                </a:cxn>
              </a:cxnLst>
              <a:rect l="0" t="0" r="r" b="b"/>
              <a:pathLst>
                <a:path w="49" h="34">
                  <a:moveTo>
                    <a:pt x="35" y="0"/>
                  </a:moveTo>
                  <a:lnTo>
                    <a:pt x="0" y="34"/>
                  </a:lnTo>
                  <a:lnTo>
                    <a:pt x="49" y="26"/>
                  </a:lnTo>
                  <a:lnTo>
                    <a:pt x="3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GB"/>
            </a:p>
          </p:txBody>
        </p:sp>
      </p:grpSp>
      <p:sp>
        <p:nvSpPr>
          <p:cNvPr id="58" name="Title 1">
            <a:extLst>
              <a:ext uri="{FF2B5EF4-FFF2-40B4-BE49-F238E27FC236}">
                <a16:creationId xmlns:a16="http://schemas.microsoft.com/office/drawing/2014/main" id="{EC9B77F3-7465-E543-B807-1B2C651DC0CB}"/>
              </a:ext>
            </a:extLst>
          </p:cNvPr>
          <p:cNvSpPr>
            <a:spLocks noGrp="1"/>
          </p:cNvSpPr>
          <p:nvPr>
            <p:ph type="title"/>
          </p:nvPr>
        </p:nvSpPr>
        <p:spPr>
          <a:xfrm>
            <a:off x="629841" y="365126"/>
            <a:ext cx="7886700" cy="1325563"/>
          </a:xfrm>
        </p:spPr>
        <p:txBody>
          <a:bodyPr/>
          <a:lstStyle/>
          <a:p>
            <a:pPr algn="ctr"/>
            <a:r>
              <a:rPr lang="en-IE" sz="3200" dirty="0"/>
              <a:t>Symbols used for </a:t>
            </a:r>
            <a:br>
              <a:rPr lang="en-IE" sz="3200" dirty="0"/>
            </a:br>
            <a:r>
              <a:rPr lang="en-IE" sz="3200" dirty="0"/>
              <a:t>Quantity-Distances - ES</a:t>
            </a:r>
          </a:p>
        </p:txBody>
      </p:sp>
    </p:spTree>
    <p:extLst>
      <p:ext uri="{BB962C8B-B14F-4D97-AF65-F5344CB8AC3E}">
        <p14:creationId xmlns:p14="http://schemas.microsoft.com/office/powerpoint/2010/main" val="218006901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a:extLst>
              <a:ext uri="{FF2B5EF4-FFF2-40B4-BE49-F238E27FC236}">
                <a16:creationId xmlns:a16="http://schemas.microsoft.com/office/drawing/2014/main" id="{60975D9B-9F5D-DB4E-919C-27FE6C5F480B}"/>
              </a:ext>
            </a:extLst>
          </p:cNvPr>
          <p:cNvGraphicFramePr>
            <a:graphicFrameLocks/>
          </p:cNvGraphicFramePr>
          <p:nvPr>
            <p:extLst>
              <p:ext uri="{D42A27DB-BD31-4B8C-83A1-F6EECF244321}">
                <p14:modId xmlns:p14="http://schemas.microsoft.com/office/powerpoint/2010/main" val="1819816627"/>
              </p:ext>
            </p:extLst>
          </p:nvPr>
        </p:nvGraphicFramePr>
        <p:xfrm>
          <a:off x="586979" y="1478434"/>
          <a:ext cx="7929562" cy="5074018"/>
        </p:xfrm>
        <a:graphic>
          <a:graphicData uri="http://schemas.openxmlformats.org/drawingml/2006/table">
            <a:tbl>
              <a:tblPr firstRow="1" firstCol="1" lastRow="1" lastCol="1" bandRow="1" bandCol="1">
                <a:noFill/>
                <a:tableStyleId>{5C22544A-7EE6-4342-B048-85BDC9FD1C3A}</a:tableStyleId>
              </a:tblPr>
              <a:tblGrid>
                <a:gridCol w="1142999">
                  <a:extLst>
                    <a:ext uri="{9D8B030D-6E8A-4147-A177-3AD203B41FA5}">
                      <a16:colId xmlns:a16="http://schemas.microsoft.com/office/drawing/2014/main" val="2591925663"/>
                    </a:ext>
                  </a:extLst>
                </a:gridCol>
                <a:gridCol w="2328863">
                  <a:extLst>
                    <a:ext uri="{9D8B030D-6E8A-4147-A177-3AD203B41FA5}">
                      <a16:colId xmlns:a16="http://schemas.microsoft.com/office/drawing/2014/main" val="3404093173"/>
                    </a:ext>
                  </a:extLst>
                </a:gridCol>
                <a:gridCol w="2486025">
                  <a:extLst>
                    <a:ext uri="{9D8B030D-6E8A-4147-A177-3AD203B41FA5}">
                      <a16:colId xmlns:a16="http://schemas.microsoft.com/office/drawing/2014/main" val="718350673"/>
                    </a:ext>
                  </a:extLst>
                </a:gridCol>
                <a:gridCol w="1971675">
                  <a:extLst>
                    <a:ext uri="{9D8B030D-6E8A-4147-A177-3AD203B41FA5}">
                      <a16:colId xmlns:a16="http://schemas.microsoft.com/office/drawing/2014/main" val="3572165333"/>
                    </a:ext>
                  </a:extLst>
                </a:gridCol>
              </a:tblGrid>
              <a:tr h="451966">
                <a:tc>
                  <a:txBody>
                    <a:bodyPr/>
                    <a:lstStyle/>
                    <a:p>
                      <a:pPr marL="151765" algn="ctr">
                        <a:lnSpc>
                          <a:spcPts val="1030"/>
                        </a:lnSpc>
                        <a:spcBef>
                          <a:spcPts val="100"/>
                        </a:spcBef>
                        <a:spcAft>
                          <a:spcPts val="0"/>
                        </a:spcAft>
                      </a:pPr>
                      <a:r>
                        <a:rPr lang="en-US" sz="1400" b="1">
                          <a:effectLst/>
                          <a:latin typeface="Arial"/>
                          <a:ea typeface="Arial" panose="020B0604020202020204" pitchFamily="34" charset="0"/>
                          <a:cs typeface="Times New Roman"/>
                        </a:rPr>
                        <a:t>Symbol</a:t>
                      </a:r>
                      <a:endParaRPr lang="en-IE" sz="2000" b="1">
                        <a:effectLst/>
                        <a:latin typeface="Arial"/>
                        <a:ea typeface="Arial" panose="020B0604020202020204" pitchFamily="34" charset="0"/>
                        <a:cs typeface="Times New Roman"/>
                      </a:endParaRPr>
                    </a:p>
                  </a:txBody>
                  <a:tcPr marL="0" marR="0" marT="0" marB="0" anchor="ctr">
                    <a:lnL w="38100" cap="flat" cmpd="sng" algn="ctr">
                      <a:noFill/>
                      <a:prstDash val="soli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4F81BD">
                        <a:alpha val="69804"/>
                      </a:srgbClr>
                    </a:solidFill>
                  </a:tcPr>
                </a:tc>
                <a:tc>
                  <a:txBody>
                    <a:bodyPr/>
                    <a:lstStyle/>
                    <a:p>
                      <a:pPr marL="115570" algn="ctr">
                        <a:lnSpc>
                          <a:spcPts val="1030"/>
                        </a:lnSpc>
                        <a:spcBef>
                          <a:spcPts val="100"/>
                        </a:spcBef>
                        <a:spcAft>
                          <a:spcPts val="0"/>
                        </a:spcAft>
                      </a:pPr>
                      <a:r>
                        <a:rPr lang="en-US" sz="1400" b="1">
                          <a:solidFill>
                            <a:schemeClr val="bg1"/>
                          </a:solidFill>
                          <a:effectLst/>
                          <a:latin typeface="Arial" panose="020B0604020202020204" pitchFamily="34" charset="0"/>
                          <a:ea typeface="Arial" panose="020B0604020202020204" pitchFamily="34" charset="0"/>
                          <a:cs typeface="Times New Roman" panose="02020603050405020304" pitchFamily="18" charset="0"/>
                        </a:rPr>
                        <a:t>Type</a:t>
                      </a:r>
                      <a:r>
                        <a:rPr lang="en-US" sz="1400" b="1" spc="-5">
                          <a:solidFill>
                            <a:schemeClr val="bg1"/>
                          </a:solidFill>
                          <a:effectLst/>
                          <a:latin typeface="Arial" panose="020B0604020202020204" pitchFamily="34" charset="0"/>
                          <a:ea typeface="Arial" panose="020B0604020202020204" pitchFamily="34" charset="0"/>
                          <a:cs typeface="Times New Roman" panose="02020603050405020304" pitchFamily="18" charset="0"/>
                        </a:rPr>
                        <a:t> </a:t>
                      </a:r>
                      <a:r>
                        <a:rPr lang="en-US" sz="1400" b="1">
                          <a:solidFill>
                            <a:schemeClr val="bg1"/>
                          </a:solidFill>
                          <a:effectLst/>
                          <a:latin typeface="Arial" panose="020B0604020202020204" pitchFamily="34" charset="0"/>
                          <a:ea typeface="Arial" panose="020B0604020202020204" pitchFamily="34" charset="0"/>
                          <a:cs typeface="Times New Roman" panose="02020603050405020304" pitchFamily="18" charset="0"/>
                        </a:rPr>
                        <a:t>of Structure</a:t>
                      </a:r>
                      <a:r>
                        <a:rPr lang="en-US" sz="1400" b="1" spc="-5">
                          <a:solidFill>
                            <a:schemeClr val="bg1"/>
                          </a:solidFill>
                          <a:effectLst/>
                          <a:latin typeface="Arial" panose="020B0604020202020204" pitchFamily="34" charset="0"/>
                          <a:ea typeface="Arial" panose="020B0604020202020204" pitchFamily="34" charset="0"/>
                          <a:cs typeface="Times New Roman" panose="02020603050405020304" pitchFamily="18" charset="0"/>
                        </a:rPr>
                        <a:t> </a:t>
                      </a:r>
                      <a:r>
                        <a:rPr lang="en-US" sz="1400" b="1">
                          <a:solidFill>
                            <a:schemeClr val="bg1"/>
                          </a:solidFill>
                          <a:effectLst/>
                          <a:latin typeface="Arial" panose="020B0604020202020204" pitchFamily="34" charset="0"/>
                          <a:ea typeface="Arial" panose="020B0604020202020204" pitchFamily="34" charset="0"/>
                          <a:cs typeface="Times New Roman" panose="02020603050405020304" pitchFamily="18" charset="0"/>
                        </a:rPr>
                        <a:t>/</a:t>
                      </a:r>
                      <a:r>
                        <a:rPr lang="en-US" sz="1400" b="1" spc="-10">
                          <a:solidFill>
                            <a:schemeClr val="bg1"/>
                          </a:solidFill>
                          <a:effectLst/>
                          <a:latin typeface="Arial" panose="020B0604020202020204" pitchFamily="34" charset="0"/>
                          <a:ea typeface="Arial" panose="020B0604020202020204" pitchFamily="34" charset="0"/>
                          <a:cs typeface="Times New Roman" panose="02020603050405020304" pitchFamily="18" charset="0"/>
                        </a:rPr>
                        <a:t> </a:t>
                      </a:r>
                      <a:r>
                        <a:rPr lang="en-US" sz="1400" b="1">
                          <a:solidFill>
                            <a:schemeClr val="bg1"/>
                          </a:solidFill>
                          <a:effectLst/>
                          <a:latin typeface="Arial" panose="020B0604020202020204" pitchFamily="34" charset="0"/>
                          <a:ea typeface="Arial" panose="020B0604020202020204" pitchFamily="34" charset="0"/>
                          <a:cs typeface="Times New Roman" panose="02020603050405020304" pitchFamily="18" charset="0"/>
                        </a:rPr>
                        <a:t>Area</a:t>
                      </a:r>
                      <a:endParaRPr lang="en-IE" sz="2000" b="1">
                        <a:solidFill>
                          <a:schemeClr val="bg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4F81BD">
                        <a:alpha val="69804"/>
                      </a:srgbClr>
                    </a:solidFill>
                  </a:tcPr>
                </a:tc>
                <a:tc>
                  <a:txBody>
                    <a:bodyPr/>
                    <a:lstStyle/>
                    <a:p>
                      <a:pPr marL="661035" marR="657225" algn="ctr">
                        <a:lnSpc>
                          <a:spcPts val="1030"/>
                        </a:lnSpc>
                        <a:spcBef>
                          <a:spcPts val="100"/>
                        </a:spcBef>
                        <a:spcAft>
                          <a:spcPts val="0"/>
                        </a:spcAft>
                      </a:pPr>
                      <a:r>
                        <a:rPr lang="en-US" sz="1400" b="1">
                          <a:solidFill>
                            <a:schemeClr val="bg1"/>
                          </a:solidFill>
                          <a:effectLst/>
                          <a:latin typeface="Arial" panose="020B0604020202020204" pitchFamily="34" charset="0"/>
                          <a:ea typeface="Arial" panose="020B0604020202020204" pitchFamily="34" charset="0"/>
                          <a:cs typeface="Times New Roman" panose="02020603050405020304" pitchFamily="18" charset="0"/>
                        </a:rPr>
                        <a:t>Description</a:t>
                      </a:r>
                      <a:endParaRPr lang="en-IE" sz="2000" b="1">
                        <a:solidFill>
                          <a:schemeClr val="bg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4F81BD">
                        <a:alpha val="69804"/>
                      </a:srgbClr>
                    </a:solidFill>
                  </a:tcPr>
                </a:tc>
                <a:tc>
                  <a:txBody>
                    <a:bodyPr/>
                    <a:lstStyle/>
                    <a:p>
                      <a:pPr marL="126365" algn="ctr">
                        <a:lnSpc>
                          <a:spcPts val="1030"/>
                        </a:lnSpc>
                        <a:spcBef>
                          <a:spcPts val="100"/>
                        </a:spcBef>
                        <a:spcAft>
                          <a:spcPts val="0"/>
                        </a:spcAft>
                      </a:pPr>
                      <a:r>
                        <a:rPr lang="en-US" sz="1400" b="1">
                          <a:solidFill>
                            <a:schemeClr val="bg1"/>
                          </a:solidFill>
                          <a:effectLst/>
                          <a:latin typeface="Arial" panose="020B0604020202020204" pitchFamily="34" charset="0"/>
                          <a:ea typeface="Arial" panose="020B0604020202020204" pitchFamily="34" charset="0"/>
                          <a:cs typeface="Times New Roman" panose="02020603050405020304" pitchFamily="18" charset="0"/>
                        </a:rPr>
                        <a:t>Directional</a:t>
                      </a:r>
                      <a:r>
                        <a:rPr lang="en-US" sz="1400" b="1" spc="-10">
                          <a:solidFill>
                            <a:schemeClr val="bg1"/>
                          </a:solidFill>
                          <a:effectLst/>
                          <a:latin typeface="Arial" panose="020B0604020202020204" pitchFamily="34" charset="0"/>
                          <a:ea typeface="Arial" panose="020B0604020202020204" pitchFamily="34" charset="0"/>
                          <a:cs typeface="Times New Roman" panose="02020603050405020304" pitchFamily="18" charset="0"/>
                        </a:rPr>
                        <a:t> </a:t>
                      </a:r>
                      <a:r>
                        <a:rPr lang="en-US" sz="1400" b="1">
                          <a:solidFill>
                            <a:schemeClr val="bg1"/>
                          </a:solidFill>
                          <a:effectLst/>
                          <a:latin typeface="Arial" panose="020B0604020202020204" pitchFamily="34" charset="0"/>
                          <a:ea typeface="Arial" panose="020B0604020202020204" pitchFamily="34" charset="0"/>
                          <a:cs typeface="Times New Roman" panose="02020603050405020304" pitchFamily="18" charset="0"/>
                        </a:rPr>
                        <a:t>Effects</a:t>
                      </a:r>
                      <a:endParaRPr lang="en-IE" sz="2000" b="1">
                        <a:solidFill>
                          <a:schemeClr val="bg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4F81BD">
                        <a:alpha val="69804"/>
                      </a:srgbClr>
                    </a:solidFill>
                  </a:tcPr>
                </a:tc>
                <a:extLst>
                  <a:ext uri="{0D108BD9-81ED-4DB2-BD59-A6C34878D82A}">
                    <a16:rowId xmlns:a16="http://schemas.microsoft.com/office/drawing/2014/main" val="707542554"/>
                  </a:ext>
                </a:extLst>
              </a:tr>
              <a:tr h="309121">
                <a:tc gridSpan="4">
                  <a:txBody>
                    <a:bodyPr/>
                    <a:lstStyle/>
                    <a:p>
                      <a:pPr marL="151765" algn="ctr">
                        <a:lnSpc>
                          <a:spcPts val="1030"/>
                        </a:lnSpc>
                        <a:spcBef>
                          <a:spcPts val="100"/>
                        </a:spcBef>
                        <a:spcAft>
                          <a:spcPts val="0"/>
                        </a:spcAft>
                      </a:pPr>
                      <a:r>
                        <a:rPr lang="en-IE" sz="1400" b="1">
                          <a:effectLst/>
                          <a:latin typeface="Arial"/>
                          <a:ea typeface="Arial" panose="020B0604020202020204" pitchFamily="34" charset="0"/>
                          <a:cs typeface="Times New Roman"/>
                        </a:rPr>
                        <a:t>Exposed Site (ES)</a:t>
                      </a:r>
                    </a:p>
                  </a:txBody>
                  <a:tcPr marL="0" marR="0" marT="0" marB="0" anchor="ctr">
                    <a:lnL w="38100" cap="flat" cmpd="sng" algn="ctr">
                      <a:noFill/>
                      <a:prstDash val="soli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4F81BD">
                        <a:alpha val="69804"/>
                      </a:srgbClr>
                    </a:solidFill>
                  </a:tcPr>
                </a:tc>
                <a:tc hMerge="1">
                  <a:txBody>
                    <a:bodyPr/>
                    <a:lstStyle/>
                    <a:p>
                      <a:pPr marL="115570" algn="ctr">
                        <a:lnSpc>
                          <a:spcPts val="1030"/>
                        </a:lnSpc>
                        <a:spcBef>
                          <a:spcPts val="100"/>
                        </a:spcBef>
                        <a:spcAft>
                          <a:spcPts val="0"/>
                        </a:spcAft>
                      </a:pPr>
                      <a:endParaRPr lang="en-IE" sz="2000" b="1">
                        <a:solidFill>
                          <a:schemeClr val="bg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4F81BD">
                        <a:alpha val="69804"/>
                      </a:srgbClr>
                    </a:solidFill>
                  </a:tcPr>
                </a:tc>
                <a:tc hMerge="1">
                  <a:txBody>
                    <a:bodyPr/>
                    <a:lstStyle/>
                    <a:p>
                      <a:pPr marL="661035" marR="657225" algn="ctr">
                        <a:lnSpc>
                          <a:spcPts val="1030"/>
                        </a:lnSpc>
                        <a:spcBef>
                          <a:spcPts val="100"/>
                        </a:spcBef>
                        <a:spcAft>
                          <a:spcPts val="0"/>
                        </a:spcAft>
                      </a:pPr>
                      <a:endParaRPr lang="en-IE" sz="2000" b="1">
                        <a:solidFill>
                          <a:schemeClr val="bg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4F81BD">
                        <a:alpha val="69804"/>
                      </a:srgbClr>
                    </a:solidFill>
                  </a:tcPr>
                </a:tc>
                <a:tc hMerge="1">
                  <a:txBody>
                    <a:bodyPr/>
                    <a:lstStyle/>
                    <a:p>
                      <a:pPr marL="126365" algn="ctr">
                        <a:lnSpc>
                          <a:spcPts val="1030"/>
                        </a:lnSpc>
                        <a:spcBef>
                          <a:spcPts val="100"/>
                        </a:spcBef>
                        <a:spcAft>
                          <a:spcPts val="0"/>
                        </a:spcAft>
                      </a:pPr>
                      <a:endParaRPr lang="en-IE" sz="2000" b="1">
                        <a:solidFill>
                          <a:schemeClr val="bg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4F81BD">
                        <a:alpha val="69804"/>
                      </a:srgbClr>
                    </a:solidFill>
                  </a:tcPr>
                </a:tc>
                <a:extLst>
                  <a:ext uri="{0D108BD9-81ED-4DB2-BD59-A6C34878D82A}">
                    <a16:rowId xmlns:a16="http://schemas.microsoft.com/office/drawing/2014/main" val="1238954923"/>
                  </a:ext>
                </a:extLst>
              </a:tr>
              <a:tr h="584211">
                <a:tc>
                  <a:txBody>
                    <a:bodyPr/>
                    <a:lstStyle/>
                    <a:p>
                      <a:pPr marL="101600">
                        <a:spcBef>
                          <a:spcPts val="100"/>
                        </a:spcBef>
                        <a:spcAft>
                          <a:spcPts val="0"/>
                        </a:spcAft>
                      </a:pPr>
                      <a:endParaRPr lang="en-IE" sz="1800" b="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38100" cap="flat" cmpd="sng" algn="ctr">
                      <a:noFill/>
                      <a:prstDash val="solid"/>
                    </a:lnL>
                    <a:lnR w="12700" cap="flat" cmpd="sng" algn="ctr">
                      <a:solidFill>
                        <a:schemeClr val="tx1"/>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 Reinforced</a:t>
                      </a:r>
                      <a:r>
                        <a:rPr lang="en-US" sz="1400" b="0" spc="-10">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ESH</a:t>
                      </a:r>
                      <a:endParaRPr lang="en-IE"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66675" marR="262255">
                        <a:spcBef>
                          <a:spcPts val="100"/>
                        </a:spcBef>
                        <a:spcAft>
                          <a:spcPts val="0"/>
                        </a:spcAft>
                      </a:pP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Walls of nominal 450mm Reinforced</a:t>
                      </a:r>
                      <a:r>
                        <a:rPr lang="en-US" sz="1400" b="0" spc="-210">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Concrete</a:t>
                      </a:r>
                      <a:r>
                        <a:rPr lang="en-US" sz="1400" b="0" spc="-10">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(RC)</a:t>
                      </a:r>
                      <a:r>
                        <a:rPr lang="en-US" sz="1400" b="0" spc="-5">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(or</a:t>
                      </a:r>
                      <a:r>
                        <a:rPr lang="en-US" sz="1400" b="0" spc="-5">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680mm</a:t>
                      </a:r>
                      <a:r>
                        <a:rPr lang="en-US" sz="1400" b="0" spc="-10">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Brick).</a:t>
                      </a:r>
                      <a:endParaRPr lang="en-IE"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p>
                      <a:pPr marL="66675">
                        <a:spcBef>
                          <a:spcPts val="200"/>
                        </a:spcBef>
                        <a:spcAft>
                          <a:spcPts val="0"/>
                        </a:spcAft>
                      </a:pP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Protective</a:t>
                      </a:r>
                      <a:r>
                        <a:rPr lang="en-US" sz="1400" b="0" spc="-10">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Roof</a:t>
                      </a:r>
                      <a:r>
                        <a:rPr lang="en-US" sz="1400" b="0" spc="-10">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of</a:t>
                      </a:r>
                      <a:r>
                        <a:rPr lang="en-US" sz="1400" b="0" spc="-15">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150mm</a:t>
                      </a:r>
                      <a:r>
                        <a:rPr lang="en-US" sz="1400" b="0" spc="-10">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RC.</a:t>
                      </a:r>
                      <a:endParaRPr lang="en-IE"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IE" sz="1400" b="0">
                        <a:solidFill>
                          <a:schemeClr val="tx1"/>
                        </a:solidFill>
                        <a:effectLst/>
                        <a:latin typeface="Arial"/>
                        <a:ea typeface="Arial" panose="020B0604020202020204" pitchFamily="34" charset="0"/>
                        <a:cs typeface="Times New Roman"/>
                      </a:endParaRPr>
                    </a:p>
                    <a:p>
                      <a:pPr marL="66675">
                        <a:spcBef>
                          <a:spcPts val="650"/>
                        </a:spcBef>
                        <a:spcAft>
                          <a:spcPts val="0"/>
                        </a:spcAft>
                      </a:pPr>
                      <a:r>
                        <a:rPr lang="en-US" sz="1400" b="0">
                          <a:solidFill>
                            <a:schemeClr val="tx1"/>
                          </a:solidFill>
                          <a:effectLst/>
                          <a:latin typeface="Arial"/>
                          <a:ea typeface="Arial" panose="020B0604020202020204" pitchFamily="34" charset="0"/>
                          <a:cs typeface="Times New Roman"/>
                        </a:rPr>
                        <a:t>Any</a:t>
                      </a:r>
                      <a:r>
                        <a:rPr lang="en-US" sz="1400" b="0" spc="-10">
                          <a:solidFill>
                            <a:schemeClr val="tx1"/>
                          </a:solidFill>
                          <a:effectLst/>
                          <a:latin typeface="Arial"/>
                          <a:ea typeface="Arial" panose="020B0604020202020204" pitchFamily="34" charset="0"/>
                          <a:cs typeface="Times New Roman"/>
                        </a:rPr>
                        <a:t> </a:t>
                      </a:r>
                      <a:r>
                        <a:rPr lang="en-US" sz="1400" b="0">
                          <a:solidFill>
                            <a:schemeClr val="tx1"/>
                          </a:solidFill>
                          <a:effectLst/>
                          <a:latin typeface="Arial"/>
                          <a:ea typeface="Arial" panose="020B0604020202020204" pitchFamily="34" charset="0"/>
                          <a:cs typeface="Times New Roman"/>
                        </a:rPr>
                        <a:t>direction</a:t>
                      </a:r>
                      <a:r>
                        <a:rPr lang="en-US" sz="1400" b="0" spc="-20">
                          <a:solidFill>
                            <a:schemeClr val="tx1"/>
                          </a:solidFill>
                          <a:effectLst/>
                          <a:latin typeface="Arial"/>
                          <a:ea typeface="Arial" panose="020B0604020202020204" pitchFamily="34" charset="0"/>
                          <a:cs typeface="Times New Roman"/>
                        </a:rPr>
                        <a:t> </a:t>
                      </a:r>
                      <a:r>
                        <a:rPr lang="en-US" sz="1400" b="0">
                          <a:solidFill>
                            <a:schemeClr val="tx1"/>
                          </a:solidFill>
                          <a:effectLst/>
                          <a:latin typeface="Arial"/>
                          <a:ea typeface="Arial" panose="020B0604020202020204" pitchFamily="34" charset="0"/>
                          <a:cs typeface="Times New Roman"/>
                        </a:rPr>
                        <a:t>to</a:t>
                      </a:r>
                      <a:r>
                        <a:rPr lang="en-US" sz="1400" b="0" spc="-5">
                          <a:solidFill>
                            <a:schemeClr val="tx1"/>
                          </a:solidFill>
                          <a:effectLst/>
                          <a:latin typeface="Arial"/>
                          <a:ea typeface="Arial" panose="020B0604020202020204" pitchFamily="34" charset="0"/>
                          <a:cs typeface="Times New Roman"/>
                        </a:rPr>
                        <a:t> </a:t>
                      </a:r>
                      <a:r>
                        <a:rPr lang="en-US" sz="1400" b="0">
                          <a:solidFill>
                            <a:schemeClr val="tx1"/>
                          </a:solidFill>
                          <a:effectLst/>
                          <a:latin typeface="Arial"/>
                          <a:ea typeface="Arial" panose="020B0604020202020204" pitchFamily="34" charset="0"/>
                          <a:cs typeface="Times New Roman"/>
                        </a:rPr>
                        <a:t>PES.</a:t>
                      </a:r>
                      <a:endParaRPr lang="en-IE" sz="1400" b="0">
                        <a:solidFill>
                          <a:schemeClr val="tx1"/>
                        </a:solidFill>
                        <a:effectLst/>
                        <a:latin typeface="Arial"/>
                        <a:ea typeface="Arial" panose="020B0604020202020204" pitchFamily="34" charset="0"/>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077355833"/>
                  </a:ext>
                </a:extLst>
              </a:tr>
              <a:tr h="584211">
                <a:tc>
                  <a:txBody>
                    <a:bodyPr/>
                    <a:lstStyle/>
                    <a:p>
                      <a:pPr marL="101600">
                        <a:spcBef>
                          <a:spcPts val="100"/>
                        </a:spcBef>
                        <a:spcAft>
                          <a:spcPts val="0"/>
                        </a:spcAft>
                      </a:pPr>
                      <a:endParaRPr lang="en-IE" sz="1800" b="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38100" cap="flat" cmpd="sng" algn="ctr">
                      <a:noFill/>
                      <a:prstDash val="soli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endParaRPr lang="en-IE"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p>
                      <a:pPr marL="66675">
                        <a:spcBef>
                          <a:spcPts val="650"/>
                        </a:spcBef>
                        <a:spcAft>
                          <a:spcPts val="0"/>
                        </a:spcAft>
                      </a:pP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Semi-Reinforced</a:t>
                      </a:r>
                      <a:r>
                        <a:rPr lang="en-US" sz="1400" b="0" spc="-15">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ESH</a:t>
                      </a:r>
                      <a:endParaRPr lang="en-IE"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66675" marR="262255">
                        <a:spcBef>
                          <a:spcPts val="100"/>
                        </a:spcBef>
                        <a:spcAft>
                          <a:spcPts val="0"/>
                        </a:spcAft>
                      </a:pP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Walls of nominal 450mm Reinforced</a:t>
                      </a:r>
                      <a:r>
                        <a:rPr lang="en-US" sz="1400" b="0" spc="-210">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Concrete</a:t>
                      </a:r>
                      <a:r>
                        <a:rPr lang="en-US" sz="1400" b="0" spc="-10">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(RC)</a:t>
                      </a:r>
                      <a:r>
                        <a:rPr lang="en-US" sz="1400" b="0" spc="-5">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(or</a:t>
                      </a:r>
                      <a:r>
                        <a:rPr lang="en-US" sz="1400" b="0" spc="-5">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680mm</a:t>
                      </a:r>
                      <a:r>
                        <a:rPr lang="en-US" sz="1400" b="0" spc="-10">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Brick).</a:t>
                      </a:r>
                      <a:endParaRPr lang="en-IE"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p>
                      <a:pPr marL="66675">
                        <a:spcBef>
                          <a:spcPts val="200"/>
                        </a:spcBef>
                        <a:spcAft>
                          <a:spcPts val="0"/>
                        </a:spcAft>
                      </a:pP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No</a:t>
                      </a:r>
                      <a:r>
                        <a:rPr lang="en-US" sz="1400" b="0" spc="-15">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Protective</a:t>
                      </a:r>
                      <a:r>
                        <a:rPr lang="en-US" sz="1400" b="0" spc="-15">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Roof.</a:t>
                      </a:r>
                      <a:endParaRPr lang="en-IE"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IE" sz="1400" b="0">
                        <a:solidFill>
                          <a:schemeClr val="tx1"/>
                        </a:solidFill>
                        <a:effectLst/>
                        <a:latin typeface="Arial"/>
                        <a:ea typeface="Arial" panose="020B0604020202020204" pitchFamily="34" charset="0"/>
                        <a:cs typeface="Times New Roman"/>
                      </a:endParaRPr>
                    </a:p>
                    <a:p>
                      <a:pPr marL="66675">
                        <a:spcBef>
                          <a:spcPts val="650"/>
                        </a:spcBef>
                        <a:spcAft>
                          <a:spcPts val="0"/>
                        </a:spcAft>
                      </a:pPr>
                      <a:r>
                        <a:rPr lang="en-US" sz="1400" b="0">
                          <a:solidFill>
                            <a:schemeClr val="tx1"/>
                          </a:solidFill>
                          <a:effectLst/>
                          <a:latin typeface="Arial"/>
                          <a:ea typeface="Arial" panose="020B0604020202020204" pitchFamily="34" charset="0"/>
                          <a:cs typeface="Times New Roman"/>
                        </a:rPr>
                        <a:t>Any</a:t>
                      </a:r>
                      <a:r>
                        <a:rPr lang="en-US" sz="1400" b="0" spc="-10">
                          <a:solidFill>
                            <a:schemeClr val="tx1"/>
                          </a:solidFill>
                          <a:effectLst/>
                          <a:latin typeface="Arial"/>
                          <a:ea typeface="Arial" panose="020B0604020202020204" pitchFamily="34" charset="0"/>
                          <a:cs typeface="Times New Roman"/>
                        </a:rPr>
                        <a:t> </a:t>
                      </a:r>
                      <a:r>
                        <a:rPr lang="en-US" sz="1400" b="0">
                          <a:solidFill>
                            <a:schemeClr val="tx1"/>
                          </a:solidFill>
                          <a:effectLst/>
                          <a:latin typeface="Arial"/>
                          <a:ea typeface="Arial" panose="020B0604020202020204" pitchFamily="34" charset="0"/>
                          <a:cs typeface="Times New Roman"/>
                        </a:rPr>
                        <a:t>direction</a:t>
                      </a:r>
                      <a:r>
                        <a:rPr lang="en-US" sz="1400" b="0" spc="-20">
                          <a:solidFill>
                            <a:schemeClr val="tx1"/>
                          </a:solidFill>
                          <a:effectLst/>
                          <a:latin typeface="Arial"/>
                          <a:ea typeface="Arial" panose="020B0604020202020204" pitchFamily="34" charset="0"/>
                          <a:cs typeface="Times New Roman"/>
                        </a:rPr>
                        <a:t> </a:t>
                      </a:r>
                      <a:r>
                        <a:rPr lang="en-US" sz="1400" b="0">
                          <a:solidFill>
                            <a:schemeClr val="tx1"/>
                          </a:solidFill>
                          <a:effectLst/>
                          <a:latin typeface="Arial"/>
                          <a:ea typeface="Arial" panose="020B0604020202020204" pitchFamily="34" charset="0"/>
                          <a:cs typeface="Times New Roman"/>
                        </a:rPr>
                        <a:t>to</a:t>
                      </a:r>
                      <a:r>
                        <a:rPr lang="en-US" sz="1400" b="0" spc="-5">
                          <a:solidFill>
                            <a:schemeClr val="tx1"/>
                          </a:solidFill>
                          <a:effectLst/>
                          <a:latin typeface="Arial"/>
                          <a:ea typeface="Arial" panose="020B0604020202020204" pitchFamily="34" charset="0"/>
                          <a:cs typeface="Times New Roman"/>
                        </a:rPr>
                        <a:t> </a:t>
                      </a:r>
                      <a:r>
                        <a:rPr lang="en-US" sz="1400" b="0">
                          <a:solidFill>
                            <a:schemeClr val="tx1"/>
                          </a:solidFill>
                          <a:effectLst/>
                          <a:latin typeface="Arial"/>
                          <a:ea typeface="Arial" panose="020B0604020202020204" pitchFamily="34" charset="0"/>
                          <a:cs typeface="Times New Roman"/>
                        </a:rPr>
                        <a:t>PES.</a:t>
                      </a:r>
                      <a:endParaRPr lang="en-IE" sz="1400" b="0">
                        <a:solidFill>
                          <a:schemeClr val="tx1"/>
                        </a:solidFill>
                        <a:effectLst/>
                        <a:latin typeface="Arial"/>
                        <a:ea typeface="Arial" panose="020B0604020202020204" pitchFamily="34" charset="0"/>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912285739"/>
                  </a:ext>
                </a:extLst>
              </a:tr>
              <a:tr h="584211">
                <a:tc>
                  <a:txBody>
                    <a:bodyPr/>
                    <a:lstStyle/>
                    <a:p>
                      <a:pPr marL="101600">
                        <a:spcBef>
                          <a:spcPts val="100"/>
                        </a:spcBef>
                        <a:spcAft>
                          <a:spcPts val="0"/>
                        </a:spcAft>
                      </a:pPr>
                      <a:endParaRPr lang="en-IE" sz="1800" b="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38100" cap="flat" cmpd="sng" algn="ctr">
                      <a:noFill/>
                      <a:prstDash val="soli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66675" marR="669290">
                        <a:lnSpc>
                          <a:spcPct val="122000"/>
                        </a:lnSpc>
                        <a:spcBef>
                          <a:spcPts val="555"/>
                        </a:spcBef>
                        <a:spcAft>
                          <a:spcPts val="0"/>
                        </a:spcAft>
                      </a:pPr>
                      <a:r>
                        <a:rPr lang="en-US" sz="1400" b="0" spc="-5">
                          <a:solidFill>
                            <a:schemeClr val="tx1"/>
                          </a:solidFill>
                          <a:effectLst/>
                          <a:latin typeface="Arial" panose="020B0604020202020204" pitchFamily="34" charset="0"/>
                          <a:ea typeface="Arial" panose="020B0604020202020204" pitchFamily="34" charset="0"/>
                          <a:cs typeface="Times New Roman" panose="02020603050405020304" pitchFamily="18" charset="0"/>
                        </a:rPr>
                        <a:t>Medium </a:t>
                      </a: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Building,</a:t>
                      </a:r>
                      <a:r>
                        <a:rPr lang="en-US" sz="1400" b="0" spc="-210">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Barricaded</a:t>
                      </a:r>
                      <a:endParaRPr lang="en-IE"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66675" marR="335915">
                        <a:spcBef>
                          <a:spcPts val="100"/>
                        </a:spcBef>
                        <a:spcAft>
                          <a:spcPts val="0"/>
                        </a:spcAft>
                      </a:pP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Walls of minimum 215mm brick, or</a:t>
                      </a:r>
                      <a:r>
                        <a:rPr lang="en-US" sz="1400" b="0" spc="-210">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equivalent.</a:t>
                      </a:r>
                      <a:endParaRPr lang="en-IE"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p>
                      <a:pPr marL="66675">
                        <a:lnSpc>
                          <a:spcPts val="915"/>
                        </a:lnSpc>
                        <a:spcBef>
                          <a:spcPts val="200"/>
                        </a:spcBef>
                        <a:spcAft>
                          <a:spcPts val="0"/>
                        </a:spcAft>
                      </a:pP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Protective</a:t>
                      </a:r>
                      <a:r>
                        <a:rPr lang="en-US" sz="1400" b="0" spc="-15">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roof</a:t>
                      </a:r>
                      <a:r>
                        <a:rPr lang="en-US" sz="1400" b="0" spc="-15">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of</a:t>
                      </a:r>
                      <a:r>
                        <a:rPr lang="en-US" sz="1400" b="0" spc="-5">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150mm</a:t>
                      </a:r>
                      <a:r>
                        <a:rPr lang="en-US" sz="1400" b="0" spc="-15">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RC.</a:t>
                      </a:r>
                      <a:endParaRPr lang="en-IE"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Bef>
                          <a:spcPts val="25"/>
                        </a:spcBef>
                      </a:pPr>
                      <a:endParaRPr lang="en-IE" sz="1400" b="0">
                        <a:solidFill>
                          <a:schemeClr val="tx1"/>
                        </a:solidFill>
                        <a:effectLst/>
                        <a:latin typeface="Arial"/>
                        <a:ea typeface="Arial" panose="020B0604020202020204" pitchFamily="34" charset="0"/>
                        <a:cs typeface="Times New Roman"/>
                      </a:endParaRPr>
                    </a:p>
                    <a:p>
                      <a:pPr marL="66675"/>
                      <a:r>
                        <a:rPr lang="en-US" sz="1400" b="0">
                          <a:solidFill>
                            <a:schemeClr val="tx1"/>
                          </a:solidFill>
                          <a:effectLst/>
                          <a:latin typeface="Arial"/>
                          <a:ea typeface="Arial" panose="020B0604020202020204" pitchFamily="34" charset="0"/>
                          <a:cs typeface="Times New Roman"/>
                        </a:rPr>
                        <a:t>Barricaded</a:t>
                      </a:r>
                      <a:r>
                        <a:rPr lang="en-US" sz="1400" b="0" spc="-10">
                          <a:solidFill>
                            <a:schemeClr val="tx1"/>
                          </a:solidFill>
                          <a:effectLst/>
                          <a:latin typeface="Arial"/>
                          <a:ea typeface="Arial" panose="020B0604020202020204" pitchFamily="34" charset="0"/>
                          <a:cs typeface="Times New Roman"/>
                        </a:rPr>
                        <a:t> </a:t>
                      </a:r>
                      <a:r>
                        <a:rPr lang="en-US" sz="1400" b="0">
                          <a:solidFill>
                            <a:schemeClr val="tx1"/>
                          </a:solidFill>
                          <a:effectLst/>
                          <a:latin typeface="Arial"/>
                          <a:ea typeface="Arial" panose="020B0604020202020204" pitchFamily="34" charset="0"/>
                          <a:cs typeface="Times New Roman"/>
                        </a:rPr>
                        <a:t>side</a:t>
                      </a:r>
                      <a:r>
                        <a:rPr lang="en-US" sz="1400" b="0" spc="-15">
                          <a:solidFill>
                            <a:schemeClr val="tx1"/>
                          </a:solidFill>
                          <a:effectLst/>
                          <a:latin typeface="Arial"/>
                          <a:ea typeface="Arial" panose="020B0604020202020204" pitchFamily="34" charset="0"/>
                          <a:cs typeface="Times New Roman"/>
                        </a:rPr>
                        <a:t> </a:t>
                      </a:r>
                      <a:r>
                        <a:rPr lang="en-US" sz="1400" b="0">
                          <a:solidFill>
                            <a:schemeClr val="tx1"/>
                          </a:solidFill>
                          <a:effectLst/>
                          <a:latin typeface="Arial"/>
                          <a:ea typeface="Arial" panose="020B0604020202020204" pitchFamily="34" charset="0"/>
                          <a:cs typeface="Times New Roman"/>
                        </a:rPr>
                        <a:t>to</a:t>
                      </a:r>
                      <a:r>
                        <a:rPr lang="en-US" sz="1400" b="0" spc="-10">
                          <a:solidFill>
                            <a:schemeClr val="tx1"/>
                          </a:solidFill>
                          <a:effectLst/>
                          <a:latin typeface="Arial"/>
                          <a:ea typeface="Arial" panose="020B0604020202020204" pitchFamily="34" charset="0"/>
                          <a:cs typeface="Times New Roman"/>
                        </a:rPr>
                        <a:t> </a:t>
                      </a:r>
                      <a:r>
                        <a:rPr lang="en-US" sz="1400" b="0">
                          <a:solidFill>
                            <a:schemeClr val="tx1"/>
                          </a:solidFill>
                          <a:effectLst/>
                          <a:latin typeface="Arial"/>
                          <a:ea typeface="Arial" panose="020B0604020202020204" pitchFamily="34" charset="0"/>
                          <a:cs typeface="Times New Roman"/>
                        </a:rPr>
                        <a:t>PES.</a:t>
                      </a:r>
                      <a:endParaRPr lang="en-IE" sz="1400" b="0">
                        <a:solidFill>
                          <a:schemeClr val="tx1"/>
                        </a:solidFill>
                        <a:effectLst/>
                        <a:latin typeface="Arial"/>
                        <a:ea typeface="Arial" panose="020B0604020202020204" pitchFamily="34" charset="0"/>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431028224"/>
                  </a:ext>
                </a:extLst>
              </a:tr>
              <a:tr h="584211">
                <a:tc>
                  <a:txBody>
                    <a:bodyPr/>
                    <a:lstStyle/>
                    <a:p>
                      <a:pPr marL="101600">
                        <a:spcBef>
                          <a:spcPts val="100"/>
                        </a:spcBef>
                        <a:spcAft>
                          <a:spcPts val="0"/>
                        </a:spcAft>
                      </a:pPr>
                      <a:endParaRPr lang="en-IE" sz="1800" b="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38100" cap="flat" cmpd="sng" algn="ctr">
                      <a:noFill/>
                      <a:prstDash val="soli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Bef>
                          <a:spcPts val="25"/>
                        </a:spcBef>
                      </a:pPr>
                      <a:endParaRPr lang="en-IE" sz="1400" b="0">
                        <a:solidFill>
                          <a:schemeClr val="tx1"/>
                        </a:solidFill>
                        <a:effectLst/>
                        <a:latin typeface="Arial"/>
                        <a:ea typeface="Arial" panose="020B0604020202020204" pitchFamily="34" charset="0"/>
                        <a:cs typeface="Times New Roman"/>
                      </a:endParaRPr>
                    </a:p>
                    <a:p>
                      <a:pPr marL="66675"/>
                      <a:r>
                        <a:rPr lang="en-US" sz="1400" b="0">
                          <a:solidFill>
                            <a:schemeClr val="tx1"/>
                          </a:solidFill>
                          <a:effectLst/>
                          <a:latin typeface="Arial"/>
                          <a:ea typeface="Arial" panose="020B0604020202020204" pitchFamily="34" charset="0"/>
                          <a:cs typeface="Times New Roman"/>
                        </a:rPr>
                        <a:t>Medium</a:t>
                      </a:r>
                      <a:r>
                        <a:rPr lang="en-US" sz="1400" b="0" spc="-5">
                          <a:solidFill>
                            <a:schemeClr val="tx1"/>
                          </a:solidFill>
                          <a:effectLst/>
                          <a:latin typeface="Arial"/>
                          <a:ea typeface="Arial" panose="020B0604020202020204" pitchFamily="34" charset="0"/>
                          <a:cs typeface="Times New Roman"/>
                        </a:rPr>
                        <a:t> </a:t>
                      </a:r>
                      <a:r>
                        <a:rPr lang="en-US" sz="1400" b="0">
                          <a:solidFill>
                            <a:schemeClr val="tx1"/>
                          </a:solidFill>
                          <a:effectLst/>
                          <a:latin typeface="Arial"/>
                          <a:ea typeface="Arial" panose="020B0604020202020204" pitchFamily="34" charset="0"/>
                          <a:cs typeface="Times New Roman"/>
                        </a:rPr>
                        <a:t>Building</a:t>
                      </a:r>
                      <a:endParaRPr lang="en-IE" sz="1400" b="0">
                        <a:solidFill>
                          <a:schemeClr val="tx1"/>
                        </a:solidFill>
                        <a:effectLst/>
                        <a:latin typeface="Arial"/>
                        <a:ea typeface="Arial" panose="020B0604020202020204" pitchFamily="34" charset="0"/>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66675" marR="335915">
                        <a:spcBef>
                          <a:spcPts val="100"/>
                        </a:spcBef>
                        <a:spcAft>
                          <a:spcPts val="0"/>
                        </a:spcAft>
                      </a:pP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Walls of minimum 215mm brick, or</a:t>
                      </a:r>
                      <a:r>
                        <a:rPr lang="en-US" sz="1400" b="0" spc="-210">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equivalent.</a:t>
                      </a:r>
                      <a:endParaRPr lang="en-IE"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p>
                      <a:pPr marL="66675">
                        <a:spcBef>
                          <a:spcPts val="200"/>
                        </a:spcBef>
                        <a:spcAft>
                          <a:spcPts val="0"/>
                        </a:spcAft>
                      </a:pP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Protective</a:t>
                      </a:r>
                      <a:r>
                        <a:rPr lang="en-US" sz="1400" b="0" spc="-15">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roof</a:t>
                      </a:r>
                      <a:r>
                        <a:rPr lang="en-US" sz="1400" b="0" spc="-15">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of</a:t>
                      </a:r>
                      <a:r>
                        <a:rPr lang="en-US" sz="1400" b="0" spc="-5">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150mm</a:t>
                      </a:r>
                      <a:r>
                        <a:rPr lang="en-US" sz="1400" b="0" spc="-15">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RC.</a:t>
                      </a:r>
                      <a:endParaRPr lang="en-IE"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Bef>
                          <a:spcPts val="25"/>
                        </a:spcBef>
                      </a:pP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endParaRPr lang="en-IE"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p>
                      <a:pPr marL="66675"/>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Any</a:t>
                      </a:r>
                      <a:r>
                        <a:rPr lang="en-US" sz="1400" b="0" spc="-10">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direction</a:t>
                      </a:r>
                      <a:r>
                        <a:rPr lang="en-US" sz="1400" b="0" spc="-20">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to</a:t>
                      </a:r>
                      <a:r>
                        <a:rPr lang="en-US" sz="1400" b="0" spc="-5">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PES.</a:t>
                      </a:r>
                      <a:endParaRPr lang="en-IE"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518680857"/>
                  </a:ext>
                </a:extLst>
              </a:tr>
              <a:tr h="584211">
                <a:tc>
                  <a:txBody>
                    <a:bodyPr/>
                    <a:lstStyle/>
                    <a:p>
                      <a:pPr marL="101600">
                        <a:spcBef>
                          <a:spcPts val="100"/>
                        </a:spcBef>
                        <a:spcAft>
                          <a:spcPts val="0"/>
                        </a:spcAft>
                      </a:pPr>
                      <a:endParaRPr lang="en-IE" sz="1800" b="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38100" cap="flat" cmpd="sng" algn="ctr">
                      <a:noFill/>
                      <a:prstDash val="soli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66675">
                        <a:spcBef>
                          <a:spcPts val="100"/>
                        </a:spcBef>
                        <a:spcAft>
                          <a:spcPts val="0"/>
                        </a:spcAft>
                      </a:pP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Light</a:t>
                      </a:r>
                      <a:r>
                        <a:rPr lang="en-US" sz="1400" b="0" spc="-5">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Building</a:t>
                      </a:r>
                      <a:r>
                        <a:rPr lang="en-US" sz="1400" b="0" spc="-5">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or Open</a:t>
                      </a:r>
                      <a:r>
                        <a:rPr lang="en-US" sz="1400" b="0" spc="-15">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Stack,</a:t>
                      </a:r>
                      <a:endParaRPr lang="en-IE"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p>
                      <a:pPr marL="66675">
                        <a:spcBef>
                          <a:spcPts val="195"/>
                        </a:spcBef>
                        <a:spcAft>
                          <a:spcPts val="0"/>
                        </a:spcAft>
                      </a:pP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Barricaded</a:t>
                      </a:r>
                      <a:endParaRPr lang="en-IE"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66675" marR="79375">
                        <a:lnSpc>
                          <a:spcPct val="100000"/>
                        </a:lnSpc>
                        <a:spcBef>
                          <a:spcPts val="195"/>
                        </a:spcBef>
                        <a:spcAft>
                          <a:spcPts val="0"/>
                        </a:spcAft>
                      </a:pP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Light Building or Open stack of</a:t>
                      </a:r>
                      <a:r>
                        <a:rPr lang="en-US" sz="1400" b="0" spc="5">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ammunition</a:t>
                      </a:r>
                      <a:r>
                        <a:rPr lang="en-US" sz="1400" b="0" spc="-10">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with</a:t>
                      </a:r>
                      <a:r>
                        <a:rPr lang="en-US" sz="1400" b="0" spc="-20">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an</a:t>
                      </a:r>
                      <a:r>
                        <a:rPr lang="en-US" sz="1400" b="0" spc="-10">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effective</a:t>
                      </a:r>
                      <a:r>
                        <a:rPr lang="en-US" sz="1400" b="0" spc="-10">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r</a:t>
                      </a:r>
                      <a:r>
                        <a:rPr lang="en-US" sz="1400" b="0" spc="-25">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barricade.</a:t>
                      </a:r>
                      <a:endParaRPr lang="en-IE"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66675">
                        <a:spcBef>
                          <a:spcPts val="665"/>
                        </a:spcBef>
                        <a:spcAft>
                          <a:spcPts val="0"/>
                        </a:spcAft>
                      </a:pP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Barricaded</a:t>
                      </a:r>
                      <a:r>
                        <a:rPr lang="en-US" sz="1400" b="0" spc="-10">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side</a:t>
                      </a:r>
                      <a:r>
                        <a:rPr lang="en-US" sz="1400" b="0" spc="-15">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to</a:t>
                      </a:r>
                      <a:r>
                        <a:rPr lang="en-US" sz="1400" b="0" spc="-10">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PES.</a:t>
                      </a:r>
                      <a:endParaRPr lang="en-IE"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69779310"/>
                  </a:ext>
                </a:extLst>
              </a:tr>
              <a:tr h="584211">
                <a:tc>
                  <a:txBody>
                    <a:bodyPr/>
                    <a:lstStyle/>
                    <a:p>
                      <a:pPr marL="101600">
                        <a:spcBef>
                          <a:spcPts val="100"/>
                        </a:spcBef>
                        <a:spcAft>
                          <a:spcPts val="0"/>
                        </a:spcAft>
                      </a:pPr>
                      <a:endParaRPr lang="en-IE" sz="1800" b="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38100" cap="flat" cmpd="sng" algn="ctr">
                      <a:noFill/>
                      <a:prstDash val="soli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66675">
                        <a:spcBef>
                          <a:spcPts val="555"/>
                        </a:spcBef>
                        <a:spcAft>
                          <a:spcPts val="0"/>
                        </a:spcAft>
                      </a:pP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Light</a:t>
                      </a:r>
                      <a:r>
                        <a:rPr lang="en-US" sz="1400" b="0" spc="-5">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Building</a:t>
                      </a:r>
                      <a:r>
                        <a:rPr lang="en-US" sz="1400" b="0" spc="-5">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or Open</a:t>
                      </a:r>
                      <a:r>
                        <a:rPr lang="en-US" sz="1400" b="0" spc="-15">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Stack</a:t>
                      </a:r>
                      <a:endParaRPr lang="en-IE"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66675" marR="509905">
                        <a:lnSpc>
                          <a:spcPct val="100000"/>
                        </a:lnSpc>
                        <a:spcBef>
                          <a:spcPts val="95"/>
                        </a:spcBef>
                        <a:spcAft>
                          <a:spcPts val="0"/>
                        </a:spcAft>
                      </a:pP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Light Building or Open stack of</a:t>
                      </a:r>
                      <a:r>
                        <a:rPr lang="en-US" sz="1400" b="0" spc="-210">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ammunition</a:t>
                      </a:r>
                      <a:r>
                        <a:rPr lang="en-US" sz="1400" b="0" spc="-15">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with</a:t>
                      </a:r>
                      <a:r>
                        <a:rPr lang="en-US" sz="1400" b="0" spc="-20">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no</a:t>
                      </a:r>
                      <a:r>
                        <a:rPr lang="en-US" sz="1400" b="0" spc="-10">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protection.</a:t>
                      </a:r>
                      <a:endParaRPr lang="en-IE"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66675">
                        <a:spcBef>
                          <a:spcPts val="555"/>
                        </a:spcBef>
                        <a:spcAft>
                          <a:spcPts val="0"/>
                        </a:spcAft>
                      </a:pP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Any</a:t>
                      </a:r>
                      <a:r>
                        <a:rPr lang="en-US" sz="1400" b="0" spc="-10">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direction</a:t>
                      </a:r>
                      <a:r>
                        <a:rPr lang="en-US" sz="1400" b="0" spc="-20">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to</a:t>
                      </a:r>
                      <a:r>
                        <a:rPr lang="en-US" sz="1400" b="0" spc="-5">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PES.</a:t>
                      </a:r>
                      <a:endParaRPr lang="en-IE"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057882332"/>
                  </a:ext>
                </a:extLst>
              </a:tr>
            </a:tbl>
          </a:graphicData>
        </a:graphic>
      </p:graphicFrame>
      <p:grpSp>
        <p:nvGrpSpPr>
          <p:cNvPr id="39" name="docshapegroup63">
            <a:extLst>
              <a:ext uri="{FF2B5EF4-FFF2-40B4-BE49-F238E27FC236}">
                <a16:creationId xmlns:a16="http://schemas.microsoft.com/office/drawing/2014/main" id="{118F79BD-D3D6-B349-B4D4-5FAA5403E584}"/>
              </a:ext>
            </a:extLst>
          </p:cNvPr>
          <p:cNvGrpSpPr>
            <a:grpSpLocks noRot="1" noChangeAspect="1"/>
          </p:cNvGrpSpPr>
          <p:nvPr/>
        </p:nvGrpSpPr>
        <p:grpSpPr bwMode="auto">
          <a:xfrm>
            <a:off x="962343" y="3105792"/>
            <a:ext cx="838" cy="291"/>
            <a:chOff x="0" y="7"/>
            <a:chExt cx="838" cy="291"/>
          </a:xfrm>
        </p:grpSpPr>
        <p:cxnSp>
          <p:nvCxnSpPr>
            <p:cNvPr id="40" name="Line 3777">
              <a:extLst>
                <a:ext uri="{FF2B5EF4-FFF2-40B4-BE49-F238E27FC236}">
                  <a16:creationId xmlns:a16="http://schemas.microsoft.com/office/drawing/2014/main" id="{2A946D71-D26C-FA4F-849E-DF7BA0788BF3}"/>
                </a:ext>
              </a:extLst>
            </p:cNvPr>
            <p:cNvCxnSpPr>
              <a:cxnSpLocks noRot="1" noChangeAspect="1" noEditPoints="1" noChangeArrowheads="1" noChangeShapeType="1"/>
            </p:cNvCxnSpPr>
            <p:nvPr/>
          </p:nvCxnSpPr>
          <p:spPr bwMode="auto">
            <a:xfrm>
              <a:off x="838" y="182"/>
              <a:ext cx="0" cy="0"/>
            </a:xfrm>
            <a:prstGeom prst="line">
              <a:avLst/>
            </a:prstGeom>
            <a:noFill/>
            <a:ln w="8690">
              <a:solidFill>
                <a:srgbClr val="000000"/>
              </a:solidFill>
              <a:prstDash val="solid"/>
              <a:round/>
              <a:headEnd/>
              <a:tailEnd/>
            </a:ln>
            <a:extLst>
              <a:ext uri="{909E8E84-426E-40DD-AFC4-6F175D3DCCD1}">
                <a14:hiddenFill xmlns:a14="http://schemas.microsoft.com/office/drawing/2010/main">
                  <a:noFill/>
                </a14:hiddenFill>
              </a:ext>
            </a:extLst>
          </p:spPr>
        </p:cxnSp>
        <p:sp>
          <p:nvSpPr>
            <p:cNvPr id="41" name="docshape64">
              <a:extLst>
                <a:ext uri="{FF2B5EF4-FFF2-40B4-BE49-F238E27FC236}">
                  <a16:creationId xmlns:a16="http://schemas.microsoft.com/office/drawing/2014/main" id="{73C1E413-F240-6A4A-A400-B0256FE3F41F}"/>
                </a:ext>
              </a:extLst>
            </p:cNvPr>
            <p:cNvSpPr>
              <a:spLocks noRot="1" noChangeAspect="1" noEditPoints="1" noChangeArrowheads="1" noChangeShapeType="1" noTextEdit="1"/>
            </p:cNvSpPr>
            <p:nvPr/>
          </p:nvSpPr>
          <p:spPr bwMode="auto">
            <a:xfrm>
              <a:off x="720" y="166"/>
              <a:ext cx="54" cy="33"/>
            </a:xfrm>
            <a:custGeom>
              <a:avLst/>
              <a:gdLst>
                <a:gd name="T0" fmla="+- 0 774 720"/>
                <a:gd name="T1" fmla="*/ T0 w 54"/>
                <a:gd name="T2" fmla="+- 0 166 166"/>
                <a:gd name="T3" fmla="*/ 166 h 33"/>
                <a:gd name="T4" fmla="+- 0 720 720"/>
                <a:gd name="T5" fmla="*/ T4 w 54"/>
                <a:gd name="T6" fmla="+- 0 182 166"/>
                <a:gd name="T7" fmla="*/ 182 h 33"/>
                <a:gd name="T8" fmla="+- 0 774 720"/>
                <a:gd name="T9" fmla="*/ T8 w 54"/>
                <a:gd name="T10" fmla="+- 0 199 166"/>
                <a:gd name="T11" fmla="*/ 199 h 33"/>
                <a:gd name="T12" fmla="+- 0 774 720"/>
                <a:gd name="T13" fmla="*/ T12 w 54"/>
                <a:gd name="T14" fmla="+- 0 166 166"/>
                <a:gd name="T15" fmla="*/ 166 h 33"/>
              </a:gdLst>
              <a:ahLst/>
              <a:cxnLst>
                <a:cxn ang="0">
                  <a:pos x="T1" y="T3"/>
                </a:cxn>
                <a:cxn ang="0">
                  <a:pos x="T5" y="T7"/>
                </a:cxn>
                <a:cxn ang="0">
                  <a:pos x="T9" y="T11"/>
                </a:cxn>
                <a:cxn ang="0">
                  <a:pos x="T13" y="T15"/>
                </a:cxn>
              </a:cxnLst>
              <a:rect l="0" t="0" r="r" b="b"/>
              <a:pathLst>
                <a:path w="54" h="33">
                  <a:moveTo>
                    <a:pt x="54" y="0"/>
                  </a:moveTo>
                  <a:lnTo>
                    <a:pt x="0" y="16"/>
                  </a:lnTo>
                  <a:lnTo>
                    <a:pt x="54" y="33"/>
                  </a:lnTo>
                  <a:lnTo>
                    <a:pt x="5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GB"/>
            </a:p>
          </p:txBody>
        </p:sp>
        <p:cxnSp>
          <p:nvCxnSpPr>
            <p:cNvPr id="42" name="Line 3775">
              <a:extLst>
                <a:ext uri="{FF2B5EF4-FFF2-40B4-BE49-F238E27FC236}">
                  <a16:creationId xmlns:a16="http://schemas.microsoft.com/office/drawing/2014/main" id="{31A87E67-4CD8-234F-A588-0986CCC13439}"/>
                </a:ext>
              </a:extLst>
            </p:cNvPr>
            <p:cNvCxnSpPr>
              <a:cxnSpLocks noRot="1" noChangeAspect="1" noEditPoints="1" noChangeArrowheads="1" noChangeShapeType="1"/>
            </p:cNvCxnSpPr>
            <p:nvPr/>
          </p:nvCxnSpPr>
          <p:spPr bwMode="auto">
            <a:xfrm>
              <a:off x="730" y="7"/>
              <a:ext cx="0" cy="39"/>
            </a:xfrm>
            <a:prstGeom prst="line">
              <a:avLst/>
            </a:prstGeom>
            <a:noFill/>
            <a:ln w="8716">
              <a:solidFill>
                <a:srgbClr val="000000"/>
              </a:solidFill>
              <a:prstDash val="solid"/>
              <a:round/>
              <a:headEnd/>
              <a:tailEnd/>
            </a:ln>
            <a:extLst>
              <a:ext uri="{909E8E84-426E-40DD-AFC4-6F175D3DCCD1}">
                <a14:hiddenFill xmlns:a14="http://schemas.microsoft.com/office/drawing/2010/main">
                  <a:noFill/>
                </a14:hiddenFill>
              </a:ext>
            </a:extLst>
          </p:spPr>
        </p:cxnSp>
        <p:sp>
          <p:nvSpPr>
            <p:cNvPr id="43" name="docshape65">
              <a:extLst>
                <a:ext uri="{FF2B5EF4-FFF2-40B4-BE49-F238E27FC236}">
                  <a16:creationId xmlns:a16="http://schemas.microsoft.com/office/drawing/2014/main" id="{33DED123-8819-9349-A868-4C83403CE034}"/>
                </a:ext>
              </a:extLst>
            </p:cNvPr>
            <p:cNvSpPr>
              <a:spLocks noRot="1" noChangeAspect="1" noEditPoints="1" noChangeArrowheads="1" noChangeShapeType="1" noTextEdit="1"/>
            </p:cNvSpPr>
            <p:nvPr/>
          </p:nvSpPr>
          <p:spPr bwMode="auto">
            <a:xfrm>
              <a:off x="625" y="21"/>
              <a:ext cx="56" cy="40"/>
            </a:xfrm>
            <a:custGeom>
              <a:avLst/>
              <a:gdLst>
                <a:gd name="T0" fmla="+- 0 665 625"/>
                <a:gd name="T1" fmla="*/ T0 w 56"/>
                <a:gd name="T2" fmla="+- 0 21 21"/>
                <a:gd name="T3" fmla="*/ 21 h 40"/>
                <a:gd name="T4" fmla="+- 0 625 625"/>
                <a:gd name="T5" fmla="*/ T4 w 56"/>
                <a:gd name="T6" fmla="+- 0 60 21"/>
                <a:gd name="T7" fmla="*/ 60 h 40"/>
                <a:gd name="T8" fmla="+- 0 681 625"/>
                <a:gd name="T9" fmla="*/ T8 w 56"/>
                <a:gd name="T10" fmla="+- 0 51 21"/>
                <a:gd name="T11" fmla="*/ 51 h 40"/>
                <a:gd name="T12" fmla="+- 0 665 625"/>
                <a:gd name="T13" fmla="*/ T12 w 56"/>
                <a:gd name="T14" fmla="+- 0 21 21"/>
                <a:gd name="T15" fmla="*/ 21 h 40"/>
              </a:gdLst>
              <a:ahLst/>
              <a:cxnLst>
                <a:cxn ang="0">
                  <a:pos x="T1" y="T3"/>
                </a:cxn>
                <a:cxn ang="0">
                  <a:pos x="T5" y="T7"/>
                </a:cxn>
                <a:cxn ang="0">
                  <a:pos x="T9" y="T11"/>
                </a:cxn>
                <a:cxn ang="0">
                  <a:pos x="T13" y="T15"/>
                </a:cxn>
              </a:cxnLst>
              <a:rect l="0" t="0" r="r" b="b"/>
              <a:pathLst>
                <a:path w="56" h="40">
                  <a:moveTo>
                    <a:pt x="40" y="0"/>
                  </a:moveTo>
                  <a:lnTo>
                    <a:pt x="0" y="39"/>
                  </a:lnTo>
                  <a:lnTo>
                    <a:pt x="56" y="30"/>
                  </a:lnTo>
                  <a:lnTo>
                    <a:pt x="4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GB"/>
            </a:p>
          </p:txBody>
        </p:sp>
        <p:sp>
          <p:nvSpPr>
            <p:cNvPr id="44" name="docshape66">
              <a:extLst>
                <a:ext uri="{FF2B5EF4-FFF2-40B4-BE49-F238E27FC236}">
                  <a16:creationId xmlns:a16="http://schemas.microsoft.com/office/drawing/2014/main" id="{30BA3FFC-73EA-CF41-9434-2E1CCB86DD07}"/>
                </a:ext>
              </a:extLst>
            </p:cNvPr>
            <p:cNvSpPr>
              <a:spLocks noRot="1" noChangeAspect="1" noEditPoints="1" noChangeArrowheads="1" noChangeShapeType="1" noTextEdit="1"/>
            </p:cNvSpPr>
            <p:nvPr/>
          </p:nvSpPr>
          <p:spPr bwMode="auto">
            <a:xfrm>
              <a:off x="0" y="87"/>
              <a:ext cx="714" cy="206"/>
            </a:xfrm>
            <a:custGeom>
              <a:avLst/>
              <a:gdLst>
                <a:gd name="T0" fmla="*/ 0 w 714"/>
                <a:gd name="T1" fmla="+- 0 293 88"/>
                <a:gd name="T2" fmla="*/ 293 h 206"/>
                <a:gd name="T3" fmla="*/ 714 w 714"/>
                <a:gd name="T4" fmla="+- 0 293 88"/>
                <a:gd name="T5" fmla="*/ 293 h 206"/>
                <a:gd name="T6" fmla="*/ 30 w 714"/>
                <a:gd name="T7" fmla="+- 0 88 88"/>
                <a:gd name="T8" fmla="*/ 88 h 206"/>
                <a:gd name="T9" fmla="*/ 535 w 714"/>
                <a:gd name="T10" fmla="+- 0 90 88"/>
                <a:gd name="T11" fmla="*/ 90 h 206"/>
              </a:gdLst>
              <a:ahLst/>
              <a:cxnLst>
                <a:cxn ang="0">
                  <a:pos x="T0" y="T2"/>
                </a:cxn>
                <a:cxn ang="0">
                  <a:pos x="T3" y="T5"/>
                </a:cxn>
                <a:cxn ang="0">
                  <a:pos x="T6" y="T8"/>
                </a:cxn>
                <a:cxn ang="0">
                  <a:pos x="T9" y="T11"/>
                </a:cxn>
              </a:cxnLst>
              <a:rect l="0" t="0" r="r" b="b"/>
              <a:pathLst>
                <a:path w="714" h="206">
                  <a:moveTo>
                    <a:pt x="0" y="205"/>
                  </a:moveTo>
                  <a:lnTo>
                    <a:pt x="714" y="205"/>
                  </a:lnTo>
                  <a:moveTo>
                    <a:pt x="30" y="0"/>
                  </a:moveTo>
                  <a:lnTo>
                    <a:pt x="535" y="2"/>
                  </a:lnTo>
                </a:path>
              </a:pathLst>
            </a:custGeom>
            <a:noFill/>
            <a:ln w="2917">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GB"/>
            </a:p>
          </p:txBody>
        </p:sp>
        <p:pic>
          <p:nvPicPr>
            <p:cNvPr id="45" name="docshape67">
              <a:extLst>
                <a:ext uri="{FF2B5EF4-FFF2-40B4-BE49-F238E27FC236}">
                  <a16:creationId xmlns:a16="http://schemas.microsoft.com/office/drawing/2014/main" id="{C6E36033-3F0E-DC4A-A09E-1CB6B2FFF550}"/>
                </a:ext>
              </a:extLst>
            </p:cNvPr>
            <p:cNvPicPr>
              <a:picLocks noRot="1" noChangeAspect="1" noEditPoints="1" noChangeArrowheads="1" noChangeShapeType="1" noCrop="1"/>
            </p:cNvPicPr>
            <p:nvPr/>
          </p:nvPicPr>
          <p:blipFill>
            <a:blip r:embed="rId3">
              <a:extLst>
                <a:ext uri="{28A0092B-C50C-407E-A947-70E740481C1C}">
                  <a14:useLocalDpi xmlns:a14="http://schemas.microsoft.com/office/drawing/2010/main" val="0"/>
                </a:ext>
              </a:extLst>
            </a:blip>
            <a:srcRect/>
            <a:stretch>
              <a:fillRect/>
            </a:stretch>
          </p:blipFill>
          <p:spPr bwMode="auto">
            <a:xfrm>
              <a:off x="532" y="87"/>
              <a:ext cx="161" cy="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6" name="docshape68">
              <a:extLst>
                <a:ext uri="{FF2B5EF4-FFF2-40B4-BE49-F238E27FC236}">
                  <a16:creationId xmlns:a16="http://schemas.microsoft.com/office/drawing/2014/main" id="{DD15C389-8EEC-7B4C-8A22-AF65429A865B}"/>
                </a:ext>
              </a:extLst>
            </p:cNvPr>
            <p:cNvSpPr>
              <a:spLocks noRot="1" noChangeAspect="1" noEditPoints="1" noChangeArrowheads="1" noChangeShapeType="1" noTextEdit="1"/>
            </p:cNvSpPr>
            <p:nvPr/>
          </p:nvSpPr>
          <p:spPr bwMode="auto">
            <a:xfrm>
              <a:off x="30" y="87"/>
              <a:ext cx="35" cy="1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endParaRPr lang="en-GB"/>
            </a:p>
          </p:txBody>
        </p:sp>
        <p:cxnSp>
          <p:nvCxnSpPr>
            <p:cNvPr id="47" name="Line 3770">
              <a:extLst>
                <a:ext uri="{FF2B5EF4-FFF2-40B4-BE49-F238E27FC236}">
                  <a16:creationId xmlns:a16="http://schemas.microsoft.com/office/drawing/2014/main" id="{F6B0FA9F-30E6-7F4F-AE7C-4F5F09610267}"/>
                </a:ext>
              </a:extLst>
            </p:cNvPr>
            <p:cNvCxnSpPr>
              <a:cxnSpLocks noRot="1" noChangeAspect="1" noEditPoints="1" noChangeArrowheads="1" noChangeShapeType="1"/>
            </p:cNvCxnSpPr>
            <p:nvPr/>
          </p:nvCxnSpPr>
          <p:spPr bwMode="auto">
            <a:xfrm>
              <a:off x="109" y="88"/>
              <a:ext cx="0" cy="205"/>
            </a:xfrm>
            <a:prstGeom prst="line">
              <a:avLst/>
            </a:prstGeom>
            <a:noFill/>
            <a:ln w="8815">
              <a:solidFill>
                <a:srgbClr val="000000"/>
              </a:solidFill>
              <a:prstDash val="solid"/>
              <a:round/>
              <a:headEnd/>
              <a:tailEnd/>
            </a:ln>
            <a:extLst>
              <a:ext uri="{909E8E84-426E-40DD-AFC4-6F175D3DCCD1}">
                <a14:hiddenFill xmlns:a14="http://schemas.microsoft.com/office/drawing/2010/main">
                  <a:noFill/>
                </a14:hiddenFill>
              </a:ext>
            </a:extLst>
          </p:spPr>
        </p:cxnSp>
      </p:grpSp>
      <p:grpSp>
        <p:nvGrpSpPr>
          <p:cNvPr id="48" name="docshapegroup63">
            <a:extLst>
              <a:ext uri="{FF2B5EF4-FFF2-40B4-BE49-F238E27FC236}">
                <a16:creationId xmlns:a16="http://schemas.microsoft.com/office/drawing/2014/main" id="{24BCAB64-01BD-4041-8293-34063E57F74C}"/>
              </a:ext>
            </a:extLst>
          </p:cNvPr>
          <p:cNvGrpSpPr>
            <a:grpSpLocks noRot="1" noChangeAspect="1"/>
          </p:cNvGrpSpPr>
          <p:nvPr/>
        </p:nvGrpSpPr>
        <p:grpSpPr bwMode="auto">
          <a:xfrm>
            <a:off x="919481" y="3162942"/>
            <a:ext cx="838" cy="291"/>
            <a:chOff x="0" y="7"/>
            <a:chExt cx="838" cy="291"/>
          </a:xfrm>
        </p:grpSpPr>
        <p:cxnSp>
          <p:nvCxnSpPr>
            <p:cNvPr id="49" name="Line 3777">
              <a:extLst>
                <a:ext uri="{FF2B5EF4-FFF2-40B4-BE49-F238E27FC236}">
                  <a16:creationId xmlns:a16="http://schemas.microsoft.com/office/drawing/2014/main" id="{E909F913-2B41-8C4F-9A31-3468C97A5D2C}"/>
                </a:ext>
              </a:extLst>
            </p:cNvPr>
            <p:cNvCxnSpPr>
              <a:cxnSpLocks noRot="1" noChangeAspect="1" noEditPoints="1" noChangeArrowheads="1" noChangeShapeType="1"/>
            </p:cNvCxnSpPr>
            <p:nvPr/>
          </p:nvCxnSpPr>
          <p:spPr bwMode="auto">
            <a:xfrm>
              <a:off x="838" y="182"/>
              <a:ext cx="0" cy="0"/>
            </a:xfrm>
            <a:prstGeom prst="line">
              <a:avLst/>
            </a:prstGeom>
            <a:noFill/>
            <a:ln w="8690">
              <a:solidFill>
                <a:srgbClr val="000000"/>
              </a:solidFill>
              <a:prstDash val="solid"/>
              <a:round/>
              <a:headEnd/>
              <a:tailEnd/>
            </a:ln>
            <a:extLst>
              <a:ext uri="{909E8E84-426E-40DD-AFC4-6F175D3DCCD1}">
                <a14:hiddenFill xmlns:a14="http://schemas.microsoft.com/office/drawing/2010/main">
                  <a:noFill/>
                </a14:hiddenFill>
              </a:ext>
            </a:extLst>
          </p:spPr>
        </p:cxnSp>
        <p:sp>
          <p:nvSpPr>
            <p:cNvPr id="50" name="docshape64">
              <a:extLst>
                <a:ext uri="{FF2B5EF4-FFF2-40B4-BE49-F238E27FC236}">
                  <a16:creationId xmlns:a16="http://schemas.microsoft.com/office/drawing/2014/main" id="{FAB286E6-E60E-7648-9D42-3A33C32AF7E9}"/>
                </a:ext>
              </a:extLst>
            </p:cNvPr>
            <p:cNvSpPr>
              <a:spLocks noRot="1" noChangeAspect="1" noEditPoints="1" noChangeArrowheads="1" noChangeShapeType="1" noTextEdit="1"/>
            </p:cNvSpPr>
            <p:nvPr/>
          </p:nvSpPr>
          <p:spPr bwMode="auto">
            <a:xfrm>
              <a:off x="720" y="166"/>
              <a:ext cx="54" cy="33"/>
            </a:xfrm>
            <a:custGeom>
              <a:avLst/>
              <a:gdLst>
                <a:gd name="T0" fmla="+- 0 774 720"/>
                <a:gd name="T1" fmla="*/ T0 w 54"/>
                <a:gd name="T2" fmla="+- 0 166 166"/>
                <a:gd name="T3" fmla="*/ 166 h 33"/>
                <a:gd name="T4" fmla="+- 0 720 720"/>
                <a:gd name="T5" fmla="*/ T4 w 54"/>
                <a:gd name="T6" fmla="+- 0 182 166"/>
                <a:gd name="T7" fmla="*/ 182 h 33"/>
                <a:gd name="T8" fmla="+- 0 774 720"/>
                <a:gd name="T9" fmla="*/ T8 w 54"/>
                <a:gd name="T10" fmla="+- 0 199 166"/>
                <a:gd name="T11" fmla="*/ 199 h 33"/>
                <a:gd name="T12" fmla="+- 0 774 720"/>
                <a:gd name="T13" fmla="*/ T12 w 54"/>
                <a:gd name="T14" fmla="+- 0 166 166"/>
                <a:gd name="T15" fmla="*/ 166 h 33"/>
              </a:gdLst>
              <a:ahLst/>
              <a:cxnLst>
                <a:cxn ang="0">
                  <a:pos x="T1" y="T3"/>
                </a:cxn>
                <a:cxn ang="0">
                  <a:pos x="T5" y="T7"/>
                </a:cxn>
                <a:cxn ang="0">
                  <a:pos x="T9" y="T11"/>
                </a:cxn>
                <a:cxn ang="0">
                  <a:pos x="T13" y="T15"/>
                </a:cxn>
              </a:cxnLst>
              <a:rect l="0" t="0" r="r" b="b"/>
              <a:pathLst>
                <a:path w="54" h="33">
                  <a:moveTo>
                    <a:pt x="54" y="0"/>
                  </a:moveTo>
                  <a:lnTo>
                    <a:pt x="0" y="16"/>
                  </a:lnTo>
                  <a:lnTo>
                    <a:pt x="54" y="33"/>
                  </a:lnTo>
                  <a:lnTo>
                    <a:pt x="5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GB"/>
            </a:p>
          </p:txBody>
        </p:sp>
        <p:cxnSp>
          <p:nvCxnSpPr>
            <p:cNvPr id="51" name="Line 3775">
              <a:extLst>
                <a:ext uri="{FF2B5EF4-FFF2-40B4-BE49-F238E27FC236}">
                  <a16:creationId xmlns:a16="http://schemas.microsoft.com/office/drawing/2014/main" id="{5316A654-9360-E141-BE34-CAE5C4371A28}"/>
                </a:ext>
              </a:extLst>
            </p:cNvPr>
            <p:cNvCxnSpPr>
              <a:cxnSpLocks noRot="1" noChangeAspect="1" noEditPoints="1" noChangeArrowheads="1" noChangeShapeType="1"/>
            </p:cNvCxnSpPr>
            <p:nvPr/>
          </p:nvCxnSpPr>
          <p:spPr bwMode="auto">
            <a:xfrm>
              <a:off x="730" y="7"/>
              <a:ext cx="0" cy="39"/>
            </a:xfrm>
            <a:prstGeom prst="line">
              <a:avLst/>
            </a:prstGeom>
            <a:noFill/>
            <a:ln w="8716">
              <a:solidFill>
                <a:srgbClr val="000000"/>
              </a:solidFill>
              <a:prstDash val="solid"/>
              <a:round/>
              <a:headEnd/>
              <a:tailEnd/>
            </a:ln>
            <a:extLst>
              <a:ext uri="{909E8E84-426E-40DD-AFC4-6F175D3DCCD1}">
                <a14:hiddenFill xmlns:a14="http://schemas.microsoft.com/office/drawing/2010/main">
                  <a:noFill/>
                </a14:hiddenFill>
              </a:ext>
            </a:extLst>
          </p:spPr>
        </p:cxnSp>
        <p:sp>
          <p:nvSpPr>
            <p:cNvPr id="52" name="docshape65">
              <a:extLst>
                <a:ext uri="{FF2B5EF4-FFF2-40B4-BE49-F238E27FC236}">
                  <a16:creationId xmlns:a16="http://schemas.microsoft.com/office/drawing/2014/main" id="{77BFD0C1-0854-784A-B6C2-334134249CD7}"/>
                </a:ext>
              </a:extLst>
            </p:cNvPr>
            <p:cNvSpPr>
              <a:spLocks noRot="1" noChangeAspect="1" noEditPoints="1" noChangeArrowheads="1" noChangeShapeType="1" noTextEdit="1"/>
            </p:cNvSpPr>
            <p:nvPr/>
          </p:nvSpPr>
          <p:spPr bwMode="auto">
            <a:xfrm>
              <a:off x="625" y="21"/>
              <a:ext cx="56" cy="40"/>
            </a:xfrm>
            <a:custGeom>
              <a:avLst/>
              <a:gdLst>
                <a:gd name="T0" fmla="+- 0 665 625"/>
                <a:gd name="T1" fmla="*/ T0 w 56"/>
                <a:gd name="T2" fmla="+- 0 21 21"/>
                <a:gd name="T3" fmla="*/ 21 h 40"/>
                <a:gd name="T4" fmla="+- 0 625 625"/>
                <a:gd name="T5" fmla="*/ T4 w 56"/>
                <a:gd name="T6" fmla="+- 0 60 21"/>
                <a:gd name="T7" fmla="*/ 60 h 40"/>
                <a:gd name="T8" fmla="+- 0 681 625"/>
                <a:gd name="T9" fmla="*/ T8 w 56"/>
                <a:gd name="T10" fmla="+- 0 51 21"/>
                <a:gd name="T11" fmla="*/ 51 h 40"/>
                <a:gd name="T12" fmla="+- 0 665 625"/>
                <a:gd name="T13" fmla="*/ T12 w 56"/>
                <a:gd name="T14" fmla="+- 0 21 21"/>
                <a:gd name="T15" fmla="*/ 21 h 40"/>
              </a:gdLst>
              <a:ahLst/>
              <a:cxnLst>
                <a:cxn ang="0">
                  <a:pos x="T1" y="T3"/>
                </a:cxn>
                <a:cxn ang="0">
                  <a:pos x="T5" y="T7"/>
                </a:cxn>
                <a:cxn ang="0">
                  <a:pos x="T9" y="T11"/>
                </a:cxn>
                <a:cxn ang="0">
                  <a:pos x="T13" y="T15"/>
                </a:cxn>
              </a:cxnLst>
              <a:rect l="0" t="0" r="r" b="b"/>
              <a:pathLst>
                <a:path w="56" h="40">
                  <a:moveTo>
                    <a:pt x="40" y="0"/>
                  </a:moveTo>
                  <a:lnTo>
                    <a:pt x="0" y="39"/>
                  </a:lnTo>
                  <a:lnTo>
                    <a:pt x="56" y="30"/>
                  </a:lnTo>
                  <a:lnTo>
                    <a:pt x="4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GB"/>
            </a:p>
          </p:txBody>
        </p:sp>
        <p:sp>
          <p:nvSpPr>
            <p:cNvPr id="53" name="docshape66">
              <a:extLst>
                <a:ext uri="{FF2B5EF4-FFF2-40B4-BE49-F238E27FC236}">
                  <a16:creationId xmlns:a16="http://schemas.microsoft.com/office/drawing/2014/main" id="{C5356E05-0901-C544-AFC4-9BC22D4D67A4}"/>
                </a:ext>
              </a:extLst>
            </p:cNvPr>
            <p:cNvSpPr>
              <a:spLocks noRot="1" noChangeAspect="1" noEditPoints="1" noChangeArrowheads="1" noChangeShapeType="1" noTextEdit="1"/>
            </p:cNvSpPr>
            <p:nvPr/>
          </p:nvSpPr>
          <p:spPr bwMode="auto">
            <a:xfrm>
              <a:off x="0" y="87"/>
              <a:ext cx="714" cy="206"/>
            </a:xfrm>
            <a:custGeom>
              <a:avLst/>
              <a:gdLst>
                <a:gd name="T0" fmla="*/ 0 w 714"/>
                <a:gd name="T1" fmla="+- 0 293 88"/>
                <a:gd name="T2" fmla="*/ 293 h 206"/>
                <a:gd name="T3" fmla="*/ 714 w 714"/>
                <a:gd name="T4" fmla="+- 0 293 88"/>
                <a:gd name="T5" fmla="*/ 293 h 206"/>
                <a:gd name="T6" fmla="*/ 30 w 714"/>
                <a:gd name="T7" fmla="+- 0 88 88"/>
                <a:gd name="T8" fmla="*/ 88 h 206"/>
                <a:gd name="T9" fmla="*/ 535 w 714"/>
                <a:gd name="T10" fmla="+- 0 90 88"/>
                <a:gd name="T11" fmla="*/ 90 h 206"/>
              </a:gdLst>
              <a:ahLst/>
              <a:cxnLst>
                <a:cxn ang="0">
                  <a:pos x="T0" y="T2"/>
                </a:cxn>
                <a:cxn ang="0">
                  <a:pos x="T3" y="T5"/>
                </a:cxn>
                <a:cxn ang="0">
                  <a:pos x="T6" y="T8"/>
                </a:cxn>
                <a:cxn ang="0">
                  <a:pos x="T9" y="T11"/>
                </a:cxn>
              </a:cxnLst>
              <a:rect l="0" t="0" r="r" b="b"/>
              <a:pathLst>
                <a:path w="714" h="206">
                  <a:moveTo>
                    <a:pt x="0" y="205"/>
                  </a:moveTo>
                  <a:lnTo>
                    <a:pt x="714" y="205"/>
                  </a:lnTo>
                  <a:moveTo>
                    <a:pt x="30" y="0"/>
                  </a:moveTo>
                  <a:lnTo>
                    <a:pt x="535" y="2"/>
                  </a:lnTo>
                </a:path>
              </a:pathLst>
            </a:custGeom>
            <a:noFill/>
            <a:ln w="2917">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GB"/>
            </a:p>
          </p:txBody>
        </p:sp>
        <p:pic>
          <p:nvPicPr>
            <p:cNvPr id="54" name="docshape67">
              <a:extLst>
                <a:ext uri="{FF2B5EF4-FFF2-40B4-BE49-F238E27FC236}">
                  <a16:creationId xmlns:a16="http://schemas.microsoft.com/office/drawing/2014/main" id="{3CB308DF-397F-6441-BBD7-FC2DD8695193}"/>
                </a:ext>
              </a:extLst>
            </p:cNvPr>
            <p:cNvPicPr>
              <a:picLocks noRot="1" noChangeAspect="1" noEditPoints="1" noChangeArrowheads="1" noChangeShapeType="1" noCrop="1"/>
            </p:cNvPicPr>
            <p:nvPr/>
          </p:nvPicPr>
          <p:blipFill>
            <a:blip r:embed="rId3">
              <a:extLst>
                <a:ext uri="{28A0092B-C50C-407E-A947-70E740481C1C}">
                  <a14:useLocalDpi xmlns:a14="http://schemas.microsoft.com/office/drawing/2010/main" val="0"/>
                </a:ext>
              </a:extLst>
            </a:blip>
            <a:srcRect/>
            <a:stretch>
              <a:fillRect/>
            </a:stretch>
          </p:blipFill>
          <p:spPr bwMode="auto">
            <a:xfrm>
              <a:off x="532" y="87"/>
              <a:ext cx="161" cy="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5" name="docshape68">
              <a:extLst>
                <a:ext uri="{FF2B5EF4-FFF2-40B4-BE49-F238E27FC236}">
                  <a16:creationId xmlns:a16="http://schemas.microsoft.com/office/drawing/2014/main" id="{5DFC295B-EDAA-0D4A-A95B-82DD7513576E}"/>
                </a:ext>
              </a:extLst>
            </p:cNvPr>
            <p:cNvSpPr>
              <a:spLocks noRot="1" noChangeAspect="1" noEditPoints="1" noChangeArrowheads="1" noChangeShapeType="1" noTextEdit="1"/>
            </p:cNvSpPr>
            <p:nvPr/>
          </p:nvSpPr>
          <p:spPr bwMode="auto">
            <a:xfrm>
              <a:off x="30" y="87"/>
              <a:ext cx="35" cy="1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endParaRPr lang="en-GB"/>
            </a:p>
          </p:txBody>
        </p:sp>
        <p:cxnSp>
          <p:nvCxnSpPr>
            <p:cNvPr id="56" name="Line 3770">
              <a:extLst>
                <a:ext uri="{FF2B5EF4-FFF2-40B4-BE49-F238E27FC236}">
                  <a16:creationId xmlns:a16="http://schemas.microsoft.com/office/drawing/2014/main" id="{0ED8B73D-C0EF-5E4E-ABCB-BAB5CF58E611}"/>
                </a:ext>
              </a:extLst>
            </p:cNvPr>
            <p:cNvCxnSpPr>
              <a:cxnSpLocks noRot="1" noChangeAspect="1" noEditPoints="1" noChangeArrowheads="1" noChangeShapeType="1"/>
            </p:cNvCxnSpPr>
            <p:nvPr/>
          </p:nvCxnSpPr>
          <p:spPr bwMode="auto">
            <a:xfrm>
              <a:off x="109" y="88"/>
              <a:ext cx="0" cy="205"/>
            </a:xfrm>
            <a:prstGeom prst="line">
              <a:avLst/>
            </a:prstGeom>
            <a:noFill/>
            <a:ln w="8815">
              <a:solidFill>
                <a:srgbClr val="000000"/>
              </a:solidFill>
              <a:prstDash val="solid"/>
              <a:round/>
              <a:headEnd/>
              <a:tailEnd/>
            </a:ln>
            <a:extLst>
              <a:ext uri="{909E8E84-426E-40DD-AFC4-6F175D3DCCD1}">
                <a14:hiddenFill xmlns:a14="http://schemas.microsoft.com/office/drawing/2010/main">
                  <a:noFill/>
                </a14:hiddenFill>
              </a:ext>
            </a:extLst>
          </p:spPr>
        </p:cxnSp>
      </p:grpSp>
      <p:grpSp>
        <p:nvGrpSpPr>
          <p:cNvPr id="57" name="docshapegroup119">
            <a:extLst>
              <a:ext uri="{FF2B5EF4-FFF2-40B4-BE49-F238E27FC236}">
                <a16:creationId xmlns:a16="http://schemas.microsoft.com/office/drawing/2014/main" id="{FD6A60B7-62DF-144C-9296-87F8EFB6C2A7}"/>
              </a:ext>
            </a:extLst>
          </p:cNvPr>
          <p:cNvGrpSpPr>
            <a:grpSpLocks noRot="1" noChangeAspect="1"/>
          </p:cNvGrpSpPr>
          <p:nvPr/>
        </p:nvGrpSpPr>
        <p:grpSpPr bwMode="auto">
          <a:xfrm>
            <a:off x="889842" y="2460438"/>
            <a:ext cx="545706" cy="410344"/>
            <a:chOff x="69" y="7"/>
            <a:chExt cx="350" cy="286"/>
          </a:xfrm>
        </p:grpSpPr>
        <p:cxnSp>
          <p:nvCxnSpPr>
            <p:cNvPr id="58" name="Line 3699">
              <a:extLst>
                <a:ext uri="{FF2B5EF4-FFF2-40B4-BE49-F238E27FC236}">
                  <a16:creationId xmlns:a16="http://schemas.microsoft.com/office/drawing/2014/main" id="{F353EDB2-8448-A447-9A14-E6315484A118}"/>
                </a:ext>
              </a:extLst>
            </p:cNvPr>
            <p:cNvCxnSpPr>
              <a:cxnSpLocks noRot="1" noChangeAspect="1" noEditPoints="1" noChangeArrowheads="1" noChangeShapeType="1"/>
            </p:cNvCxnSpPr>
            <p:nvPr/>
          </p:nvCxnSpPr>
          <p:spPr bwMode="auto">
            <a:xfrm>
              <a:off x="373" y="293"/>
              <a:ext cx="0" cy="0"/>
            </a:xfrm>
            <a:prstGeom prst="line">
              <a:avLst/>
            </a:prstGeom>
            <a:noFill/>
            <a:ln w="2943">
              <a:solidFill>
                <a:srgbClr val="000000"/>
              </a:solidFill>
              <a:prstDash val="solid"/>
              <a:round/>
              <a:headEnd/>
              <a:tailEnd/>
            </a:ln>
            <a:extLst>
              <a:ext uri="{909E8E84-426E-40DD-AFC4-6F175D3DCCD1}">
                <a14:hiddenFill xmlns:a14="http://schemas.microsoft.com/office/drawing/2010/main">
                  <a:noFill/>
                </a14:hiddenFill>
              </a:ext>
            </a:extLst>
          </p:spPr>
        </p:cxnSp>
        <p:cxnSp>
          <p:nvCxnSpPr>
            <p:cNvPr id="59" name="Line 3698">
              <a:extLst>
                <a:ext uri="{FF2B5EF4-FFF2-40B4-BE49-F238E27FC236}">
                  <a16:creationId xmlns:a16="http://schemas.microsoft.com/office/drawing/2014/main" id="{8757C98E-D5A6-FE40-B43A-9963963D6CF6}"/>
                </a:ext>
              </a:extLst>
            </p:cNvPr>
            <p:cNvCxnSpPr>
              <a:cxnSpLocks noRot="1" noChangeAspect="1" noEditPoints="1" noChangeArrowheads="1" noChangeShapeType="1"/>
            </p:cNvCxnSpPr>
            <p:nvPr/>
          </p:nvCxnSpPr>
          <p:spPr bwMode="auto">
            <a:xfrm>
              <a:off x="419" y="7"/>
              <a:ext cx="0" cy="39"/>
            </a:xfrm>
            <a:prstGeom prst="line">
              <a:avLst/>
            </a:prstGeom>
            <a:noFill/>
            <a:ln w="8828">
              <a:solidFill>
                <a:srgbClr val="000000"/>
              </a:solidFill>
              <a:prstDash val="solid"/>
              <a:round/>
              <a:headEnd/>
              <a:tailEnd/>
            </a:ln>
            <a:extLst>
              <a:ext uri="{909E8E84-426E-40DD-AFC4-6F175D3DCCD1}">
                <a14:hiddenFill xmlns:a14="http://schemas.microsoft.com/office/drawing/2010/main">
                  <a:noFill/>
                </a14:hiddenFill>
              </a:ext>
            </a:extLst>
          </p:spPr>
        </p:cxnSp>
        <p:sp>
          <p:nvSpPr>
            <p:cNvPr id="60" name="docshape120">
              <a:extLst>
                <a:ext uri="{FF2B5EF4-FFF2-40B4-BE49-F238E27FC236}">
                  <a16:creationId xmlns:a16="http://schemas.microsoft.com/office/drawing/2014/main" id="{BC49DCA3-2D57-554C-BB50-78F621A6F620}"/>
                </a:ext>
              </a:extLst>
            </p:cNvPr>
            <p:cNvSpPr>
              <a:spLocks noRot="1" noChangeAspect="1" noEditPoints="1" noChangeArrowheads="1" noChangeShapeType="1" noTextEdit="1"/>
            </p:cNvSpPr>
            <p:nvPr/>
          </p:nvSpPr>
          <p:spPr bwMode="auto">
            <a:xfrm>
              <a:off x="270" y="20"/>
              <a:ext cx="100" cy="259"/>
            </a:xfrm>
            <a:custGeom>
              <a:avLst/>
              <a:gdLst>
                <a:gd name="T0" fmla="+- 0 308 271"/>
                <a:gd name="T1" fmla="*/ T0 w 100"/>
                <a:gd name="T2" fmla="+- 0 88 21"/>
                <a:gd name="T3" fmla="*/ 88 h 259"/>
                <a:gd name="T4" fmla="+- 0 271 271"/>
                <a:gd name="T5" fmla="*/ T4 w 100"/>
                <a:gd name="T6" fmla="+- 0 88 21"/>
                <a:gd name="T7" fmla="*/ 88 h 259"/>
                <a:gd name="T8" fmla="+- 0 271 271"/>
                <a:gd name="T9" fmla="*/ T8 w 100"/>
                <a:gd name="T10" fmla="+- 0 279 21"/>
                <a:gd name="T11" fmla="*/ 279 h 259"/>
                <a:gd name="T12" fmla="+- 0 308 271"/>
                <a:gd name="T13" fmla="*/ T12 w 100"/>
                <a:gd name="T14" fmla="+- 0 279 21"/>
                <a:gd name="T15" fmla="*/ 279 h 259"/>
                <a:gd name="T16" fmla="+- 0 308 271"/>
                <a:gd name="T17" fmla="*/ T16 w 100"/>
                <a:gd name="T18" fmla="+- 0 88 21"/>
                <a:gd name="T19" fmla="*/ 88 h 259"/>
                <a:gd name="T20" fmla="+- 0 370 271"/>
                <a:gd name="T21" fmla="*/ T20 w 100"/>
                <a:gd name="T22" fmla="+- 0 51 21"/>
                <a:gd name="T23" fmla="*/ 51 h 259"/>
                <a:gd name="T24" fmla="+- 0 357 271"/>
                <a:gd name="T25" fmla="*/ T24 w 100"/>
                <a:gd name="T26" fmla="+- 0 21 21"/>
                <a:gd name="T27" fmla="*/ 21 h 259"/>
                <a:gd name="T28" fmla="+- 0 315 271"/>
                <a:gd name="T29" fmla="*/ T28 w 100"/>
                <a:gd name="T30" fmla="+- 0 60 21"/>
                <a:gd name="T31" fmla="*/ 60 h 259"/>
                <a:gd name="T32" fmla="+- 0 370 271"/>
                <a:gd name="T33" fmla="*/ T32 w 100"/>
                <a:gd name="T34" fmla="+- 0 51 21"/>
                <a:gd name="T35" fmla="*/ 51 h 259"/>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100" h="259">
                  <a:moveTo>
                    <a:pt x="37" y="67"/>
                  </a:moveTo>
                  <a:lnTo>
                    <a:pt x="0" y="67"/>
                  </a:lnTo>
                  <a:lnTo>
                    <a:pt x="0" y="258"/>
                  </a:lnTo>
                  <a:lnTo>
                    <a:pt x="37" y="258"/>
                  </a:lnTo>
                  <a:lnTo>
                    <a:pt x="37" y="67"/>
                  </a:lnTo>
                  <a:close/>
                  <a:moveTo>
                    <a:pt x="99" y="30"/>
                  </a:moveTo>
                  <a:lnTo>
                    <a:pt x="86" y="0"/>
                  </a:lnTo>
                  <a:lnTo>
                    <a:pt x="44" y="39"/>
                  </a:lnTo>
                  <a:lnTo>
                    <a:pt x="99" y="3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GB"/>
            </a:p>
          </p:txBody>
        </p:sp>
        <p:sp>
          <p:nvSpPr>
            <p:cNvPr id="61" name="docshape121">
              <a:extLst>
                <a:ext uri="{FF2B5EF4-FFF2-40B4-BE49-F238E27FC236}">
                  <a16:creationId xmlns:a16="http://schemas.microsoft.com/office/drawing/2014/main" id="{6206FDC7-384C-0541-82C4-18B5AB77F4A6}"/>
                </a:ext>
              </a:extLst>
            </p:cNvPr>
            <p:cNvSpPr>
              <a:spLocks noRot="1" noChangeAspect="1" noEditPoints="1" noChangeArrowheads="1" noChangeShapeType="1" noTextEdit="1"/>
            </p:cNvSpPr>
            <p:nvPr/>
          </p:nvSpPr>
          <p:spPr bwMode="auto">
            <a:xfrm>
              <a:off x="270" y="87"/>
              <a:ext cx="38" cy="192"/>
            </a:xfrm>
            <a:prstGeom prst="rect">
              <a:avLst/>
            </a:prstGeom>
            <a:noFill/>
            <a:ln w="1726">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GB"/>
            </a:p>
          </p:txBody>
        </p:sp>
        <p:sp>
          <p:nvSpPr>
            <p:cNvPr id="62" name="docshape122">
              <a:extLst>
                <a:ext uri="{FF2B5EF4-FFF2-40B4-BE49-F238E27FC236}">
                  <a16:creationId xmlns:a16="http://schemas.microsoft.com/office/drawing/2014/main" id="{D2DD2D2E-ABEB-394A-A060-98D33B77F903}"/>
                </a:ext>
              </a:extLst>
            </p:cNvPr>
            <p:cNvSpPr>
              <a:spLocks noRot="1" noChangeAspect="1" noEditPoints="1" noChangeArrowheads="1" noChangeShapeType="1" noTextEdit="1"/>
            </p:cNvSpPr>
            <p:nvPr/>
          </p:nvSpPr>
          <p:spPr bwMode="auto">
            <a:xfrm>
              <a:off x="69" y="87"/>
              <a:ext cx="35" cy="1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endParaRPr lang="en-GB"/>
            </a:p>
          </p:txBody>
        </p:sp>
        <p:sp>
          <p:nvSpPr>
            <p:cNvPr id="63" name="docshape123">
              <a:extLst>
                <a:ext uri="{FF2B5EF4-FFF2-40B4-BE49-F238E27FC236}">
                  <a16:creationId xmlns:a16="http://schemas.microsoft.com/office/drawing/2014/main" id="{5969483C-BA5C-3049-BD69-8C2574F91A4A}"/>
                </a:ext>
              </a:extLst>
            </p:cNvPr>
            <p:cNvSpPr>
              <a:spLocks noRot="1" noChangeAspect="1" noEditPoints="1" noChangeArrowheads="1" noChangeShapeType="1" noTextEdit="1"/>
            </p:cNvSpPr>
            <p:nvPr/>
          </p:nvSpPr>
          <p:spPr bwMode="auto">
            <a:xfrm>
              <a:off x="69" y="87"/>
              <a:ext cx="35" cy="192"/>
            </a:xfrm>
            <a:prstGeom prst="rect">
              <a:avLst/>
            </a:prstGeom>
            <a:noFill/>
            <a:ln w="1726">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GB"/>
            </a:p>
          </p:txBody>
        </p:sp>
        <p:sp>
          <p:nvSpPr>
            <p:cNvPr id="64" name="docshape124">
              <a:extLst>
                <a:ext uri="{FF2B5EF4-FFF2-40B4-BE49-F238E27FC236}">
                  <a16:creationId xmlns:a16="http://schemas.microsoft.com/office/drawing/2014/main" id="{899930C9-05D9-D148-AB7B-2E079012EED0}"/>
                </a:ext>
              </a:extLst>
            </p:cNvPr>
            <p:cNvSpPr>
              <a:spLocks noRot="1" noChangeAspect="1" noEditPoints="1" noChangeArrowheads="1" noChangeShapeType="1" noTextEdit="1"/>
            </p:cNvSpPr>
            <p:nvPr/>
          </p:nvSpPr>
          <p:spPr bwMode="auto">
            <a:xfrm>
              <a:off x="92" y="87"/>
              <a:ext cx="190" cy="4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endParaRPr lang="en-GB"/>
            </a:p>
          </p:txBody>
        </p:sp>
        <p:sp>
          <p:nvSpPr>
            <p:cNvPr id="65" name="docshape125">
              <a:extLst>
                <a:ext uri="{FF2B5EF4-FFF2-40B4-BE49-F238E27FC236}">
                  <a16:creationId xmlns:a16="http://schemas.microsoft.com/office/drawing/2014/main" id="{31346A80-B55F-5347-BEC5-2A92DF6FB108}"/>
                </a:ext>
              </a:extLst>
            </p:cNvPr>
            <p:cNvSpPr>
              <a:spLocks noRot="1" noChangeAspect="1" noEditPoints="1" noChangeArrowheads="1" noChangeShapeType="1" noTextEdit="1"/>
            </p:cNvSpPr>
            <p:nvPr/>
          </p:nvSpPr>
          <p:spPr bwMode="auto">
            <a:xfrm>
              <a:off x="92" y="87"/>
              <a:ext cx="190" cy="40"/>
            </a:xfrm>
            <a:prstGeom prst="rect">
              <a:avLst/>
            </a:prstGeom>
            <a:noFill/>
            <a:ln w="1728">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GB"/>
            </a:p>
          </p:txBody>
        </p:sp>
      </p:grpSp>
      <p:grpSp>
        <p:nvGrpSpPr>
          <p:cNvPr id="66" name="docshapegroup126">
            <a:extLst>
              <a:ext uri="{FF2B5EF4-FFF2-40B4-BE49-F238E27FC236}">
                <a16:creationId xmlns:a16="http://schemas.microsoft.com/office/drawing/2014/main" id="{ABF7C57E-6D59-8A4B-8E97-F81F8EBB4705}"/>
              </a:ext>
            </a:extLst>
          </p:cNvPr>
          <p:cNvGrpSpPr>
            <a:grpSpLocks noRot="1" noChangeAspect="1"/>
          </p:cNvGrpSpPr>
          <p:nvPr/>
        </p:nvGrpSpPr>
        <p:grpSpPr bwMode="auto">
          <a:xfrm>
            <a:off x="825079" y="3411844"/>
            <a:ext cx="642490" cy="438549"/>
            <a:chOff x="0" y="7"/>
            <a:chExt cx="419" cy="286"/>
          </a:xfrm>
        </p:grpSpPr>
        <p:sp>
          <p:nvSpPr>
            <p:cNvPr id="67" name="docshape127">
              <a:extLst>
                <a:ext uri="{FF2B5EF4-FFF2-40B4-BE49-F238E27FC236}">
                  <a16:creationId xmlns:a16="http://schemas.microsoft.com/office/drawing/2014/main" id="{8626B202-0F50-CC4B-AEF2-4605CDE9FF8E}"/>
                </a:ext>
              </a:extLst>
            </p:cNvPr>
            <p:cNvSpPr>
              <a:spLocks noRot="1" noChangeAspect="1" noEditPoints="1" noChangeArrowheads="1" noChangeShapeType="1" noTextEdit="1"/>
            </p:cNvSpPr>
            <p:nvPr/>
          </p:nvSpPr>
          <p:spPr bwMode="auto">
            <a:xfrm>
              <a:off x="0" y="87"/>
              <a:ext cx="373" cy="206"/>
            </a:xfrm>
            <a:custGeom>
              <a:avLst/>
              <a:gdLst>
                <a:gd name="T0" fmla="*/ 373 w 373"/>
                <a:gd name="T1" fmla="+- 0 293 88"/>
                <a:gd name="T2" fmla="*/ 293 h 206"/>
                <a:gd name="T3" fmla="*/ 0 w 373"/>
                <a:gd name="T4" fmla="+- 0 293 88"/>
                <a:gd name="T5" fmla="*/ 293 h 206"/>
                <a:gd name="T6" fmla="*/ 320 w 373"/>
                <a:gd name="T7" fmla="+- 0 88 88"/>
                <a:gd name="T8" fmla="*/ 88 h 206"/>
                <a:gd name="T9" fmla="*/ 69 w 373"/>
                <a:gd name="T10" fmla="+- 0 90 88"/>
                <a:gd name="T11" fmla="*/ 90 h 206"/>
              </a:gdLst>
              <a:ahLst/>
              <a:cxnLst>
                <a:cxn ang="0">
                  <a:pos x="T0" y="T2"/>
                </a:cxn>
                <a:cxn ang="0">
                  <a:pos x="T3" y="T5"/>
                </a:cxn>
                <a:cxn ang="0">
                  <a:pos x="T6" y="T8"/>
                </a:cxn>
                <a:cxn ang="0">
                  <a:pos x="T9" y="T11"/>
                </a:cxn>
              </a:cxnLst>
              <a:rect l="0" t="0" r="r" b="b"/>
              <a:pathLst>
                <a:path w="373" h="206">
                  <a:moveTo>
                    <a:pt x="373" y="205"/>
                  </a:moveTo>
                  <a:lnTo>
                    <a:pt x="0" y="205"/>
                  </a:lnTo>
                  <a:moveTo>
                    <a:pt x="320" y="0"/>
                  </a:moveTo>
                  <a:lnTo>
                    <a:pt x="69" y="2"/>
                  </a:lnTo>
                </a:path>
              </a:pathLst>
            </a:custGeom>
            <a:noFill/>
            <a:ln w="2942">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GB"/>
            </a:p>
          </p:txBody>
        </p:sp>
        <p:cxnSp>
          <p:nvCxnSpPr>
            <p:cNvPr id="68" name="Line 3689">
              <a:extLst>
                <a:ext uri="{FF2B5EF4-FFF2-40B4-BE49-F238E27FC236}">
                  <a16:creationId xmlns:a16="http://schemas.microsoft.com/office/drawing/2014/main" id="{2A4864ED-ACDD-1444-B506-C5C10CCCC312}"/>
                </a:ext>
              </a:extLst>
            </p:cNvPr>
            <p:cNvCxnSpPr>
              <a:cxnSpLocks noRot="1" noChangeAspect="1" noEditPoints="1" noChangeArrowheads="1" noChangeShapeType="1"/>
            </p:cNvCxnSpPr>
            <p:nvPr/>
          </p:nvCxnSpPr>
          <p:spPr bwMode="auto">
            <a:xfrm>
              <a:off x="419" y="7"/>
              <a:ext cx="0" cy="39"/>
            </a:xfrm>
            <a:prstGeom prst="line">
              <a:avLst/>
            </a:prstGeom>
            <a:noFill/>
            <a:ln w="8828">
              <a:solidFill>
                <a:srgbClr val="000000"/>
              </a:solidFill>
              <a:prstDash val="solid"/>
              <a:round/>
              <a:headEnd/>
              <a:tailEnd/>
            </a:ln>
            <a:extLst>
              <a:ext uri="{909E8E84-426E-40DD-AFC4-6F175D3DCCD1}">
                <a14:hiddenFill xmlns:a14="http://schemas.microsoft.com/office/drawing/2010/main">
                  <a:noFill/>
                </a14:hiddenFill>
              </a:ext>
            </a:extLst>
          </p:spPr>
        </p:cxnSp>
        <p:sp>
          <p:nvSpPr>
            <p:cNvPr id="69" name="docshape128">
              <a:extLst>
                <a:ext uri="{FF2B5EF4-FFF2-40B4-BE49-F238E27FC236}">
                  <a16:creationId xmlns:a16="http://schemas.microsoft.com/office/drawing/2014/main" id="{73B2E873-52A0-354C-B815-7F49F7236F32}"/>
                </a:ext>
              </a:extLst>
            </p:cNvPr>
            <p:cNvSpPr>
              <a:spLocks noRot="1" noChangeAspect="1" noEditPoints="1" noChangeArrowheads="1" noChangeShapeType="1" noTextEdit="1"/>
            </p:cNvSpPr>
            <p:nvPr/>
          </p:nvSpPr>
          <p:spPr bwMode="auto">
            <a:xfrm>
              <a:off x="270" y="20"/>
              <a:ext cx="100" cy="259"/>
            </a:xfrm>
            <a:custGeom>
              <a:avLst/>
              <a:gdLst>
                <a:gd name="T0" fmla="+- 0 308 271"/>
                <a:gd name="T1" fmla="*/ T0 w 100"/>
                <a:gd name="T2" fmla="+- 0 88 21"/>
                <a:gd name="T3" fmla="*/ 88 h 259"/>
                <a:gd name="T4" fmla="+- 0 271 271"/>
                <a:gd name="T5" fmla="*/ T4 w 100"/>
                <a:gd name="T6" fmla="+- 0 88 21"/>
                <a:gd name="T7" fmla="*/ 88 h 259"/>
                <a:gd name="T8" fmla="+- 0 271 271"/>
                <a:gd name="T9" fmla="*/ T8 w 100"/>
                <a:gd name="T10" fmla="+- 0 279 21"/>
                <a:gd name="T11" fmla="*/ 279 h 259"/>
                <a:gd name="T12" fmla="+- 0 308 271"/>
                <a:gd name="T13" fmla="*/ T12 w 100"/>
                <a:gd name="T14" fmla="+- 0 279 21"/>
                <a:gd name="T15" fmla="*/ 279 h 259"/>
                <a:gd name="T16" fmla="+- 0 308 271"/>
                <a:gd name="T17" fmla="*/ T16 w 100"/>
                <a:gd name="T18" fmla="+- 0 88 21"/>
                <a:gd name="T19" fmla="*/ 88 h 259"/>
                <a:gd name="T20" fmla="+- 0 370 271"/>
                <a:gd name="T21" fmla="*/ T20 w 100"/>
                <a:gd name="T22" fmla="+- 0 51 21"/>
                <a:gd name="T23" fmla="*/ 51 h 259"/>
                <a:gd name="T24" fmla="+- 0 357 271"/>
                <a:gd name="T25" fmla="*/ T24 w 100"/>
                <a:gd name="T26" fmla="+- 0 21 21"/>
                <a:gd name="T27" fmla="*/ 21 h 259"/>
                <a:gd name="T28" fmla="+- 0 315 271"/>
                <a:gd name="T29" fmla="*/ T28 w 100"/>
                <a:gd name="T30" fmla="+- 0 60 21"/>
                <a:gd name="T31" fmla="*/ 60 h 259"/>
                <a:gd name="T32" fmla="+- 0 370 271"/>
                <a:gd name="T33" fmla="*/ T32 w 100"/>
                <a:gd name="T34" fmla="+- 0 51 21"/>
                <a:gd name="T35" fmla="*/ 51 h 259"/>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Lst>
              <a:rect l="0" t="0" r="r" b="b"/>
              <a:pathLst>
                <a:path w="100" h="259">
                  <a:moveTo>
                    <a:pt x="37" y="67"/>
                  </a:moveTo>
                  <a:lnTo>
                    <a:pt x="0" y="67"/>
                  </a:lnTo>
                  <a:lnTo>
                    <a:pt x="0" y="258"/>
                  </a:lnTo>
                  <a:lnTo>
                    <a:pt x="37" y="258"/>
                  </a:lnTo>
                  <a:lnTo>
                    <a:pt x="37" y="67"/>
                  </a:lnTo>
                  <a:close/>
                  <a:moveTo>
                    <a:pt x="99" y="30"/>
                  </a:moveTo>
                  <a:lnTo>
                    <a:pt x="86" y="0"/>
                  </a:lnTo>
                  <a:lnTo>
                    <a:pt x="44" y="39"/>
                  </a:lnTo>
                  <a:lnTo>
                    <a:pt x="99" y="3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GB"/>
            </a:p>
          </p:txBody>
        </p:sp>
        <p:sp>
          <p:nvSpPr>
            <p:cNvPr id="70" name="docshape129">
              <a:extLst>
                <a:ext uri="{FF2B5EF4-FFF2-40B4-BE49-F238E27FC236}">
                  <a16:creationId xmlns:a16="http://schemas.microsoft.com/office/drawing/2014/main" id="{08256664-35DC-6242-999B-2E7C9A747D5A}"/>
                </a:ext>
              </a:extLst>
            </p:cNvPr>
            <p:cNvSpPr>
              <a:spLocks noRot="1" noChangeAspect="1" noEditPoints="1" noChangeArrowheads="1" noChangeShapeType="1" noTextEdit="1"/>
            </p:cNvSpPr>
            <p:nvPr/>
          </p:nvSpPr>
          <p:spPr bwMode="auto">
            <a:xfrm>
              <a:off x="270" y="87"/>
              <a:ext cx="38" cy="192"/>
            </a:xfrm>
            <a:prstGeom prst="rect">
              <a:avLst/>
            </a:prstGeom>
            <a:noFill/>
            <a:ln w="1726">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GB"/>
            </a:p>
          </p:txBody>
        </p:sp>
        <p:sp>
          <p:nvSpPr>
            <p:cNvPr id="71" name="docshape130">
              <a:extLst>
                <a:ext uri="{FF2B5EF4-FFF2-40B4-BE49-F238E27FC236}">
                  <a16:creationId xmlns:a16="http://schemas.microsoft.com/office/drawing/2014/main" id="{A0BCB9DB-5014-054E-B588-610DD49BAE9D}"/>
                </a:ext>
              </a:extLst>
            </p:cNvPr>
            <p:cNvSpPr>
              <a:spLocks noRot="1" noChangeAspect="1" noEditPoints="1" noChangeArrowheads="1" noChangeShapeType="1" noTextEdit="1"/>
            </p:cNvSpPr>
            <p:nvPr/>
          </p:nvSpPr>
          <p:spPr bwMode="auto">
            <a:xfrm>
              <a:off x="69" y="87"/>
              <a:ext cx="35" cy="1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endParaRPr lang="en-GB"/>
            </a:p>
          </p:txBody>
        </p:sp>
        <p:sp>
          <p:nvSpPr>
            <p:cNvPr id="72" name="docshape131">
              <a:extLst>
                <a:ext uri="{FF2B5EF4-FFF2-40B4-BE49-F238E27FC236}">
                  <a16:creationId xmlns:a16="http://schemas.microsoft.com/office/drawing/2014/main" id="{FC1E08E4-3BF5-804F-A2D5-21B38431F101}"/>
                </a:ext>
              </a:extLst>
            </p:cNvPr>
            <p:cNvSpPr>
              <a:spLocks noRot="1" noChangeAspect="1" noEditPoints="1" noChangeArrowheads="1" noChangeShapeType="1" noTextEdit="1"/>
            </p:cNvSpPr>
            <p:nvPr/>
          </p:nvSpPr>
          <p:spPr bwMode="auto">
            <a:xfrm>
              <a:off x="69" y="87"/>
              <a:ext cx="35" cy="192"/>
            </a:xfrm>
            <a:prstGeom prst="rect">
              <a:avLst/>
            </a:prstGeom>
            <a:noFill/>
            <a:ln w="1726">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GB"/>
            </a:p>
          </p:txBody>
        </p:sp>
      </p:grpSp>
      <p:pic>
        <p:nvPicPr>
          <p:cNvPr id="73" name="image22.png">
            <a:extLst>
              <a:ext uri="{FF2B5EF4-FFF2-40B4-BE49-F238E27FC236}">
                <a16:creationId xmlns:a16="http://schemas.microsoft.com/office/drawing/2014/main" id="{DD2B524E-8CB1-4D44-950E-BCC3E62905DD}"/>
              </a:ext>
            </a:extLst>
          </p:cNvPr>
          <p:cNvPicPr/>
          <p:nvPr/>
        </p:nvPicPr>
        <p:blipFill>
          <a:blip r:embed="rId4" cstate="print"/>
          <a:stretch>
            <a:fillRect/>
          </a:stretch>
        </p:blipFill>
        <p:spPr>
          <a:xfrm>
            <a:off x="802502" y="4127459"/>
            <a:ext cx="811912" cy="365380"/>
          </a:xfrm>
          <a:prstGeom prst="rect">
            <a:avLst/>
          </a:prstGeom>
        </p:spPr>
      </p:pic>
      <p:grpSp>
        <p:nvGrpSpPr>
          <p:cNvPr id="74" name="docshapegroup132">
            <a:extLst>
              <a:ext uri="{FF2B5EF4-FFF2-40B4-BE49-F238E27FC236}">
                <a16:creationId xmlns:a16="http://schemas.microsoft.com/office/drawing/2014/main" id="{4D3F0FDB-37BF-5641-BDF4-AEC44FD0A778}"/>
              </a:ext>
            </a:extLst>
          </p:cNvPr>
          <p:cNvGrpSpPr>
            <a:grpSpLocks noRot="1" noChangeAspect="1"/>
          </p:cNvGrpSpPr>
          <p:nvPr/>
        </p:nvGrpSpPr>
        <p:grpSpPr bwMode="auto">
          <a:xfrm>
            <a:off x="891988" y="4676343"/>
            <a:ext cx="588568" cy="443838"/>
            <a:chOff x="0" y="0"/>
            <a:chExt cx="305" cy="230"/>
          </a:xfrm>
        </p:grpSpPr>
        <p:sp>
          <p:nvSpPr>
            <p:cNvPr id="75" name="docshape133">
              <a:extLst>
                <a:ext uri="{FF2B5EF4-FFF2-40B4-BE49-F238E27FC236}">
                  <a16:creationId xmlns:a16="http://schemas.microsoft.com/office/drawing/2014/main" id="{66848B6B-1CBD-D240-9968-E0F83BABB8ED}"/>
                </a:ext>
              </a:extLst>
            </p:cNvPr>
            <p:cNvSpPr>
              <a:spLocks noRot="1" noChangeAspect="1" noEditPoints="1" noChangeArrowheads="1" noChangeShapeType="1" noTextEdit="1"/>
            </p:cNvSpPr>
            <p:nvPr/>
          </p:nvSpPr>
          <p:spPr bwMode="auto">
            <a:xfrm>
              <a:off x="229" y="128"/>
              <a:ext cx="73" cy="29"/>
            </a:xfrm>
            <a:custGeom>
              <a:avLst/>
              <a:gdLst>
                <a:gd name="T0" fmla="+- 0 302 230"/>
                <a:gd name="T1" fmla="*/ T0 w 73"/>
                <a:gd name="T2" fmla="+- 0 139 129"/>
                <a:gd name="T3" fmla="*/ 139 h 29"/>
                <a:gd name="T4" fmla="+- 0 259 230"/>
                <a:gd name="T5" fmla="*/ T4 w 73"/>
                <a:gd name="T6" fmla="+- 0 139 129"/>
                <a:gd name="T7" fmla="*/ 139 h 29"/>
                <a:gd name="T8" fmla="+- 0 259 230"/>
                <a:gd name="T9" fmla="*/ T8 w 73"/>
                <a:gd name="T10" fmla="+- 0 129 129"/>
                <a:gd name="T11" fmla="*/ 129 h 29"/>
                <a:gd name="T12" fmla="+- 0 230 230"/>
                <a:gd name="T13" fmla="*/ T12 w 73"/>
                <a:gd name="T14" fmla="+- 0 143 129"/>
                <a:gd name="T15" fmla="*/ 143 h 29"/>
                <a:gd name="T16" fmla="+- 0 259 230"/>
                <a:gd name="T17" fmla="*/ T16 w 73"/>
                <a:gd name="T18" fmla="+- 0 158 129"/>
                <a:gd name="T19" fmla="*/ 158 h 29"/>
                <a:gd name="T20" fmla="+- 0 259 230"/>
                <a:gd name="T21" fmla="*/ T20 w 73"/>
                <a:gd name="T22" fmla="+- 0 147 129"/>
                <a:gd name="T23" fmla="*/ 147 h 29"/>
                <a:gd name="T24" fmla="+- 0 302 230"/>
                <a:gd name="T25" fmla="*/ T24 w 73"/>
                <a:gd name="T26" fmla="+- 0 147 129"/>
                <a:gd name="T27" fmla="*/ 147 h 29"/>
                <a:gd name="T28" fmla="+- 0 302 230"/>
                <a:gd name="T29" fmla="*/ T28 w 73"/>
                <a:gd name="T30" fmla="+- 0 139 129"/>
                <a:gd name="T31" fmla="*/ 139 h 29"/>
              </a:gdLst>
              <a:ahLst/>
              <a:cxnLst>
                <a:cxn ang="0">
                  <a:pos x="T1" y="T3"/>
                </a:cxn>
                <a:cxn ang="0">
                  <a:pos x="T5" y="T7"/>
                </a:cxn>
                <a:cxn ang="0">
                  <a:pos x="T9" y="T11"/>
                </a:cxn>
                <a:cxn ang="0">
                  <a:pos x="T13" y="T15"/>
                </a:cxn>
                <a:cxn ang="0">
                  <a:pos x="T17" y="T19"/>
                </a:cxn>
                <a:cxn ang="0">
                  <a:pos x="T21" y="T23"/>
                </a:cxn>
                <a:cxn ang="0">
                  <a:pos x="T25" y="T27"/>
                </a:cxn>
                <a:cxn ang="0">
                  <a:pos x="T29" y="T31"/>
                </a:cxn>
              </a:cxnLst>
              <a:rect l="0" t="0" r="r" b="b"/>
              <a:pathLst>
                <a:path w="73" h="29">
                  <a:moveTo>
                    <a:pt x="72" y="10"/>
                  </a:moveTo>
                  <a:lnTo>
                    <a:pt x="29" y="10"/>
                  </a:lnTo>
                  <a:lnTo>
                    <a:pt x="29" y="0"/>
                  </a:lnTo>
                  <a:lnTo>
                    <a:pt x="0" y="14"/>
                  </a:lnTo>
                  <a:lnTo>
                    <a:pt x="29" y="29"/>
                  </a:lnTo>
                  <a:lnTo>
                    <a:pt x="29" y="18"/>
                  </a:lnTo>
                  <a:lnTo>
                    <a:pt x="72" y="18"/>
                  </a:lnTo>
                  <a:lnTo>
                    <a:pt x="72" y="1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GB"/>
            </a:p>
          </p:txBody>
        </p:sp>
        <p:pic>
          <p:nvPicPr>
            <p:cNvPr id="76" name="docshape134">
              <a:extLst>
                <a:ext uri="{FF2B5EF4-FFF2-40B4-BE49-F238E27FC236}">
                  <a16:creationId xmlns:a16="http://schemas.microsoft.com/office/drawing/2014/main" id="{79EAEC74-9519-4B44-B4BC-933914C8966B}"/>
                </a:ext>
              </a:extLst>
            </p:cNvPr>
            <p:cNvPicPr>
              <a:picLocks noRot="1" noChangeAspect="1" noEditPoints="1" noChangeArrowheads="1" noChangeShapeType="1" noCrop="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305" cy="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77" name="docshapegroup135">
            <a:extLst>
              <a:ext uri="{FF2B5EF4-FFF2-40B4-BE49-F238E27FC236}">
                <a16:creationId xmlns:a16="http://schemas.microsoft.com/office/drawing/2014/main" id="{D05635C3-DF13-5E42-A9B8-962407640CA9}"/>
              </a:ext>
            </a:extLst>
          </p:cNvPr>
          <p:cNvGrpSpPr>
            <a:grpSpLocks noRot="1" noChangeAspect="1"/>
          </p:cNvGrpSpPr>
          <p:nvPr/>
        </p:nvGrpSpPr>
        <p:grpSpPr bwMode="auto">
          <a:xfrm>
            <a:off x="694699" y="5387325"/>
            <a:ext cx="983145" cy="365380"/>
            <a:chOff x="0" y="7"/>
            <a:chExt cx="637" cy="302"/>
          </a:xfrm>
        </p:grpSpPr>
        <p:cxnSp>
          <p:nvCxnSpPr>
            <p:cNvPr id="78" name="Line 3680">
              <a:extLst>
                <a:ext uri="{FF2B5EF4-FFF2-40B4-BE49-F238E27FC236}">
                  <a16:creationId xmlns:a16="http://schemas.microsoft.com/office/drawing/2014/main" id="{6289C079-08B4-1B42-B800-935520B50ED1}"/>
                </a:ext>
              </a:extLst>
            </p:cNvPr>
            <p:cNvCxnSpPr>
              <a:cxnSpLocks noRot="1" noChangeAspect="1" noEditPoints="1" noChangeArrowheads="1" noChangeShapeType="1"/>
            </p:cNvCxnSpPr>
            <p:nvPr/>
          </p:nvCxnSpPr>
          <p:spPr bwMode="auto">
            <a:xfrm>
              <a:off x="637" y="198"/>
              <a:ext cx="0" cy="0"/>
            </a:xfrm>
            <a:prstGeom prst="line">
              <a:avLst/>
            </a:prstGeom>
            <a:noFill/>
            <a:ln w="8830">
              <a:solidFill>
                <a:srgbClr val="000000"/>
              </a:solidFill>
              <a:prstDash val="solid"/>
              <a:round/>
              <a:headEnd/>
              <a:tailEnd/>
            </a:ln>
            <a:extLst>
              <a:ext uri="{909E8E84-426E-40DD-AFC4-6F175D3DCCD1}">
                <a14:hiddenFill xmlns:a14="http://schemas.microsoft.com/office/drawing/2010/main">
                  <a:noFill/>
                </a14:hiddenFill>
              </a:ext>
            </a:extLst>
          </p:spPr>
        </p:cxnSp>
        <p:sp>
          <p:nvSpPr>
            <p:cNvPr id="79" name="docshape136">
              <a:extLst>
                <a:ext uri="{FF2B5EF4-FFF2-40B4-BE49-F238E27FC236}">
                  <a16:creationId xmlns:a16="http://schemas.microsoft.com/office/drawing/2014/main" id="{67C6495A-80EA-6446-AFA4-F00E87BA5D01}"/>
                </a:ext>
              </a:extLst>
            </p:cNvPr>
            <p:cNvSpPr>
              <a:spLocks noRot="1" noChangeAspect="1" noEditPoints="1" noChangeArrowheads="1" noChangeShapeType="1" noTextEdit="1"/>
            </p:cNvSpPr>
            <p:nvPr/>
          </p:nvSpPr>
          <p:spPr bwMode="auto">
            <a:xfrm>
              <a:off x="520" y="182"/>
              <a:ext cx="51" cy="33"/>
            </a:xfrm>
            <a:custGeom>
              <a:avLst/>
              <a:gdLst>
                <a:gd name="T0" fmla="+- 0 572 521"/>
                <a:gd name="T1" fmla="*/ T0 w 51"/>
                <a:gd name="T2" fmla="+- 0 182 182"/>
                <a:gd name="T3" fmla="*/ 182 h 33"/>
                <a:gd name="T4" fmla="+- 0 521 521"/>
                <a:gd name="T5" fmla="*/ T4 w 51"/>
                <a:gd name="T6" fmla="+- 0 198 182"/>
                <a:gd name="T7" fmla="*/ 198 h 33"/>
                <a:gd name="T8" fmla="+- 0 572 521"/>
                <a:gd name="T9" fmla="*/ T8 w 51"/>
                <a:gd name="T10" fmla="+- 0 215 182"/>
                <a:gd name="T11" fmla="*/ 215 h 33"/>
                <a:gd name="T12" fmla="+- 0 572 521"/>
                <a:gd name="T13" fmla="*/ T12 w 51"/>
                <a:gd name="T14" fmla="+- 0 182 182"/>
                <a:gd name="T15" fmla="*/ 182 h 33"/>
              </a:gdLst>
              <a:ahLst/>
              <a:cxnLst>
                <a:cxn ang="0">
                  <a:pos x="T1" y="T3"/>
                </a:cxn>
                <a:cxn ang="0">
                  <a:pos x="T5" y="T7"/>
                </a:cxn>
                <a:cxn ang="0">
                  <a:pos x="T9" y="T11"/>
                </a:cxn>
                <a:cxn ang="0">
                  <a:pos x="T13" y="T15"/>
                </a:cxn>
              </a:cxnLst>
              <a:rect l="0" t="0" r="r" b="b"/>
              <a:pathLst>
                <a:path w="51" h="33">
                  <a:moveTo>
                    <a:pt x="51" y="0"/>
                  </a:moveTo>
                  <a:lnTo>
                    <a:pt x="0" y="16"/>
                  </a:lnTo>
                  <a:lnTo>
                    <a:pt x="51" y="33"/>
                  </a:lnTo>
                  <a:lnTo>
                    <a:pt x="51"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GB"/>
            </a:p>
          </p:txBody>
        </p:sp>
        <p:cxnSp>
          <p:nvCxnSpPr>
            <p:cNvPr id="80" name="Line 3678">
              <a:extLst>
                <a:ext uri="{FF2B5EF4-FFF2-40B4-BE49-F238E27FC236}">
                  <a16:creationId xmlns:a16="http://schemas.microsoft.com/office/drawing/2014/main" id="{00ACBD8E-1DD6-B540-A6F4-26DAF7B39DC6}"/>
                </a:ext>
              </a:extLst>
            </p:cNvPr>
            <p:cNvCxnSpPr>
              <a:cxnSpLocks noRot="1" noChangeAspect="1" noEditPoints="1" noChangeArrowheads="1" noChangeShapeType="1"/>
            </p:cNvCxnSpPr>
            <p:nvPr/>
          </p:nvCxnSpPr>
          <p:spPr bwMode="auto">
            <a:xfrm>
              <a:off x="468" y="7"/>
              <a:ext cx="0" cy="39"/>
            </a:xfrm>
            <a:prstGeom prst="line">
              <a:avLst/>
            </a:prstGeom>
            <a:noFill/>
            <a:ln w="8828">
              <a:solidFill>
                <a:srgbClr val="000000"/>
              </a:solidFill>
              <a:prstDash val="solid"/>
              <a:round/>
              <a:headEnd/>
              <a:tailEnd/>
            </a:ln>
            <a:extLst>
              <a:ext uri="{909E8E84-426E-40DD-AFC4-6F175D3DCCD1}">
                <a14:hiddenFill xmlns:a14="http://schemas.microsoft.com/office/drawing/2010/main">
                  <a:noFill/>
                </a14:hiddenFill>
              </a:ext>
            </a:extLst>
          </p:spPr>
        </p:cxnSp>
        <p:sp>
          <p:nvSpPr>
            <p:cNvPr id="81" name="docshape137">
              <a:extLst>
                <a:ext uri="{FF2B5EF4-FFF2-40B4-BE49-F238E27FC236}">
                  <a16:creationId xmlns:a16="http://schemas.microsoft.com/office/drawing/2014/main" id="{4274A586-4402-2747-9F37-7FDF4276F3D4}"/>
                </a:ext>
              </a:extLst>
            </p:cNvPr>
            <p:cNvSpPr>
              <a:spLocks noRot="1" noChangeAspect="1" noEditPoints="1" noChangeArrowheads="1" noChangeShapeType="1" noTextEdit="1"/>
            </p:cNvSpPr>
            <p:nvPr/>
          </p:nvSpPr>
          <p:spPr bwMode="auto">
            <a:xfrm>
              <a:off x="363" y="23"/>
              <a:ext cx="56" cy="37"/>
            </a:xfrm>
            <a:custGeom>
              <a:avLst/>
              <a:gdLst>
                <a:gd name="T0" fmla="+- 0 403 363"/>
                <a:gd name="T1" fmla="*/ T0 w 56"/>
                <a:gd name="T2" fmla="+- 0 23 23"/>
                <a:gd name="T3" fmla="*/ 23 h 37"/>
                <a:gd name="T4" fmla="+- 0 363 363"/>
                <a:gd name="T5" fmla="*/ T4 w 56"/>
                <a:gd name="T6" fmla="+- 0 60 23"/>
                <a:gd name="T7" fmla="*/ 60 h 37"/>
                <a:gd name="T8" fmla="+- 0 419 363"/>
                <a:gd name="T9" fmla="*/ T8 w 56"/>
                <a:gd name="T10" fmla="+- 0 51 23"/>
                <a:gd name="T11" fmla="*/ 51 h 37"/>
                <a:gd name="T12" fmla="+- 0 403 363"/>
                <a:gd name="T13" fmla="*/ T12 w 56"/>
                <a:gd name="T14" fmla="+- 0 23 23"/>
                <a:gd name="T15" fmla="*/ 23 h 37"/>
              </a:gdLst>
              <a:ahLst/>
              <a:cxnLst>
                <a:cxn ang="0">
                  <a:pos x="T1" y="T3"/>
                </a:cxn>
                <a:cxn ang="0">
                  <a:pos x="T5" y="T7"/>
                </a:cxn>
                <a:cxn ang="0">
                  <a:pos x="T9" y="T11"/>
                </a:cxn>
                <a:cxn ang="0">
                  <a:pos x="T13" y="T15"/>
                </a:cxn>
              </a:cxnLst>
              <a:rect l="0" t="0" r="r" b="b"/>
              <a:pathLst>
                <a:path w="56" h="37">
                  <a:moveTo>
                    <a:pt x="40" y="0"/>
                  </a:moveTo>
                  <a:lnTo>
                    <a:pt x="0" y="37"/>
                  </a:lnTo>
                  <a:lnTo>
                    <a:pt x="56" y="28"/>
                  </a:lnTo>
                  <a:lnTo>
                    <a:pt x="4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GB"/>
            </a:p>
          </p:txBody>
        </p:sp>
        <p:sp>
          <p:nvSpPr>
            <p:cNvPr id="82" name="docshape138">
              <a:extLst>
                <a:ext uri="{FF2B5EF4-FFF2-40B4-BE49-F238E27FC236}">
                  <a16:creationId xmlns:a16="http://schemas.microsoft.com/office/drawing/2014/main" id="{3E4904DE-6702-6A48-8052-B590E2986815}"/>
                </a:ext>
              </a:extLst>
            </p:cNvPr>
            <p:cNvSpPr>
              <a:spLocks noRot="1" noChangeAspect="1" noEditPoints="1" noChangeArrowheads="1" noChangeShapeType="1" noTextEdit="1"/>
            </p:cNvSpPr>
            <p:nvPr/>
          </p:nvSpPr>
          <p:spPr bwMode="auto">
            <a:xfrm>
              <a:off x="0" y="103"/>
              <a:ext cx="538" cy="206"/>
            </a:xfrm>
            <a:custGeom>
              <a:avLst/>
              <a:gdLst>
                <a:gd name="T0" fmla="*/ 537 w 538"/>
                <a:gd name="T1" fmla="+- 0 309 104"/>
                <a:gd name="T2" fmla="*/ 309 h 206"/>
                <a:gd name="T3" fmla="*/ 0 w 538"/>
                <a:gd name="T4" fmla="+- 0 309 104"/>
                <a:gd name="T5" fmla="*/ 309 h 206"/>
                <a:gd name="T6" fmla="*/ 63 w 538"/>
                <a:gd name="T7" fmla="+- 0 104 104"/>
                <a:gd name="T8" fmla="*/ 104 h 206"/>
                <a:gd name="T9" fmla="*/ 282 w 538"/>
                <a:gd name="T10" fmla="+- 0 106 104"/>
                <a:gd name="T11" fmla="*/ 106 h 206"/>
                <a:gd name="T12" fmla="*/ 63 w 538"/>
                <a:gd name="T13" fmla="+- 0 104 104"/>
                <a:gd name="T14" fmla="*/ 104 h 206"/>
                <a:gd name="T15" fmla="*/ 63 w 538"/>
                <a:gd name="T16" fmla="+- 0 309 104"/>
                <a:gd name="T17" fmla="*/ 309 h 206"/>
                <a:gd name="T18" fmla="*/ 280 w 538"/>
                <a:gd name="T19" fmla="+- 0 104 104"/>
                <a:gd name="T20" fmla="*/ 104 h 206"/>
                <a:gd name="T21" fmla="*/ 282 w 538"/>
                <a:gd name="T22" fmla="+- 0 309 104"/>
                <a:gd name="T23" fmla="*/ 309 h 206"/>
                <a:gd name="T24" fmla="*/ 398 w 538"/>
                <a:gd name="T25" fmla="+- 0 104 104"/>
                <a:gd name="T26" fmla="*/ 104 h 206"/>
                <a:gd name="T27" fmla="*/ 445 w 538"/>
                <a:gd name="T28" fmla="+- 0 106 104"/>
                <a:gd name="T29" fmla="*/ 106 h 206"/>
                <a:gd name="T30" fmla="*/ 445 w 538"/>
                <a:gd name="T31" fmla="+- 0 104 104"/>
                <a:gd name="T32" fmla="*/ 104 h 206"/>
                <a:gd name="T33" fmla="*/ 507 w 538"/>
                <a:gd name="T34" fmla="+- 0 309 104"/>
                <a:gd name="T35" fmla="*/ 309 h 206"/>
                <a:gd name="T36" fmla="*/ 401 w 538"/>
                <a:gd name="T37" fmla="+- 0 104 104"/>
                <a:gd name="T38" fmla="*/ 104 h 206"/>
                <a:gd name="T39" fmla="*/ 338 w 538"/>
                <a:gd name="T40" fmla="+- 0 309 104"/>
                <a:gd name="T41" fmla="*/ 309 h 206"/>
              </a:gdLst>
              <a:ahLst/>
              <a:cxnLst>
                <a:cxn ang="0">
                  <a:pos x="T0" y="T2"/>
                </a:cxn>
                <a:cxn ang="0">
                  <a:pos x="T3" y="T5"/>
                </a:cxn>
                <a:cxn ang="0">
                  <a:pos x="T6" y="T8"/>
                </a:cxn>
                <a:cxn ang="0">
                  <a:pos x="T9" y="T11"/>
                </a:cxn>
                <a:cxn ang="0">
                  <a:pos x="T12" y="T14"/>
                </a:cxn>
                <a:cxn ang="0">
                  <a:pos x="T15" y="T17"/>
                </a:cxn>
                <a:cxn ang="0">
                  <a:pos x="T18" y="T20"/>
                </a:cxn>
                <a:cxn ang="0">
                  <a:pos x="T21" y="T23"/>
                </a:cxn>
                <a:cxn ang="0">
                  <a:pos x="T24" y="T26"/>
                </a:cxn>
                <a:cxn ang="0">
                  <a:pos x="T27" y="T29"/>
                </a:cxn>
                <a:cxn ang="0">
                  <a:pos x="T30" y="T32"/>
                </a:cxn>
                <a:cxn ang="0">
                  <a:pos x="T33" y="T35"/>
                </a:cxn>
                <a:cxn ang="0">
                  <a:pos x="T36" y="T38"/>
                </a:cxn>
                <a:cxn ang="0">
                  <a:pos x="T39" y="T41"/>
                </a:cxn>
              </a:cxnLst>
              <a:rect l="0" t="0" r="r" b="b"/>
              <a:pathLst>
                <a:path w="538" h="206">
                  <a:moveTo>
                    <a:pt x="537" y="205"/>
                  </a:moveTo>
                  <a:lnTo>
                    <a:pt x="0" y="205"/>
                  </a:lnTo>
                  <a:moveTo>
                    <a:pt x="63" y="0"/>
                  </a:moveTo>
                  <a:lnTo>
                    <a:pt x="282" y="2"/>
                  </a:lnTo>
                  <a:moveTo>
                    <a:pt x="63" y="0"/>
                  </a:moveTo>
                  <a:lnTo>
                    <a:pt x="63" y="205"/>
                  </a:lnTo>
                  <a:moveTo>
                    <a:pt x="280" y="0"/>
                  </a:moveTo>
                  <a:lnTo>
                    <a:pt x="282" y="205"/>
                  </a:lnTo>
                  <a:moveTo>
                    <a:pt x="398" y="0"/>
                  </a:moveTo>
                  <a:lnTo>
                    <a:pt x="445" y="2"/>
                  </a:lnTo>
                  <a:moveTo>
                    <a:pt x="445" y="0"/>
                  </a:moveTo>
                  <a:lnTo>
                    <a:pt x="507" y="205"/>
                  </a:lnTo>
                  <a:moveTo>
                    <a:pt x="401" y="0"/>
                  </a:moveTo>
                  <a:lnTo>
                    <a:pt x="338" y="205"/>
                  </a:lnTo>
                </a:path>
              </a:pathLst>
            </a:custGeom>
            <a:noFill/>
            <a:ln w="2942">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GB"/>
            </a:p>
          </p:txBody>
        </p:sp>
      </p:grpSp>
      <p:grpSp>
        <p:nvGrpSpPr>
          <p:cNvPr id="83" name="docshapegroup139">
            <a:extLst>
              <a:ext uri="{FF2B5EF4-FFF2-40B4-BE49-F238E27FC236}">
                <a16:creationId xmlns:a16="http://schemas.microsoft.com/office/drawing/2014/main" id="{16F021D7-7FF9-5742-BC4B-313D13770765}"/>
              </a:ext>
            </a:extLst>
          </p:cNvPr>
          <p:cNvGrpSpPr>
            <a:grpSpLocks noRot="1" noChangeAspect="1"/>
          </p:cNvGrpSpPr>
          <p:nvPr/>
        </p:nvGrpSpPr>
        <p:grpSpPr bwMode="auto">
          <a:xfrm>
            <a:off x="851752" y="6031342"/>
            <a:ext cx="724227" cy="404294"/>
            <a:chOff x="0" y="6"/>
            <a:chExt cx="455" cy="254"/>
          </a:xfrm>
        </p:grpSpPr>
        <p:sp>
          <p:nvSpPr>
            <p:cNvPr id="84" name="docshape140">
              <a:extLst>
                <a:ext uri="{FF2B5EF4-FFF2-40B4-BE49-F238E27FC236}">
                  <a16:creationId xmlns:a16="http://schemas.microsoft.com/office/drawing/2014/main" id="{1BED24F3-9D34-6644-AB6C-9A89A62C1FBC}"/>
                </a:ext>
              </a:extLst>
            </p:cNvPr>
            <p:cNvSpPr>
              <a:spLocks noRot="1" noChangeAspect="1" noEditPoints="1" noChangeArrowheads="1" noChangeShapeType="1" noTextEdit="1"/>
            </p:cNvSpPr>
            <p:nvPr/>
          </p:nvSpPr>
          <p:spPr bwMode="auto">
            <a:xfrm>
              <a:off x="0" y="167"/>
              <a:ext cx="455" cy="81"/>
            </a:xfrm>
            <a:custGeom>
              <a:avLst/>
              <a:gdLst>
                <a:gd name="T0" fmla="*/ 341 w 455"/>
                <a:gd name="T1" fmla="+- 0 248 168"/>
                <a:gd name="T2" fmla="*/ 248 h 81"/>
                <a:gd name="T3" fmla="*/ 0 w 455"/>
                <a:gd name="T4" fmla="+- 0 248 168"/>
                <a:gd name="T5" fmla="*/ 248 h 81"/>
                <a:gd name="T6" fmla="*/ 455 w 455"/>
                <a:gd name="T7" fmla="+- 0 168 168"/>
                <a:gd name="T8" fmla="*/ 168 h 81"/>
                <a:gd name="T9" fmla="*/ 369 w 455"/>
                <a:gd name="T10" fmla="+- 0 168 168"/>
                <a:gd name="T11" fmla="*/ 168 h 81"/>
              </a:gdLst>
              <a:ahLst/>
              <a:cxnLst>
                <a:cxn ang="0">
                  <a:pos x="T0" y="T2"/>
                </a:cxn>
                <a:cxn ang="0">
                  <a:pos x="T3" y="T5"/>
                </a:cxn>
                <a:cxn ang="0">
                  <a:pos x="T6" y="T8"/>
                </a:cxn>
                <a:cxn ang="0">
                  <a:pos x="T9" y="T11"/>
                </a:cxn>
              </a:cxnLst>
              <a:rect l="0" t="0" r="r" b="b"/>
              <a:pathLst>
                <a:path w="455" h="81">
                  <a:moveTo>
                    <a:pt x="341" y="80"/>
                  </a:moveTo>
                  <a:lnTo>
                    <a:pt x="0" y="80"/>
                  </a:lnTo>
                  <a:moveTo>
                    <a:pt x="455" y="0"/>
                  </a:moveTo>
                  <a:lnTo>
                    <a:pt x="369" y="0"/>
                  </a:lnTo>
                </a:path>
              </a:pathLst>
            </a:custGeom>
            <a:noFill/>
            <a:ln w="8235">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GB"/>
            </a:p>
          </p:txBody>
        </p:sp>
        <p:sp>
          <p:nvSpPr>
            <p:cNvPr id="85" name="docshape141">
              <a:extLst>
                <a:ext uri="{FF2B5EF4-FFF2-40B4-BE49-F238E27FC236}">
                  <a16:creationId xmlns:a16="http://schemas.microsoft.com/office/drawing/2014/main" id="{DFE8C3AD-789B-2143-BE79-D933A2023B39}"/>
                </a:ext>
              </a:extLst>
            </p:cNvPr>
            <p:cNvSpPr>
              <a:spLocks noRot="1" noChangeAspect="1" noEditPoints="1" noChangeArrowheads="1" noChangeShapeType="1" noTextEdit="1"/>
            </p:cNvSpPr>
            <p:nvPr/>
          </p:nvSpPr>
          <p:spPr bwMode="auto">
            <a:xfrm>
              <a:off x="333" y="150"/>
              <a:ext cx="43" cy="24"/>
            </a:xfrm>
            <a:custGeom>
              <a:avLst/>
              <a:gdLst>
                <a:gd name="T0" fmla="+- 0 376 333"/>
                <a:gd name="T1" fmla="*/ T0 w 43"/>
                <a:gd name="T2" fmla="+- 0 150 150"/>
                <a:gd name="T3" fmla="*/ 150 h 24"/>
                <a:gd name="T4" fmla="+- 0 333 333"/>
                <a:gd name="T5" fmla="*/ T4 w 43"/>
                <a:gd name="T6" fmla="+- 0 162 150"/>
                <a:gd name="T7" fmla="*/ 162 h 24"/>
                <a:gd name="T8" fmla="+- 0 376 333"/>
                <a:gd name="T9" fmla="*/ T8 w 43"/>
                <a:gd name="T10" fmla="+- 0 174 150"/>
                <a:gd name="T11" fmla="*/ 174 h 24"/>
                <a:gd name="T12" fmla="+- 0 376 333"/>
                <a:gd name="T13" fmla="*/ T12 w 43"/>
                <a:gd name="T14" fmla="+- 0 150 150"/>
                <a:gd name="T15" fmla="*/ 150 h 24"/>
              </a:gdLst>
              <a:ahLst/>
              <a:cxnLst>
                <a:cxn ang="0">
                  <a:pos x="T1" y="T3"/>
                </a:cxn>
                <a:cxn ang="0">
                  <a:pos x="T5" y="T7"/>
                </a:cxn>
                <a:cxn ang="0">
                  <a:pos x="T9" y="T11"/>
                </a:cxn>
                <a:cxn ang="0">
                  <a:pos x="T13" y="T15"/>
                </a:cxn>
              </a:cxnLst>
              <a:rect l="0" t="0" r="r" b="b"/>
              <a:pathLst>
                <a:path w="43" h="24">
                  <a:moveTo>
                    <a:pt x="43" y="0"/>
                  </a:moveTo>
                  <a:lnTo>
                    <a:pt x="0" y="12"/>
                  </a:lnTo>
                  <a:lnTo>
                    <a:pt x="43" y="24"/>
                  </a:lnTo>
                  <a:lnTo>
                    <a:pt x="43"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GB"/>
            </a:p>
          </p:txBody>
        </p:sp>
        <p:cxnSp>
          <p:nvCxnSpPr>
            <p:cNvPr id="86" name="Line 3672">
              <a:extLst>
                <a:ext uri="{FF2B5EF4-FFF2-40B4-BE49-F238E27FC236}">
                  <a16:creationId xmlns:a16="http://schemas.microsoft.com/office/drawing/2014/main" id="{BCFB0B1C-2950-0B4F-AB68-15F8DB3C51C8}"/>
                </a:ext>
              </a:extLst>
            </p:cNvPr>
            <p:cNvCxnSpPr>
              <a:cxnSpLocks noRot="1" noChangeAspect="1" noEditPoints="1" noChangeArrowheads="1" noChangeShapeType="1"/>
            </p:cNvCxnSpPr>
            <p:nvPr/>
          </p:nvCxnSpPr>
          <p:spPr bwMode="auto">
            <a:xfrm>
              <a:off x="369" y="6"/>
              <a:ext cx="0" cy="35"/>
            </a:xfrm>
            <a:prstGeom prst="line">
              <a:avLst/>
            </a:prstGeom>
            <a:noFill/>
            <a:ln w="7611">
              <a:solidFill>
                <a:srgbClr val="000000"/>
              </a:solidFill>
              <a:prstDash val="solid"/>
              <a:round/>
              <a:headEnd/>
              <a:tailEnd/>
            </a:ln>
            <a:extLst>
              <a:ext uri="{909E8E84-426E-40DD-AFC4-6F175D3DCCD1}">
                <a14:hiddenFill xmlns:a14="http://schemas.microsoft.com/office/drawing/2010/main">
                  <a:noFill/>
                </a14:hiddenFill>
              </a:ext>
            </a:extLst>
          </p:spPr>
        </p:cxnSp>
        <p:sp>
          <p:nvSpPr>
            <p:cNvPr id="87" name="docshape142">
              <a:extLst>
                <a:ext uri="{FF2B5EF4-FFF2-40B4-BE49-F238E27FC236}">
                  <a16:creationId xmlns:a16="http://schemas.microsoft.com/office/drawing/2014/main" id="{ACD2BC87-3BCF-F246-8AEC-A5346D1D64E0}"/>
                </a:ext>
              </a:extLst>
            </p:cNvPr>
            <p:cNvSpPr>
              <a:spLocks noRot="1" noChangeAspect="1" noEditPoints="1" noChangeArrowheads="1" noChangeShapeType="1" noTextEdit="1"/>
            </p:cNvSpPr>
            <p:nvPr/>
          </p:nvSpPr>
          <p:spPr bwMode="auto">
            <a:xfrm>
              <a:off x="248" y="11"/>
              <a:ext cx="57" cy="35"/>
            </a:xfrm>
            <a:custGeom>
              <a:avLst/>
              <a:gdLst>
                <a:gd name="T0" fmla="+- 0 291 248"/>
                <a:gd name="T1" fmla="*/ T0 w 57"/>
                <a:gd name="T2" fmla="+- 0 12 12"/>
                <a:gd name="T3" fmla="*/ 12 h 35"/>
                <a:gd name="T4" fmla="+- 0 248 248"/>
                <a:gd name="T5" fmla="*/ T4 w 57"/>
                <a:gd name="T6" fmla="+- 0 47 12"/>
                <a:gd name="T7" fmla="*/ 47 h 35"/>
                <a:gd name="T8" fmla="+- 0 305 248"/>
                <a:gd name="T9" fmla="*/ T8 w 57"/>
                <a:gd name="T10" fmla="+- 0 35 12"/>
                <a:gd name="T11" fmla="*/ 35 h 35"/>
                <a:gd name="T12" fmla="+- 0 291 248"/>
                <a:gd name="T13" fmla="*/ T12 w 57"/>
                <a:gd name="T14" fmla="+- 0 12 12"/>
                <a:gd name="T15" fmla="*/ 12 h 35"/>
              </a:gdLst>
              <a:ahLst/>
              <a:cxnLst>
                <a:cxn ang="0">
                  <a:pos x="T1" y="T3"/>
                </a:cxn>
                <a:cxn ang="0">
                  <a:pos x="T5" y="T7"/>
                </a:cxn>
                <a:cxn ang="0">
                  <a:pos x="T9" y="T11"/>
                </a:cxn>
                <a:cxn ang="0">
                  <a:pos x="T13" y="T15"/>
                </a:cxn>
              </a:cxnLst>
              <a:rect l="0" t="0" r="r" b="b"/>
              <a:pathLst>
                <a:path w="57" h="35">
                  <a:moveTo>
                    <a:pt x="43" y="0"/>
                  </a:moveTo>
                  <a:lnTo>
                    <a:pt x="0" y="35"/>
                  </a:lnTo>
                  <a:lnTo>
                    <a:pt x="57" y="23"/>
                  </a:lnTo>
                  <a:lnTo>
                    <a:pt x="43"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GB"/>
            </a:p>
          </p:txBody>
        </p:sp>
        <p:sp>
          <p:nvSpPr>
            <p:cNvPr id="88" name="docshape143">
              <a:extLst>
                <a:ext uri="{FF2B5EF4-FFF2-40B4-BE49-F238E27FC236}">
                  <a16:creationId xmlns:a16="http://schemas.microsoft.com/office/drawing/2014/main" id="{B74749B0-D66B-FD49-9A11-DDD5E9B18AE0}"/>
                </a:ext>
              </a:extLst>
            </p:cNvPr>
            <p:cNvSpPr>
              <a:spLocks noRot="1" noChangeAspect="1" noEditPoints="1" noChangeArrowheads="1" noChangeShapeType="1" noTextEdit="1"/>
            </p:cNvSpPr>
            <p:nvPr/>
          </p:nvSpPr>
          <p:spPr bwMode="auto">
            <a:xfrm>
              <a:off x="56" y="86"/>
              <a:ext cx="213" cy="174"/>
            </a:xfrm>
            <a:custGeom>
              <a:avLst/>
              <a:gdLst>
                <a:gd name="T0" fmla="+- 0 57 57"/>
                <a:gd name="T1" fmla="*/ T0 w 213"/>
                <a:gd name="T2" fmla="+- 0 87 87"/>
                <a:gd name="T3" fmla="*/ 87 h 174"/>
                <a:gd name="T4" fmla="+- 0 270 57"/>
                <a:gd name="T5" fmla="*/ T4 w 213"/>
                <a:gd name="T6" fmla="+- 0 87 87"/>
                <a:gd name="T7" fmla="*/ 87 h 174"/>
                <a:gd name="T8" fmla="+- 0 57 57"/>
                <a:gd name="T9" fmla="*/ T8 w 213"/>
                <a:gd name="T10" fmla="+- 0 87 87"/>
                <a:gd name="T11" fmla="*/ 87 h 174"/>
                <a:gd name="T12" fmla="+- 0 57 57"/>
                <a:gd name="T13" fmla="*/ T12 w 213"/>
                <a:gd name="T14" fmla="+- 0 260 87"/>
                <a:gd name="T15" fmla="*/ 260 h 174"/>
                <a:gd name="T16" fmla="+- 0 270 57"/>
                <a:gd name="T17" fmla="*/ T16 w 213"/>
                <a:gd name="T18" fmla="+- 0 87 87"/>
                <a:gd name="T19" fmla="*/ 87 h 174"/>
                <a:gd name="T20" fmla="+- 0 270 57"/>
                <a:gd name="T21" fmla="*/ T20 w 213"/>
                <a:gd name="T22" fmla="+- 0 260 87"/>
                <a:gd name="T23" fmla="*/ 260 h 174"/>
              </a:gdLst>
              <a:ahLst/>
              <a:cxnLst>
                <a:cxn ang="0">
                  <a:pos x="T1" y="T3"/>
                </a:cxn>
                <a:cxn ang="0">
                  <a:pos x="T5" y="T7"/>
                </a:cxn>
                <a:cxn ang="0">
                  <a:pos x="T9" y="T11"/>
                </a:cxn>
                <a:cxn ang="0">
                  <a:pos x="T13" y="T15"/>
                </a:cxn>
                <a:cxn ang="0">
                  <a:pos x="T17" y="T19"/>
                </a:cxn>
                <a:cxn ang="0">
                  <a:pos x="T21" y="T23"/>
                </a:cxn>
              </a:cxnLst>
              <a:rect l="0" t="0" r="r" b="b"/>
              <a:pathLst>
                <a:path w="213" h="174">
                  <a:moveTo>
                    <a:pt x="0" y="0"/>
                  </a:moveTo>
                  <a:lnTo>
                    <a:pt x="213" y="0"/>
                  </a:lnTo>
                  <a:moveTo>
                    <a:pt x="0" y="0"/>
                  </a:moveTo>
                  <a:lnTo>
                    <a:pt x="0" y="173"/>
                  </a:lnTo>
                  <a:moveTo>
                    <a:pt x="213" y="0"/>
                  </a:moveTo>
                  <a:lnTo>
                    <a:pt x="213" y="173"/>
                  </a:lnTo>
                </a:path>
              </a:pathLst>
            </a:custGeom>
            <a:noFill/>
            <a:ln w="8235">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GB"/>
            </a:p>
          </p:txBody>
        </p:sp>
      </p:grpSp>
      <p:sp>
        <p:nvSpPr>
          <p:cNvPr id="89" name="Title 1">
            <a:extLst>
              <a:ext uri="{FF2B5EF4-FFF2-40B4-BE49-F238E27FC236}">
                <a16:creationId xmlns:a16="http://schemas.microsoft.com/office/drawing/2014/main" id="{522BBAB8-042F-7C46-B455-2CD14364C9AA}"/>
              </a:ext>
            </a:extLst>
          </p:cNvPr>
          <p:cNvSpPr>
            <a:spLocks noGrp="1"/>
          </p:cNvSpPr>
          <p:nvPr>
            <p:ph type="title"/>
          </p:nvPr>
        </p:nvSpPr>
        <p:spPr>
          <a:xfrm>
            <a:off x="629841" y="365126"/>
            <a:ext cx="7886700" cy="1325563"/>
          </a:xfrm>
        </p:spPr>
        <p:txBody>
          <a:bodyPr/>
          <a:lstStyle/>
          <a:p>
            <a:pPr algn="ctr"/>
            <a:r>
              <a:rPr lang="en-IE" sz="3200" dirty="0"/>
              <a:t>Symbols used for </a:t>
            </a:r>
            <a:br>
              <a:rPr lang="en-IE" sz="3200" dirty="0"/>
            </a:br>
            <a:r>
              <a:rPr lang="en-IE" sz="3200" dirty="0"/>
              <a:t>Quantity-Distances - ES</a:t>
            </a:r>
          </a:p>
        </p:txBody>
      </p:sp>
    </p:spTree>
    <p:extLst>
      <p:ext uri="{BB962C8B-B14F-4D97-AF65-F5344CB8AC3E}">
        <p14:creationId xmlns:p14="http://schemas.microsoft.com/office/powerpoint/2010/main" val="196720760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851A4D-27CE-A248-8BEB-C060F7C0E81F}"/>
              </a:ext>
            </a:extLst>
          </p:cNvPr>
          <p:cNvSpPr>
            <a:spLocks noGrp="1"/>
          </p:cNvSpPr>
          <p:nvPr>
            <p:ph type="title"/>
          </p:nvPr>
        </p:nvSpPr>
        <p:spPr/>
        <p:txBody>
          <a:bodyPr/>
          <a:lstStyle/>
          <a:p>
            <a:pPr algn="ctr"/>
            <a:r>
              <a:rPr lang="en-IE" sz="3200" dirty="0"/>
              <a:t>Symbols used for </a:t>
            </a:r>
            <a:br>
              <a:rPr lang="en-IE" sz="3200" dirty="0"/>
            </a:br>
            <a:r>
              <a:rPr lang="en-IE" sz="3200" dirty="0"/>
              <a:t>Quantity-Distances - ES</a:t>
            </a:r>
          </a:p>
        </p:txBody>
      </p:sp>
      <p:graphicFrame>
        <p:nvGraphicFramePr>
          <p:cNvPr id="4" name="Content Placeholder 3">
            <a:extLst>
              <a:ext uri="{FF2B5EF4-FFF2-40B4-BE49-F238E27FC236}">
                <a16:creationId xmlns:a16="http://schemas.microsoft.com/office/drawing/2014/main" id="{60975D9B-9F5D-DB4E-919C-27FE6C5F480B}"/>
              </a:ext>
            </a:extLst>
          </p:cNvPr>
          <p:cNvGraphicFramePr>
            <a:graphicFrameLocks/>
          </p:cNvGraphicFramePr>
          <p:nvPr>
            <p:extLst>
              <p:ext uri="{D42A27DB-BD31-4B8C-83A1-F6EECF244321}">
                <p14:modId xmlns:p14="http://schemas.microsoft.com/office/powerpoint/2010/main" val="2319477149"/>
              </p:ext>
            </p:extLst>
          </p:nvPr>
        </p:nvGraphicFramePr>
        <p:xfrm>
          <a:off x="586979" y="1592881"/>
          <a:ext cx="7929562" cy="5036493"/>
        </p:xfrm>
        <a:graphic>
          <a:graphicData uri="http://schemas.openxmlformats.org/drawingml/2006/table">
            <a:tbl>
              <a:tblPr firstRow="1" firstCol="1" lastRow="1" lastCol="1" bandRow="1" bandCol="1">
                <a:noFill/>
                <a:tableStyleId>{5C22544A-7EE6-4342-B048-85BDC9FD1C3A}</a:tableStyleId>
              </a:tblPr>
              <a:tblGrid>
                <a:gridCol w="1142999">
                  <a:extLst>
                    <a:ext uri="{9D8B030D-6E8A-4147-A177-3AD203B41FA5}">
                      <a16:colId xmlns:a16="http://schemas.microsoft.com/office/drawing/2014/main" val="2591925663"/>
                    </a:ext>
                  </a:extLst>
                </a:gridCol>
                <a:gridCol w="2328863">
                  <a:extLst>
                    <a:ext uri="{9D8B030D-6E8A-4147-A177-3AD203B41FA5}">
                      <a16:colId xmlns:a16="http://schemas.microsoft.com/office/drawing/2014/main" val="3404093173"/>
                    </a:ext>
                  </a:extLst>
                </a:gridCol>
                <a:gridCol w="2486025">
                  <a:extLst>
                    <a:ext uri="{9D8B030D-6E8A-4147-A177-3AD203B41FA5}">
                      <a16:colId xmlns:a16="http://schemas.microsoft.com/office/drawing/2014/main" val="718350673"/>
                    </a:ext>
                  </a:extLst>
                </a:gridCol>
                <a:gridCol w="1971675">
                  <a:extLst>
                    <a:ext uri="{9D8B030D-6E8A-4147-A177-3AD203B41FA5}">
                      <a16:colId xmlns:a16="http://schemas.microsoft.com/office/drawing/2014/main" val="3572165333"/>
                    </a:ext>
                  </a:extLst>
                </a:gridCol>
              </a:tblGrid>
              <a:tr h="629585">
                <a:tc>
                  <a:txBody>
                    <a:bodyPr/>
                    <a:lstStyle/>
                    <a:p>
                      <a:pPr marL="151765" algn="ctr">
                        <a:lnSpc>
                          <a:spcPts val="1030"/>
                        </a:lnSpc>
                        <a:spcBef>
                          <a:spcPts val="100"/>
                        </a:spcBef>
                        <a:spcAft>
                          <a:spcPts val="0"/>
                        </a:spcAft>
                      </a:pPr>
                      <a:r>
                        <a:rPr lang="en-US" sz="1400" b="1">
                          <a:effectLst/>
                          <a:latin typeface="Arial" panose="020B0604020202020204" pitchFamily="34" charset="0"/>
                          <a:ea typeface="Arial" panose="020B0604020202020204" pitchFamily="34" charset="0"/>
                          <a:cs typeface="Times New Roman" panose="02020603050405020304" pitchFamily="18" charset="0"/>
                        </a:rPr>
                        <a:t>Symbol</a:t>
                      </a:r>
                      <a:endParaRPr lang="en-IE" sz="2000" b="1">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lnL w="38100" cap="flat" cmpd="sng" algn="ctr">
                      <a:noFill/>
                      <a:prstDash val="soli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4F81BD">
                        <a:alpha val="69804"/>
                      </a:srgbClr>
                    </a:solidFill>
                  </a:tcPr>
                </a:tc>
                <a:tc>
                  <a:txBody>
                    <a:bodyPr/>
                    <a:lstStyle/>
                    <a:p>
                      <a:pPr marL="115570" algn="ctr">
                        <a:lnSpc>
                          <a:spcPts val="1030"/>
                        </a:lnSpc>
                        <a:spcBef>
                          <a:spcPts val="100"/>
                        </a:spcBef>
                        <a:spcAft>
                          <a:spcPts val="0"/>
                        </a:spcAft>
                      </a:pPr>
                      <a:r>
                        <a:rPr lang="en-US" sz="1400" b="1">
                          <a:solidFill>
                            <a:schemeClr val="bg1"/>
                          </a:solidFill>
                          <a:effectLst/>
                          <a:latin typeface="Arial" panose="020B0604020202020204" pitchFamily="34" charset="0"/>
                          <a:ea typeface="Arial" panose="020B0604020202020204" pitchFamily="34" charset="0"/>
                          <a:cs typeface="Times New Roman" panose="02020603050405020304" pitchFamily="18" charset="0"/>
                        </a:rPr>
                        <a:t>Type</a:t>
                      </a:r>
                      <a:r>
                        <a:rPr lang="en-US" sz="1400" b="1" spc="-5">
                          <a:solidFill>
                            <a:schemeClr val="bg1"/>
                          </a:solidFill>
                          <a:effectLst/>
                          <a:latin typeface="Arial" panose="020B0604020202020204" pitchFamily="34" charset="0"/>
                          <a:ea typeface="Arial" panose="020B0604020202020204" pitchFamily="34" charset="0"/>
                          <a:cs typeface="Times New Roman" panose="02020603050405020304" pitchFamily="18" charset="0"/>
                        </a:rPr>
                        <a:t> </a:t>
                      </a:r>
                      <a:r>
                        <a:rPr lang="en-US" sz="1400" b="1">
                          <a:solidFill>
                            <a:schemeClr val="bg1"/>
                          </a:solidFill>
                          <a:effectLst/>
                          <a:latin typeface="Arial" panose="020B0604020202020204" pitchFamily="34" charset="0"/>
                          <a:ea typeface="Arial" panose="020B0604020202020204" pitchFamily="34" charset="0"/>
                          <a:cs typeface="Times New Roman" panose="02020603050405020304" pitchFamily="18" charset="0"/>
                        </a:rPr>
                        <a:t>of Structure</a:t>
                      </a:r>
                      <a:r>
                        <a:rPr lang="en-US" sz="1400" b="1" spc="-5">
                          <a:solidFill>
                            <a:schemeClr val="bg1"/>
                          </a:solidFill>
                          <a:effectLst/>
                          <a:latin typeface="Arial" panose="020B0604020202020204" pitchFamily="34" charset="0"/>
                          <a:ea typeface="Arial" panose="020B0604020202020204" pitchFamily="34" charset="0"/>
                          <a:cs typeface="Times New Roman" panose="02020603050405020304" pitchFamily="18" charset="0"/>
                        </a:rPr>
                        <a:t> </a:t>
                      </a:r>
                      <a:r>
                        <a:rPr lang="en-US" sz="1400" b="1">
                          <a:solidFill>
                            <a:schemeClr val="bg1"/>
                          </a:solidFill>
                          <a:effectLst/>
                          <a:latin typeface="Arial" panose="020B0604020202020204" pitchFamily="34" charset="0"/>
                          <a:ea typeface="Arial" panose="020B0604020202020204" pitchFamily="34" charset="0"/>
                          <a:cs typeface="Times New Roman" panose="02020603050405020304" pitchFamily="18" charset="0"/>
                        </a:rPr>
                        <a:t>/</a:t>
                      </a:r>
                      <a:r>
                        <a:rPr lang="en-US" sz="1400" b="1" spc="-10">
                          <a:solidFill>
                            <a:schemeClr val="bg1"/>
                          </a:solidFill>
                          <a:effectLst/>
                          <a:latin typeface="Arial" panose="020B0604020202020204" pitchFamily="34" charset="0"/>
                          <a:ea typeface="Arial" panose="020B0604020202020204" pitchFamily="34" charset="0"/>
                          <a:cs typeface="Times New Roman" panose="02020603050405020304" pitchFamily="18" charset="0"/>
                        </a:rPr>
                        <a:t> </a:t>
                      </a:r>
                      <a:r>
                        <a:rPr lang="en-US" sz="1400" b="1">
                          <a:solidFill>
                            <a:schemeClr val="bg1"/>
                          </a:solidFill>
                          <a:effectLst/>
                          <a:latin typeface="Arial" panose="020B0604020202020204" pitchFamily="34" charset="0"/>
                          <a:ea typeface="Arial" panose="020B0604020202020204" pitchFamily="34" charset="0"/>
                          <a:cs typeface="Times New Roman" panose="02020603050405020304" pitchFamily="18" charset="0"/>
                        </a:rPr>
                        <a:t>Area</a:t>
                      </a:r>
                      <a:endParaRPr lang="en-IE" sz="2000" b="1">
                        <a:solidFill>
                          <a:schemeClr val="bg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4F81BD">
                        <a:alpha val="69804"/>
                      </a:srgbClr>
                    </a:solidFill>
                  </a:tcPr>
                </a:tc>
                <a:tc>
                  <a:txBody>
                    <a:bodyPr/>
                    <a:lstStyle/>
                    <a:p>
                      <a:pPr marL="661035" marR="657225" algn="ctr">
                        <a:lnSpc>
                          <a:spcPts val="1030"/>
                        </a:lnSpc>
                        <a:spcBef>
                          <a:spcPts val="100"/>
                        </a:spcBef>
                        <a:spcAft>
                          <a:spcPts val="0"/>
                        </a:spcAft>
                      </a:pPr>
                      <a:r>
                        <a:rPr lang="en-US" sz="1400" b="1">
                          <a:solidFill>
                            <a:schemeClr val="bg1"/>
                          </a:solidFill>
                          <a:effectLst/>
                          <a:latin typeface="Arial" panose="020B0604020202020204" pitchFamily="34" charset="0"/>
                          <a:ea typeface="Arial" panose="020B0604020202020204" pitchFamily="34" charset="0"/>
                          <a:cs typeface="Times New Roman" panose="02020603050405020304" pitchFamily="18" charset="0"/>
                        </a:rPr>
                        <a:t>Description</a:t>
                      </a:r>
                      <a:endParaRPr lang="en-IE" sz="2000" b="1">
                        <a:solidFill>
                          <a:schemeClr val="bg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4F81BD">
                        <a:alpha val="69804"/>
                      </a:srgbClr>
                    </a:solidFill>
                  </a:tcPr>
                </a:tc>
                <a:tc>
                  <a:txBody>
                    <a:bodyPr/>
                    <a:lstStyle/>
                    <a:p>
                      <a:pPr marL="126365" algn="ctr">
                        <a:lnSpc>
                          <a:spcPts val="1030"/>
                        </a:lnSpc>
                        <a:spcBef>
                          <a:spcPts val="100"/>
                        </a:spcBef>
                        <a:spcAft>
                          <a:spcPts val="0"/>
                        </a:spcAft>
                      </a:pPr>
                      <a:r>
                        <a:rPr lang="en-US" sz="1400" b="1">
                          <a:solidFill>
                            <a:schemeClr val="bg1"/>
                          </a:solidFill>
                          <a:effectLst/>
                          <a:latin typeface="Arial" panose="020B0604020202020204" pitchFamily="34" charset="0"/>
                          <a:ea typeface="Arial" panose="020B0604020202020204" pitchFamily="34" charset="0"/>
                          <a:cs typeface="Times New Roman" panose="02020603050405020304" pitchFamily="18" charset="0"/>
                        </a:rPr>
                        <a:t>Directional</a:t>
                      </a:r>
                      <a:r>
                        <a:rPr lang="en-US" sz="1400" b="1" spc="-10">
                          <a:solidFill>
                            <a:schemeClr val="bg1"/>
                          </a:solidFill>
                          <a:effectLst/>
                          <a:latin typeface="Arial" panose="020B0604020202020204" pitchFamily="34" charset="0"/>
                          <a:ea typeface="Arial" panose="020B0604020202020204" pitchFamily="34" charset="0"/>
                          <a:cs typeface="Times New Roman" panose="02020603050405020304" pitchFamily="18" charset="0"/>
                        </a:rPr>
                        <a:t> </a:t>
                      </a:r>
                      <a:r>
                        <a:rPr lang="en-US" sz="1400" b="1">
                          <a:solidFill>
                            <a:schemeClr val="bg1"/>
                          </a:solidFill>
                          <a:effectLst/>
                          <a:latin typeface="Arial" panose="020B0604020202020204" pitchFamily="34" charset="0"/>
                          <a:ea typeface="Arial" panose="020B0604020202020204" pitchFamily="34" charset="0"/>
                          <a:cs typeface="Times New Roman" panose="02020603050405020304" pitchFamily="18" charset="0"/>
                        </a:rPr>
                        <a:t>Effects</a:t>
                      </a:r>
                      <a:endParaRPr lang="en-IE" sz="2000" b="1">
                        <a:solidFill>
                          <a:schemeClr val="bg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4F81BD">
                        <a:alpha val="69804"/>
                      </a:srgbClr>
                    </a:solidFill>
                  </a:tcPr>
                </a:tc>
                <a:extLst>
                  <a:ext uri="{0D108BD9-81ED-4DB2-BD59-A6C34878D82A}">
                    <a16:rowId xmlns:a16="http://schemas.microsoft.com/office/drawing/2014/main" val="707542554"/>
                  </a:ext>
                </a:extLst>
              </a:tr>
              <a:tr h="332737">
                <a:tc gridSpan="4">
                  <a:txBody>
                    <a:bodyPr/>
                    <a:lstStyle/>
                    <a:p>
                      <a:pPr marL="151765" algn="ctr">
                        <a:lnSpc>
                          <a:spcPts val="1030"/>
                        </a:lnSpc>
                        <a:spcBef>
                          <a:spcPts val="100"/>
                        </a:spcBef>
                        <a:spcAft>
                          <a:spcPts val="0"/>
                        </a:spcAft>
                      </a:pPr>
                      <a:r>
                        <a:rPr lang="en-IE" sz="1400" b="1">
                          <a:effectLst/>
                          <a:latin typeface="Arial"/>
                          <a:ea typeface="Arial" panose="020B0604020202020204" pitchFamily="34" charset="0"/>
                          <a:cs typeface="Times New Roman"/>
                        </a:rPr>
                        <a:t>Exposed Site (ES)</a:t>
                      </a:r>
                    </a:p>
                  </a:txBody>
                  <a:tcPr marL="0" marR="0" marT="0" marB="0" anchor="ctr">
                    <a:lnL w="38100" cap="flat" cmpd="sng" algn="ctr">
                      <a:noFill/>
                      <a:prstDash val="soli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4F81BD">
                        <a:alpha val="69804"/>
                      </a:srgbClr>
                    </a:solidFill>
                  </a:tcPr>
                </a:tc>
                <a:tc hMerge="1">
                  <a:txBody>
                    <a:bodyPr/>
                    <a:lstStyle/>
                    <a:p>
                      <a:pPr marL="115570" algn="ctr">
                        <a:lnSpc>
                          <a:spcPts val="1030"/>
                        </a:lnSpc>
                        <a:spcBef>
                          <a:spcPts val="100"/>
                        </a:spcBef>
                        <a:spcAft>
                          <a:spcPts val="0"/>
                        </a:spcAft>
                      </a:pPr>
                      <a:endParaRPr lang="en-IE" sz="2000" b="1">
                        <a:solidFill>
                          <a:schemeClr val="bg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4F81BD">
                        <a:alpha val="69804"/>
                      </a:srgbClr>
                    </a:solidFill>
                  </a:tcPr>
                </a:tc>
                <a:tc hMerge="1">
                  <a:txBody>
                    <a:bodyPr/>
                    <a:lstStyle/>
                    <a:p>
                      <a:pPr marL="661035" marR="657225" algn="ctr">
                        <a:lnSpc>
                          <a:spcPts val="1030"/>
                        </a:lnSpc>
                        <a:spcBef>
                          <a:spcPts val="100"/>
                        </a:spcBef>
                        <a:spcAft>
                          <a:spcPts val="0"/>
                        </a:spcAft>
                      </a:pPr>
                      <a:endParaRPr lang="en-IE" sz="2000" b="1">
                        <a:solidFill>
                          <a:schemeClr val="bg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4F81BD">
                        <a:alpha val="69804"/>
                      </a:srgbClr>
                    </a:solidFill>
                  </a:tcPr>
                </a:tc>
                <a:tc hMerge="1">
                  <a:txBody>
                    <a:bodyPr/>
                    <a:lstStyle/>
                    <a:p>
                      <a:pPr marL="126365" algn="ctr">
                        <a:lnSpc>
                          <a:spcPts val="1030"/>
                        </a:lnSpc>
                        <a:spcBef>
                          <a:spcPts val="100"/>
                        </a:spcBef>
                        <a:spcAft>
                          <a:spcPts val="0"/>
                        </a:spcAft>
                      </a:pPr>
                      <a:endParaRPr lang="en-IE" sz="2000" b="1">
                        <a:solidFill>
                          <a:schemeClr val="bg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4F81BD">
                        <a:alpha val="69804"/>
                      </a:srgbClr>
                    </a:solidFill>
                  </a:tcPr>
                </a:tc>
                <a:extLst>
                  <a:ext uri="{0D108BD9-81ED-4DB2-BD59-A6C34878D82A}">
                    <a16:rowId xmlns:a16="http://schemas.microsoft.com/office/drawing/2014/main" val="1238954923"/>
                  </a:ext>
                </a:extLst>
              </a:tr>
              <a:tr h="584211">
                <a:tc>
                  <a:txBody>
                    <a:bodyPr/>
                    <a:lstStyle/>
                    <a:p>
                      <a:pPr marL="101600">
                        <a:spcBef>
                          <a:spcPts val="100"/>
                        </a:spcBef>
                        <a:spcAft>
                          <a:spcPts val="0"/>
                        </a:spcAft>
                      </a:pPr>
                      <a:endParaRPr lang="en-IE" sz="1800" b="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38100" cap="flat" cmpd="sng" algn="ctr">
                      <a:noFill/>
                      <a:prstDash val="solid"/>
                    </a:lnL>
                    <a:lnR w="12700" cap="flat" cmpd="sng" algn="ctr">
                      <a:solidFill>
                        <a:schemeClr val="tx1"/>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66675" marR="123190">
                        <a:lnSpc>
                          <a:spcPct val="100000"/>
                        </a:lnSpc>
                        <a:spcBef>
                          <a:spcPts val="100"/>
                        </a:spcBef>
                        <a:spcAft>
                          <a:spcPts val="0"/>
                        </a:spcAft>
                      </a:pP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Ammunition Process Building</a:t>
                      </a:r>
                      <a:r>
                        <a:rPr lang="en-US" sz="1400" b="0" spc="-210">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(APB),</a:t>
                      </a:r>
                      <a:endParaRPr lang="en-IE"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p>
                      <a:pPr marL="66675">
                        <a:lnSpc>
                          <a:spcPct val="100000"/>
                        </a:lnSpc>
                        <a:spcBef>
                          <a:spcPts val="200"/>
                        </a:spcBef>
                        <a:spcAft>
                          <a:spcPts val="0"/>
                        </a:spcAft>
                      </a:pP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Barricaded</a:t>
                      </a:r>
                      <a:endParaRPr lang="en-IE"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nSpc>
                          <a:spcPct val="100000"/>
                        </a:lnSpc>
                        <a:spcBef>
                          <a:spcPts val="30"/>
                        </a:spcBef>
                      </a:pPr>
                      <a:endParaRPr lang="en-IE" sz="1400" b="0">
                        <a:solidFill>
                          <a:schemeClr val="tx1"/>
                        </a:solidFill>
                        <a:effectLst/>
                        <a:latin typeface="Arial"/>
                        <a:ea typeface="Arial" panose="020B0604020202020204" pitchFamily="34" charset="0"/>
                        <a:cs typeface="Times New Roman"/>
                      </a:endParaRPr>
                    </a:p>
                    <a:p>
                      <a:pPr marL="66675">
                        <a:lnSpc>
                          <a:spcPct val="100000"/>
                        </a:lnSpc>
                      </a:pPr>
                      <a:r>
                        <a:rPr lang="en-US" sz="1400" b="0">
                          <a:solidFill>
                            <a:schemeClr val="tx1"/>
                          </a:solidFill>
                          <a:effectLst/>
                          <a:latin typeface="Arial"/>
                          <a:ea typeface="Arial" panose="020B0604020202020204" pitchFamily="34" charset="0"/>
                          <a:cs typeface="Times New Roman"/>
                        </a:rPr>
                        <a:t>Protective</a:t>
                      </a:r>
                      <a:r>
                        <a:rPr lang="en-US" sz="1400" b="0" spc="-20">
                          <a:solidFill>
                            <a:schemeClr val="tx1"/>
                          </a:solidFill>
                          <a:effectLst/>
                          <a:latin typeface="Arial"/>
                          <a:ea typeface="Arial" panose="020B0604020202020204" pitchFamily="34" charset="0"/>
                          <a:cs typeface="Times New Roman"/>
                        </a:rPr>
                        <a:t> </a:t>
                      </a:r>
                      <a:r>
                        <a:rPr lang="en-US" sz="1400" b="0">
                          <a:solidFill>
                            <a:schemeClr val="tx1"/>
                          </a:solidFill>
                          <a:effectLst/>
                          <a:latin typeface="Arial"/>
                          <a:ea typeface="Arial" panose="020B0604020202020204" pitchFamily="34" charset="0"/>
                          <a:cs typeface="Times New Roman"/>
                        </a:rPr>
                        <a:t>roof.</a:t>
                      </a:r>
                      <a:endParaRPr lang="en-IE" sz="1400" b="0">
                        <a:solidFill>
                          <a:schemeClr val="tx1"/>
                        </a:solidFill>
                        <a:effectLst/>
                        <a:latin typeface="Arial"/>
                        <a:ea typeface="Arial" panose="020B0604020202020204" pitchFamily="34" charset="0"/>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66675">
                        <a:lnSpc>
                          <a:spcPct val="100000"/>
                        </a:lnSpc>
                        <a:spcBef>
                          <a:spcPts val="520"/>
                        </a:spcBef>
                        <a:spcAft>
                          <a:spcPts val="0"/>
                        </a:spcAft>
                      </a:pPr>
                      <a:r>
                        <a:rPr lang="en-US" sz="1400" b="0">
                          <a:solidFill>
                            <a:schemeClr val="tx1"/>
                          </a:solidFill>
                          <a:effectLst/>
                          <a:latin typeface="Arial"/>
                          <a:ea typeface="Arial" panose="020B0604020202020204" pitchFamily="34" charset="0"/>
                          <a:cs typeface="Times New Roman"/>
                        </a:rPr>
                        <a:t>Barricaded</a:t>
                      </a:r>
                      <a:r>
                        <a:rPr lang="en-US" sz="1400" b="0" spc="-10">
                          <a:solidFill>
                            <a:schemeClr val="tx1"/>
                          </a:solidFill>
                          <a:effectLst/>
                          <a:latin typeface="Arial"/>
                          <a:ea typeface="Arial" panose="020B0604020202020204" pitchFamily="34" charset="0"/>
                          <a:cs typeface="Times New Roman"/>
                        </a:rPr>
                        <a:t> </a:t>
                      </a:r>
                      <a:r>
                        <a:rPr lang="en-US" sz="1400" b="0">
                          <a:solidFill>
                            <a:schemeClr val="tx1"/>
                          </a:solidFill>
                          <a:effectLst/>
                          <a:latin typeface="Arial"/>
                          <a:ea typeface="Arial" panose="020B0604020202020204" pitchFamily="34" charset="0"/>
                          <a:cs typeface="Times New Roman"/>
                        </a:rPr>
                        <a:t>side</a:t>
                      </a:r>
                      <a:r>
                        <a:rPr lang="en-US" sz="1400" b="0" spc="-15">
                          <a:solidFill>
                            <a:schemeClr val="tx1"/>
                          </a:solidFill>
                          <a:effectLst/>
                          <a:latin typeface="Arial"/>
                          <a:ea typeface="Arial" panose="020B0604020202020204" pitchFamily="34" charset="0"/>
                          <a:cs typeface="Times New Roman"/>
                        </a:rPr>
                        <a:t> </a:t>
                      </a:r>
                      <a:r>
                        <a:rPr lang="en-US" sz="1400" b="0">
                          <a:solidFill>
                            <a:schemeClr val="tx1"/>
                          </a:solidFill>
                          <a:effectLst/>
                          <a:latin typeface="Arial"/>
                          <a:ea typeface="Arial" panose="020B0604020202020204" pitchFamily="34" charset="0"/>
                          <a:cs typeface="Times New Roman"/>
                        </a:rPr>
                        <a:t>to</a:t>
                      </a:r>
                      <a:r>
                        <a:rPr lang="en-US" sz="1400" b="0" spc="-10">
                          <a:solidFill>
                            <a:schemeClr val="tx1"/>
                          </a:solidFill>
                          <a:effectLst/>
                          <a:latin typeface="Arial"/>
                          <a:ea typeface="Arial" panose="020B0604020202020204" pitchFamily="34" charset="0"/>
                          <a:cs typeface="Times New Roman"/>
                        </a:rPr>
                        <a:t> </a:t>
                      </a:r>
                      <a:r>
                        <a:rPr lang="en-US" sz="1400" b="0">
                          <a:solidFill>
                            <a:schemeClr val="tx1"/>
                          </a:solidFill>
                          <a:effectLst/>
                          <a:latin typeface="Arial"/>
                          <a:ea typeface="Arial" panose="020B0604020202020204" pitchFamily="34" charset="0"/>
                          <a:cs typeface="Times New Roman"/>
                        </a:rPr>
                        <a:t>PES.</a:t>
                      </a:r>
                      <a:endParaRPr lang="en-IE" sz="1400" b="0">
                        <a:solidFill>
                          <a:schemeClr val="tx1"/>
                        </a:solidFill>
                        <a:effectLst/>
                        <a:latin typeface="Arial"/>
                        <a:ea typeface="Arial" panose="020B0604020202020204" pitchFamily="34" charset="0"/>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077355833"/>
                  </a:ext>
                </a:extLst>
              </a:tr>
              <a:tr h="584211">
                <a:tc>
                  <a:txBody>
                    <a:bodyPr/>
                    <a:lstStyle/>
                    <a:p>
                      <a:pPr marL="101600">
                        <a:spcBef>
                          <a:spcPts val="100"/>
                        </a:spcBef>
                        <a:spcAft>
                          <a:spcPts val="0"/>
                        </a:spcAft>
                      </a:pPr>
                      <a:endParaRPr lang="en-IE" sz="1800" b="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38100" cap="flat" cmpd="sng" algn="ctr">
                      <a:noFill/>
                      <a:prstDash val="soli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66675" marR="123190">
                        <a:lnSpc>
                          <a:spcPct val="100000"/>
                        </a:lnSpc>
                        <a:spcBef>
                          <a:spcPts val="100"/>
                        </a:spcBef>
                        <a:spcAft>
                          <a:spcPts val="0"/>
                        </a:spcAft>
                      </a:pPr>
                      <a:r>
                        <a:rPr lang="en-US" sz="1400" b="0">
                          <a:solidFill>
                            <a:schemeClr val="tx1"/>
                          </a:solidFill>
                          <a:effectLst/>
                          <a:latin typeface="Arial"/>
                          <a:ea typeface="Arial" panose="020B0604020202020204" pitchFamily="34" charset="0"/>
                          <a:cs typeface="Times New Roman"/>
                        </a:rPr>
                        <a:t>Ammunition Process Building</a:t>
                      </a:r>
                      <a:r>
                        <a:rPr lang="en-US" sz="1400" b="0" spc="-210">
                          <a:solidFill>
                            <a:schemeClr val="tx1"/>
                          </a:solidFill>
                          <a:effectLst/>
                          <a:latin typeface="Arial"/>
                          <a:ea typeface="Arial" panose="020B0604020202020204" pitchFamily="34" charset="0"/>
                          <a:cs typeface="Times New Roman"/>
                        </a:rPr>
                        <a:t> </a:t>
                      </a:r>
                      <a:r>
                        <a:rPr lang="en-US" sz="1400" b="0">
                          <a:solidFill>
                            <a:schemeClr val="tx1"/>
                          </a:solidFill>
                          <a:effectLst/>
                          <a:latin typeface="Arial"/>
                          <a:ea typeface="Arial" panose="020B0604020202020204" pitchFamily="34" charset="0"/>
                          <a:cs typeface="Times New Roman"/>
                        </a:rPr>
                        <a:t>(APB),</a:t>
                      </a:r>
                      <a:endParaRPr lang="en-IE" sz="1400" b="0">
                        <a:solidFill>
                          <a:schemeClr val="tx1"/>
                        </a:solidFill>
                        <a:effectLst/>
                        <a:latin typeface="Arial"/>
                        <a:ea typeface="Arial" panose="020B0604020202020204" pitchFamily="34" charset="0"/>
                        <a:cs typeface="Times New Roman"/>
                      </a:endParaRPr>
                    </a:p>
                    <a:p>
                      <a:pPr marL="66675">
                        <a:lnSpc>
                          <a:spcPct val="100000"/>
                        </a:lnSpc>
                        <a:spcBef>
                          <a:spcPts val="200"/>
                        </a:spcBef>
                        <a:spcAft>
                          <a:spcPts val="0"/>
                        </a:spcAft>
                      </a:pPr>
                      <a:r>
                        <a:rPr lang="en-US" sz="1400" b="0">
                          <a:solidFill>
                            <a:schemeClr val="tx1"/>
                          </a:solidFill>
                          <a:effectLst/>
                          <a:latin typeface="Arial"/>
                          <a:ea typeface="Arial" panose="020B0604020202020204" pitchFamily="34" charset="0"/>
                          <a:cs typeface="Times New Roman"/>
                        </a:rPr>
                        <a:t>Barricaded</a:t>
                      </a:r>
                      <a:endParaRPr lang="en-IE" sz="1400" b="0">
                        <a:solidFill>
                          <a:schemeClr val="tx1"/>
                        </a:solidFill>
                        <a:effectLst/>
                        <a:latin typeface="Arial"/>
                        <a:ea typeface="Arial" panose="020B0604020202020204" pitchFamily="34" charset="0"/>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nSpc>
                          <a:spcPct val="100000"/>
                        </a:lnSpc>
                        <a:spcBef>
                          <a:spcPts val="25"/>
                        </a:spcBef>
                      </a:pP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endParaRPr lang="en-IE"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p>
                      <a:pPr marL="66675">
                        <a:lnSpc>
                          <a:spcPct val="100000"/>
                        </a:lnSpc>
                      </a:pP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No</a:t>
                      </a:r>
                      <a:r>
                        <a:rPr lang="en-US" sz="1400" b="0" spc="-5">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protective</a:t>
                      </a:r>
                      <a:r>
                        <a:rPr lang="en-US" sz="1400" b="0" spc="-15">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roof.</a:t>
                      </a:r>
                      <a:endParaRPr lang="en-IE"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66675">
                        <a:lnSpc>
                          <a:spcPct val="100000"/>
                        </a:lnSpc>
                        <a:spcBef>
                          <a:spcPts val="530"/>
                        </a:spcBef>
                        <a:spcAft>
                          <a:spcPts val="0"/>
                        </a:spcAft>
                      </a:pPr>
                      <a:r>
                        <a:rPr lang="en-US" sz="1400" b="0">
                          <a:solidFill>
                            <a:schemeClr val="tx1"/>
                          </a:solidFill>
                          <a:effectLst/>
                          <a:latin typeface="Arial"/>
                          <a:ea typeface="Arial" panose="020B0604020202020204" pitchFamily="34" charset="0"/>
                          <a:cs typeface="Times New Roman"/>
                        </a:rPr>
                        <a:t>Barricaded</a:t>
                      </a:r>
                      <a:r>
                        <a:rPr lang="en-US" sz="1400" b="0" spc="-10">
                          <a:solidFill>
                            <a:schemeClr val="tx1"/>
                          </a:solidFill>
                          <a:effectLst/>
                          <a:latin typeface="Arial"/>
                          <a:ea typeface="Arial" panose="020B0604020202020204" pitchFamily="34" charset="0"/>
                          <a:cs typeface="Times New Roman"/>
                        </a:rPr>
                        <a:t> </a:t>
                      </a:r>
                      <a:r>
                        <a:rPr lang="en-US" sz="1400" b="0">
                          <a:solidFill>
                            <a:schemeClr val="tx1"/>
                          </a:solidFill>
                          <a:effectLst/>
                          <a:latin typeface="Arial"/>
                          <a:ea typeface="Arial" panose="020B0604020202020204" pitchFamily="34" charset="0"/>
                          <a:cs typeface="Times New Roman"/>
                        </a:rPr>
                        <a:t>side</a:t>
                      </a:r>
                      <a:r>
                        <a:rPr lang="en-US" sz="1400" b="0" spc="-15">
                          <a:solidFill>
                            <a:schemeClr val="tx1"/>
                          </a:solidFill>
                          <a:effectLst/>
                          <a:latin typeface="Arial"/>
                          <a:ea typeface="Arial" panose="020B0604020202020204" pitchFamily="34" charset="0"/>
                          <a:cs typeface="Times New Roman"/>
                        </a:rPr>
                        <a:t> </a:t>
                      </a:r>
                      <a:r>
                        <a:rPr lang="en-US" sz="1400" b="0">
                          <a:solidFill>
                            <a:schemeClr val="tx1"/>
                          </a:solidFill>
                          <a:effectLst/>
                          <a:latin typeface="Arial"/>
                          <a:ea typeface="Arial" panose="020B0604020202020204" pitchFamily="34" charset="0"/>
                          <a:cs typeface="Times New Roman"/>
                        </a:rPr>
                        <a:t>to</a:t>
                      </a:r>
                      <a:r>
                        <a:rPr lang="en-US" sz="1400" b="0" spc="-10">
                          <a:solidFill>
                            <a:schemeClr val="tx1"/>
                          </a:solidFill>
                          <a:effectLst/>
                          <a:latin typeface="Arial"/>
                          <a:ea typeface="Arial" panose="020B0604020202020204" pitchFamily="34" charset="0"/>
                          <a:cs typeface="Times New Roman"/>
                        </a:rPr>
                        <a:t> </a:t>
                      </a:r>
                      <a:r>
                        <a:rPr lang="en-US" sz="1400" b="0">
                          <a:solidFill>
                            <a:schemeClr val="tx1"/>
                          </a:solidFill>
                          <a:effectLst/>
                          <a:latin typeface="Arial"/>
                          <a:ea typeface="Arial" panose="020B0604020202020204" pitchFamily="34" charset="0"/>
                          <a:cs typeface="Times New Roman"/>
                        </a:rPr>
                        <a:t>PES.</a:t>
                      </a:r>
                      <a:endParaRPr lang="en-IE" sz="1400" b="0">
                        <a:solidFill>
                          <a:schemeClr val="tx1"/>
                        </a:solidFill>
                        <a:effectLst/>
                        <a:latin typeface="Arial"/>
                        <a:ea typeface="Arial" panose="020B0604020202020204" pitchFamily="34" charset="0"/>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912285739"/>
                  </a:ext>
                </a:extLst>
              </a:tr>
              <a:tr h="584211">
                <a:tc>
                  <a:txBody>
                    <a:bodyPr/>
                    <a:lstStyle/>
                    <a:p>
                      <a:pPr marL="101600">
                        <a:spcBef>
                          <a:spcPts val="100"/>
                        </a:spcBef>
                        <a:spcAft>
                          <a:spcPts val="0"/>
                        </a:spcAft>
                      </a:pPr>
                      <a:endParaRPr lang="en-IE" sz="1800" b="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38100" cap="flat" cmpd="sng" algn="ctr">
                      <a:noFill/>
                      <a:prstDash val="soli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66675" marR="123190">
                        <a:lnSpc>
                          <a:spcPct val="100000"/>
                        </a:lnSpc>
                        <a:spcBef>
                          <a:spcPts val="145"/>
                        </a:spcBef>
                        <a:spcAft>
                          <a:spcPts val="0"/>
                        </a:spcAft>
                      </a:pPr>
                      <a:r>
                        <a:rPr lang="en-US" sz="1400" b="0">
                          <a:solidFill>
                            <a:schemeClr val="tx1"/>
                          </a:solidFill>
                          <a:effectLst/>
                          <a:latin typeface="Arial"/>
                          <a:ea typeface="Arial" panose="020B0604020202020204" pitchFamily="34" charset="0"/>
                          <a:cs typeface="Times New Roman"/>
                        </a:rPr>
                        <a:t>Ammunition Process Building</a:t>
                      </a:r>
                      <a:r>
                        <a:rPr lang="en-US" sz="1400" b="0" spc="-210">
                          <a:solidFill>
                            <a:schemeClr val="tx1"/>
                          </a:solidFill>
                          <a:effectLst/>
                          <a:latin typeface="Arial"/>
                          <a:ea typeface="Arial" panose="020B0604020202020204" pitchFamily="34" charset="0"/>
                          <a:cs typeface="Times New Roman"/>
                        </a:rPr>
                        <a:t> </a:t>
                      </a:r>
                      <a:r>
                        <a:rPr lang="en-US" sz="1400" b="0">
                          <a:solidFill>
                            <a:schemeClr val="tx1"/>
                          </a:solidFill>
                          <a:effectLst/>
                          <a:latin typeface="Arial"/>
                          <a:ea typeface="Arial" panose="020B0604020202020204" pitchFamily="34" charset="0"/>
                          <a:cs typeface="Times New Roman"/>
                        </a:rPr>
                        <a:t>(APB)</a:t>
                      </a:r>
                      <a:endParaRPr lang="en-IE" sz="1400" b="0">
                        <a:solidFill>
                          <a:schemeClr val="tx1"/>
                        </a:solidFill>
                        <a:effectLst/>
                        <a:latin typeface="Arial"/>
                        <a:ea typeface="Arial" panose="020B0604020202020204" pitchFamily="34" charset="0"/>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66675">
                        <a:lnSpc>
                          <a:spcPct val="100000"/>
                        </a:lnSpc>
                        <a:spcBef>
                          <a:spcPts val="615"/>
                        </a:spcBef>
                        <a:spcAft>
                          <a:spcPts val="0"/>
                        </a:spcAft>
                      </a:pP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No</a:t>
                      </a:r>
                      <a:r>
                        <a:rPr lang="en-US" sz="1400" b="0" spc="-10">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protective</a:t>
                      </a:r>
                      <a:r>
                        <a:rPr lang="en-US" sz="1400" b="0" spc="-20">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roof</a:t>
                      </a:r>
                      <a:r>
                        <a:rPr lang="en-US" sz="1400" b="0" spc="-5">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or</a:t>
                      </a:r>
                      <a:r>
                        <a:rPr lang="en-US" sz="1400" b="0" spc="-10">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barricade.</a:t>
                      </a:r>
                      <a:endParaRPr lang="en-IE"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66675">
                        <a:lnSpc>
                          <a:spcPct val="100000"/>
                        </a:lnSpc>
                        <a:spcBef>
                          <a:spcPts val="615"/>
                        </a:spcBef>
                        <a:spcAft>
                          <a:spcPts val="0"/>
                        </a:spcAft>
                      </a:pPr>
                      <a:r>
                        <a:rPr lang="en-US" sz="1400" b="0">
                          <a:solidFill>
                            <a:schemeClr val="tx1"/>
                          </a:solidFill>
                          <a:effectLst/>
                          <a:latin typeface="Arial"/>
                          <a:ea typeface="Arial" panose="020B0604020202020204" pitchFamily="34" charset="0"/>
                          <a:cs typeface="Times New Roman"/>
                        </a:rPr>
                        <a:t>Any</a:t>
                      </a:r>
                      <a:r>
                        <a:rPr lang="en-US" sz="1400" b="0" spc="-10">
                          <a:solidFill>
                            <a:schemeClr val="tx1"/>
                          </a:solidFill>
                          <a:effectLst/>
                          <a:latin typeface="Arial"/>
                          <a:ea typeface="Arial" panose="020B0604020202020204" pitchFamily="34" charset="0"/>
                          <a:cs typeface="Times New Roman"/>
                        </a:rPr>
                        <a:t> </a:t>
                      </a:r>
                      <a:r>
                        <a:rPr lang="en-US" sz="1400" b="0">
                          <a:solidFill>
                            <a:schemeClr val="tx1"/>
                          </a:solidFill>
                          <a:effectLst/>
                          <a:latin typeface="Arial"/>
                          <a:ea typeface="Arial" panose="020B0604020202020204" pitchFamily="34" charset="0"/>
                          <a:cs typeface="Times New Roman"/>
                        </a:rPr>
                        <a:t>direction</a:t>
                      </a:r>
                      <a:r>
                        <a:rPr lang="en-US" sz="1400" b="0" spc="-20">
                          <a:solidFill>
                            <a:schemeClr val="tx1"/>
                          </a:solidFill>
                          <a:effectLst/>
                          <a:latin typeface="Arial"/>
                          <a:ea typeface="Arial" panose="020B0604020202020204" pitchFamily="34" charset="0"/>
                          <a:cs typeface="Times New Roman"/>
                        </a:rPr>
                        <a:t> </a:t>
                      </a:r>
                      <a:r>
                        <a:rPr lang="en-US" sz="1400" b="0">
                          <a:solidFill>
                            <a:schemeClr val="tx1"/>
                          </a:solidFill>
                          <a:effectLst/>
                          <a:latin typeface="Arial"/>
                          <a:ea typeface="Arial" panose="020B0604020202020204" pitchFamily="34" charset="0"/>
                          <a:cs typeface="Times New Roman"/>
                        </a:rPr>
                        <a:t>to</a:t>
                      </a:r>
                      <a:r>
                        <a:rPr lang="en-US" sz="1400" b="0" spc="-5">
                          <a:solidFill>
                            <a:schemeClr val="tx1"/>
                          </a:solidFill>
                          <a:effectLst/>
                          <a:latin typeface="Arial"/>
                          <a:ea typeface="Arial" panose="020B0604020202020204" pitchFamily="34" charset="0"/>
                          <a:cs typeface="Times New Roman"/>
                        </a:rPr>
                        <a:t> </a:t>
                      </a:r>
                      <a:r>
                        <a:rPr lang="en-US" sz="1400" b="0">
                          <a:solidFill>
                            <a:schemeClr val="tx1"/>
                          </a:solidFill>
                          <a:effectLst/>
                          <a:latin typeface="Arial"/>
                          <a:ea typeface="Arial" panose="020B0604020202020204" pitchFamily="34" charset="0"/>
                          <a:cs typeface="Times New Roman"/>
                        </a:rPr>
                        <a:t>PES.</a:t>
                      </a:r>
                      <a:endParaRPr lang="en-IE" sz="1400" b="0">
                        <a:solidFill>
                          <a:schemeClr val="tx1"/>
                        </a:solidFill>
                        <a:effectLst/>
                        <a:latin typeface="Arial"/>
                        <a:ea typeface="Arial" panose="020B0604020202020204" pitchFamily="34" charset="0"/>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431028224"/>
                  </a:ext>
                </a:extLst>
              </a:tr>
              <a:tr h="584211">
                <a:tc>
                  <a:txBody>
                    <a:bodyPr/>
                    <a:lstStyle/>
                    <a:p>
                      <a:pPr marL="101600">
                        <a:spcBef>
                          <a:spcPts val="100"/>
                        </a:spcBef>
                        <a:spcAft>
                          <a:spcPts val="0"/>
                        </a:spcAft>
                      </a:pPr>
                      <a:endParaRPr lang="en-IE" sz="1800" b="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38100" cap="flat" cmpd="sng" algn="ctr">
                      <a:noFill/>
                      <a:prstDash val="soli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nSpc>
                          <a:spcPct val="100000"/>
                        </a:lnSpc>
                      </a:pP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 Public</a:t>
                      </a:r>
                      <a:r>
                        <a:rPr lang="en-US" sz="1400" b="0" spc="-15">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Traffic</a:t>
                      </a:r>
                      <a:r>
                        <a:rPr lang="en-US" sz="1400" b="0" spc="5">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Route</a:t>
                      </a:r>
                      <a:r>
                        <a:rPr lang="en-US" sz="1400" b="0" spc="-15">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(PTR)</a:t>
                      </a:r>
                      <a:endParaRPr lang="en-IE"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66675" marR="240665">
                        <a:lnSpc>
                          <a:spcPct val="100000"/>
                        </a:lnSpc>
                        <a:spcBef>
                          <a:spcPts val="100"/>
                        </a:spcBef>
                        <a:spcAft>
                          <a:spcPts val="0"/>
                        </a:spcAft>
                      </a:pP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Road,</a:t>
                      </a:r>
                      <a:r>
                        <a:rPr lang="en-US" sz="1400" b="0" spc="-10">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Railway,</a:t>
                      </a:r>
                      <a:r>
                        <a:rPr lang="en-US" sz="1400" b="0" spc="-10">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Waterway</a:t>
                      </a:r>
                      <a:r>
                        <a:rPr lang="en-US" sz="1400" b="0" spc="-5">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or</a:t>
                      </a:r>
                      <a:r>
                        <a:rPr lang="en-US" sz="1400" b="0" spc="-10">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Right</a:t>
                      </a:r>
                      <a:r>
                        <a:rPr lang="en-US" sz="1400" b="0" spc="-20">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of</a:t>
                      </a:r>
                      <a:r>
                        <a:rPr lang="en-US" sz="1400" b="0" spc="-210">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Way.</a:t>
                      </a:r>
                      <a:endParaRPr lang="en-IE"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p>
                      <a:pPr marL="66675" marR="337820">
                        <a:lnSpc>
                          <a:spcPct val="100000"/>
                        </a:lnSpc>
                        <a:spcBef>
                          <a:spcPts val="195"/>
                        </a:spcBef>
                        <a:spcAft>
                          <a:spcPts val="0"/>
                        </a:spcAft>
                      </a:pP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Usage</a:t>
                      </a:r>
                      <a:r>
                        <a:rPr lang="en-US" sz="1400" b="0" spc="-10">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density</a:t>
                      </a:r>
                      <a:r>
                        <a:rPr lang="en-US" sz="1400" b="0" spc="5">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will</a:t>
                      </a:r>
                      <a:r>
                        <a:rPr lang="en-US" sz="1400" b="0" spc="-20">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be</a:t>
                      </a:r>
                      <a:r>
                        <a:rPr lang="en-US" sz="1400" b="0" spc="-15">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shown</a:t>
                      </a:r>
                      <a:r>
                        <a:rPr lang="en-US" sz="1400" b="0" spc="-5">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in</a:t>
                      </a:r>
                      <a:r>
                        <a:rPr lang="en-US" sz="1400" b="0" spc="-20">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QD</a:t>
                      </a:r>
                      <a:r>
                        <a:rPr lang="en-US" sz="1400" b="0" spc="-205">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Matrix.</a:t>
                      </a:r>
                      <a:endParaRPr lang="en-IE"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nSpc>
                          <a:spcPct val="100000"/>
                        </a:lnSpc>
                      </a:pP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endParaRPr lang="en-IE"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p>
                      <a:pPr marL="66675">
                        <a:lnSpc>
                          <a:spcPct val="100000"/>
                        </a:lnSpc>
                        <a:spcBef>
                          <a:spcPts val="550"/>
                        </a:spcBef>
                        <a:spcAft>
                          <a:spcPts val="0"/>
                        </a:spcAft>
                      </a:pP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Any</a:t>
                      </a:r>
                      <a:r>
                        <a:rPr lang="en-US" sz="1400" b="0" spc="-10">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direction</a:t>
                      </a:r>
                      <a:r>
                        <a:rPr lang="en-US" sz="1400" b="0" spc="-20">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to</a:t>
                      </a:r>
                      <a:r>
                        <a:rPr lang="en-US" sz="1400" b="0" spc="-5">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PES.</a:t>
                      </a:r>
                      <a:endParaRPr lang="en-IE"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518680857"/>
                  </a:ext>
                </a:extLst>
              </a:tr>
              <a:tr h="584211">
                <a:tc>
                  <a:txBody>
                    <a:bodyPr/>
                    <a:lstStyle/>
                    <a:p>
                      <a:pPr marL="101600">
                        <a:spcBef>
                          <a:spcPts val="100"/>
                        </a:spcBef>
                        <a:spcAft>
                          <a:spcPts val="0"/>
                        </a:spcAft>
                      </a:pPr>
                      <a:endParaRPr lang="en-IE" sz="1800" b="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38100" cap="flat" cmpd="sng" algn="ctr">
                      <a:noFill/>
                      <a:prstDash val="soli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nSpc>
                          <a:spcPct val="100000"/>
                        </a:lnSpc>
                        <a:spcBef>
                          <a:spcPts val="50"/>
                        </a:spcBef>
                      </a:pP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 Inhabited</a:t>
                      </a:r>
                      <a:r>
                        <a:rPr lang="en-US" sz="1400" b="0" spc="-15">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Building</a:t>
                      </a:r>
                      <a:endParaRPr lang="en-IE"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nSpc>
                          <a:spcPct val="100000"/>
                        </a:lnSpc>
                        <a:spcBef>
                          <a:spcPts val="50"/>
                        </a:spcBef>
                      </a:pP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endParaRPr lang="en-IE"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p>
                      <a:pPr marL="66675">
                        <a:lnSpc>
                          <a:spcPct val="100000"/>
                        </a:lnSpc>
                      </a:pP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Civilian</a:t>
                      </a:r>
                      <a:r>
                        <a:rPr lang="en-US" sz="1400" b="0" spc="-25">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Buildings or</a:t>
                      </a:r>
                      <a:r>
                        <a:rPr lang="en-US" sz="1400" b="0" spc="-25">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Places of</a:t>
                      </a:r>
                      <a:r>
                        <a:rPr lang="en-US" sz="1400" b="0" spc="-10">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Assembly.</a:t>
                      </a:r>
                      <a:endParaRPr lang="en-IE"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nSpc>
                          <a:spcPct val="100000"/>
                        </a:lnSpc>
                        <a:spcBef>
                          <a:spcPts val="50"/>
                        </a:spcBef>
                      </a:pP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endParaRPr lang="en-IE"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p>
                      <a:pPr marL="66675">
                        <a:lnSpc>
                          <a:spcPct val="100000"/>
                        </a:lnSpc>
                      </a:pP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Any</a:t>
                      </a:r>
                      <a:r>
                        <a:rPr lang="en-US" sz="1400" b="0" spc="-10">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direction</a:t>
                      </a:r>
                      <a:r>
                        <a:rPr lang="en-US" sz="1400" b="0" spc="-20">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to</a:t>
                      </a:r>
                      <a:r>
                        <a:rPr lang="en-US" sz="1400" b="0" spc="-5">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PES.</a:t>
                      </a:r>
                      <a:endParaRPr lang="en-IE"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69779310"/>
                  </a:ext>
                </a:extLst>
              </a:tr>
              <a:tr h="584211">
                <a:tc>
                  <a:txBody>
                    <a:bodyPr/>
                    <a:lstStyle/>
                    <a:p>
                      <a:pPr marL="101600">
                        <a:spcBef>
                          <a:spcPts val="100"/>
                        </a:spcBef>
                        <a:spcAft>
                          <a:spcPts val="0"/>
                        </a:spcAft>
                      </a:pPr>
                      <a:endParaRPr lang="en-IE" sz="1800" b="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38100" cap="flat" cmpd="sng" algn="ctr">
                      <a:noFill/>
                      <a:prstDash val="soli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nSpc>
                          <a:spcPct val="100000"/>
                        </a:lnSpc>
                        <a:spcBef>
                          <a:spcPts val="10"/>
                        </a:spcBef>
                      </a:pP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 Vulnerable</a:t>
                      </a:r>
                      <a:r>
                        <a:rPr lang="en-US" sz="1400" b="0" spc="-10">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Building</a:t>
                      </a:r>
                      <a:endParaRPr lang="en-IE"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nSpc>
                          <a:spcPct val="100000"/>
                        </a:lnSpc>
                        <a:spcBef>
                          <a:spcPts val="10"/>
                        </a:spcBef>
                      </a:pPr>
                      <a:endParaRPr lang="en-IE" sz="1400" b="0">
                        <a:solidFill>
                          <a:schemeClr val="tx1"/>
                        </a:solidFill>
                        <a:effectLst/>
                        <a:latin typeface="Arial"/>
                        <a:ea typeface="Arial" panose="020B0604020202020204" pitchFamily="34" charset="0"/>
                        <a:cs typeface="Times New Roman"/>
                      </a:endParaRPr>
                    </a:p>
                    <a:p>
                      <a:pPr marL="66675">
                        <a:lnSpc>
                          <a:spcPct val="100000"/>
                        </a:lnSpc>
                      </a:pPr>
                      <a:r>
                        <a:rPr lang="en-US" sz="1400" b="0">
                          <a:solidFill>
                            <a:schemeClr val="tx1"/>
                          </a:solidFill>
                          <a:effectLst/>
                          <a:latin typeface="Arial"/>
                          <a:ea typeface="Arial" panose="020B0604020202020204" pitchFamily="34" charset="0"/>
                          <a:cs typeface="Times New Roman"/>
                        </a:rPr>
                        <a:t>Hospitals,</a:t>
                      </a:r>
                      <a:r>
                        <a:rPr lang="en-US" sz="1400" b="0" spc="-20">
                          <a:solidFill>
                            <a:schemeClr val="tx1"/>
                          </a:solidFill>
                          <a:effectLst/>
                          <a:latin typeface="Arial"/>
                          <a:ea typeface="Arial" panose="020B0604020202020204" pitchFamily="34" charset="0"/>
                          <a:cs typeface="Times New Roman"/>
                        </a:rPr>
                        <a:t> </a:t>
                      </a:r>
                      <a:r>
                        <a:rPr lang="en-US" sz="1400" b="0">
                          <a:solidFill>
                            <a:schemeClr val="tx1"/>
                          </a:solidFill>
                          <a:effectLst/>
                          <a:latin typeface="Arial"/>
                          <a:ea typeface="Arial" panose="020B0604020202020204" pitchFamily="34" charset="0"/>
                          <a:cs typeface="Times New Roman"/>
                        </a:rPr>
                        <a:t>Glass</a:t>
                      </a:r>
                      <a:r>
                        <a:rPr lang="en-US" sz="1400" b="0" spc="-20">
                          <a:solidFill>
                            <a:schemeClr val="tx1"/>
                          </a:solidFill>
                          <a:effectLst/>
                          <a:latin typeface="Arial"/>
                          <a:ea typeface="Arial" panose="020B0604020202020204" pitchFamily="34" charset="0"/>
                          <a:cs typeface="Times New Roman"/>
                        </a:rPr>
                        <a:t> </a:t>
                      </a:r>
                      <a:r>
                        <a:rPr lang="en-US" sz="1400" b="0">
                          <a:solidFill>
                            <a:schemeClr val="tx1"/>
                          </a:solidFill>
                          <a:effectLst/>
                          <a:latin typeface="Arial"/>
                          <a:ea typeface="Arial" panose="020B0604020202020204" pitchFamily="34" charset="0"/>
                          <a:cs typeface="Times New Roman"/>
                        </a:rPr>
                        <a:t>facade</a:t>
                      </a:r>
                      <a:r>
                        <a:rPr lang="en-US" sz="1400" b="0" spc="-20">
                          <a:solidFill>
                            <a:schemeClr val="tx1"/>
                          </a:solidFill>
                          <a:effectLst/>
                          <a:latin typeface="Arial"/>
                          <a:ea typeface="Arial" panose="020B0604020202020204" pitchFamily="34" charset="0"/>
                          <a:cs typeface="Times New Roman"/>
                        </a:rPr>
                        <a:t> </a:t>
                      </a:r>
                      <a:r>
                        <a:rPr lang="en-US" sz="1400" b="0">
                          <a:solidFill>
                            <a:schemeClr val="tx1"/>
                          </a:solidFill>
                          <a:effectLst/>
                          <a:latin typeface="Arial"/>
                          <a:ea typeface="Arial" panose="020B0604020202020204" pitchFamily="34" charset="0"/>
                          <a:cs typeface="Times New Roman"/>
                        </a:rPr>
                        <a:t>Buildings</a:t>
                      </a:r>
                      <a:r>
                        <a:rPr lang="en-US" sz="1400" b="0" spc="-20">
                          <a:solidFill>
                            <a:schemeClr val="tx1"/>
                          </a:solidFill>
                          <a:effectLst/>
                          <a:latin typeface="Arial"/>
                          <a:ea typeface="Arial" panose="020B0604020202020204" pitchFamily="34" charset="0"/>
                          <a:cs typeface="Times New Roman"/>
                        </a:rPr>
                        <a:t> </a:t>
                      </a:r>
                      <a:r>
                        <a:rPr lang="en-US" sz="1400" b="0">
                          <a:solidFill>
                            <a:schemeClr val="tx1"/>
                          </a:solidFill>
                          <a:effectLst/>
                          <a:latin typeface="Arial"/>
                          <a:ea typeface="Arial" panose="020B0604020202020204" pitchFamily="34" charset="0"/>
                          <a:cs typeface="Times New Roman"/>
                        </a:rPr>
                        <a:t>etc.</a:t>
                      </a:r>
                      <a:endParaRPr lang="en-IE" sz="1400" b="0">
                        <a:solidFill>
                          <a:schemeClr val="tx1"/>
                        </a:solidFill>
                        <a:effectLst/>
                        <a:latin typeface="Arial"/>
                        <a:ea typeface="Arial" panose="020B0604020202020204" pitchFamily="34" charset="0"/>
                        <a:cs typeface="Times New Roman"/>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nSpc>
                          <a:spcPct val="100000"/>
                        </a:lnSpc>
                        <a:spcBef>
                          <a:spcPts val="10"/>
                        </a:spcBef>
                      </a:pP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endParaRPr lang="en-IE"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p>
                      <a:pPr marL="66675">
                        <a:lnSpc>
                          <a:spcPct val="100000"/>
                        </a:lnSpc>
                      </a:pP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Any</a:t>
                      </a:r>
                      <a:r>
                        <a:rPr lang="en-US" sz="1400" b="0" spc="-10">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direction</a:t>
                      </a:r>
                      <a:r>
                        <a:rPr lang="en-US" sz="1400" b="0" spc="-20">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to</a:t>
                      </a:r>
                      <a:r>
                        <a:rPr lang="en-US" sz="1400" b="0" spc="-5">
                          <a:solidFill>
                            <a:schemeClr val="tx1"/>
                          </a:solidFill>
                          <a:effectLst/>
                          <a:latin typeface="Arial" panose="020B0604020202020204" pitchFamily="34" charset="0"/>
                          <a:ea typeface="Arial" panose="020B0604020202020204" pitchFamily="34" charset="0"/>
                          <a:cs typeface="Times New Roman" panose="02020603050405020304" pitchFamily="18" charset="0"/>
                        </a:rPr>
                        <a:t> </a:t>
                      </a:r>
                      <a:r>
                        <a:rPr lang="en-US"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rPr>
                        <a:t>PES.</a:t>
                      </a:r>
                      <a:endParaRPr lang="en-IE" sz="1400" b="0">
                        <a:solidFill>
                          <a:schemeClr val="tx1"/>
                        </a:solidFill>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057882332"/>
                  </a:ext>
                </a:extLst>
              </a:tr>
            </a:tbl>
          </a:graphicData>
        </a:graphic>
      </p:graphicFrame>
      <p:grpSp>
        <p:nvGrpSpPr>
          <p:cNvPr id="39" name="docshapegroup63">
            <a:extLst>
              <a:ext uri="{FF2B5EF4-FFF2-40B4-BE49-F238E27FC236}">
                <a16:creationId xmlns:a16="http://schemas.microsoft.com/office/drawing/2014/main" id="{118F79BD-D3D6-B349-B4D4-5FAA5403E584}"/>
              </a:ext>
            </a:extLst>
          </p:cNvPr>
          <p:cNvGrpSpPr>
            <a:grpSpLocks noRot="1" noChangeAspect="1"/>
          </p:cNvGrpSpPr>
          <p:nvPr/>
        </p:nvGrpSpPr>
        <p:grpSpPr bwMode="auto">
          <a:xfrm>
            <a:off x="962343" y="3105792"/>
            <a:ext cx="838" cy="291"/>
            <a:chOff x="0" y="7"/>
            <a:chExt cx="838" cy="291"/>
          </a:xfrm>
        </p:grpSpPr>
        <p:cxnSp>
          <p:nvCxnSpPr>
            <p:cNvPr id="40" name="Line 3777">
              <a:extLst>
                <a:ext uri="{FF2B5EF4-FFF2-40B4-BE49-F238E27FC236}">
                  <a16:creationId xmlns:a16="http://schemas.microsoft.com/office/drawing/2014/main" id="{2A946D71-D26C-FA4F-849E-DF7BA0788BF3}"/>
                </a:ext>
              </a:extLst>
            </p:cNvPr>
            <p:cNvCxnSpPr>
              <a:cxnSpLocks noRot="1" noChangeAspect="1" noEditPoints="1" noChangeArrowheads="1" noChangeShapeType="1"/>
            </p:cNvCxnSpPr>
            <p:nvPr/>
          </p:nvCxnSpPr>
          <p:spPr bwMode="auto">
            <a:xfrm>
              <a:off x="838" y="182"/>
              <a:ext cx="0" cy="0"/>
            </a:xfrm>
            <a:prstGeom prst="line">
              <a:avLst/>
            </a:prstGeom>
            <a:noFill/>
            <a:ln w="8690">
              <a:solidFill>
                <a:srgbClr val="000000"/>
              </a:solidFill>
              <a:prstDash val="solid"/>
              <a:round/>
              <a:headEnd/>
              <a:tailEnd/>
            </a:ln>
            <a:extLst>
              <a:ext uri="{909E8E84-426E-40DD-AFC4-6F175D3DCCD1}">
                <a14:hiddenFill xmlns:a14="http://schemas.microsoft.com/office/drawing/2010/main">
                  <a:noFill/>
                </a14:hiddenFill>
              </a:ext>
            </a:extLst>
          </p:spPr>
        </p:cxnSp>
        <p:sp>
          <p:nvSpPr>
            <p:cNvPr id="41" name="docshape64">
              <a:extLst>
                <a:ext uri="{FF2B5EF4-FFF2-40B4-BE49-F238E27FC236}">
                  <a16:creationId xmlns:a16="http://schemas.microsoft.com/office/drawing/2014/main" id="{73C1E413-F240-6A4A-A400-B0256FE3F41F}"/>
                </a:ext>
              </a:extLst>
            </p:cNvPr>
            <p:cNvSpPr>
              <a:spLocks noRot="1" noChangeAspect="1" noEditPoints="1" noChangeArrowheads="1" noChangeShapeType="1" noTextEdit="1"/>
            </p:cNvSpPr>
            <p:nvPr/>
          </p:nvSpPr>
          <p:spPr bwMode="auto">
            <a:xfrm>
              <a:off x="720" y="166"/>
              <a:ext cx="54" cy="33"/>
            </a:xfrm>
            <a:custGeom>
              <a:avLst/>
              <a:gdLst>
                <a:gd name="T0" fmla="+- 0 774 720"/>
                <a:gd name="T1" fmla="*/ T0 w 54"/>
                <a:gd name="T2" fmla="+- 0 166 166"/>
                <a:gd name="T3" fmla="*/ 166 h 33"/>
                <a:gd name="T4" fmla="+- 0 720 720"/>
                <a:gd name="T5" fmla="*/ T4 w 54"/>
                <a:gd name="T6" fmla="+- 0 182 166"/>
                <a:gd name="T7" fmla="*/ 182 h 33"/>
                <a:gd name="T8" fmla="+- 0 774 720"/>
                <a:gd name="T9" fmla="*/ T8 w 54"/>
                <a:gd name="T10" fmla="+- 0 199 166"/>
                <a:gd name="T11" fmla="*/ 199 h 33"/>
                <a:gd name="T12" fmla="+- 0 774 720"/>
                <a:gd name="T13" fmla="*/ T12 w 54"/>
                <a:gd name="T14" fmla="+- 0 166 166"/>
                <a:gd name="T15" fmla="*/ 166 h 33"/>
              </a:gdLst>
              <a:ahLst/>
              <a:cxnLst>
                <a:cxn ang="0">
                  <a:pos x="T1" y="T3"/>
                </a:cxn>
                <a:cxn ang="0">
                  <a:pos x="T5" y="T7"/>
                </a:cxn>
                <a:cxn ang="0">
                  <a:pos x="T9" y="T11"/>
                </a:cxn>
                <a:cxn ang="0">
                  <a:pos x="T13" y="T15"/>
                </a:cxn>
              </a:cxnLst>
              <a:rect l="0" t="0" r="r" b="b"/>
              <a:pathLst>
                <a:path w="54" h="33">
                  <a:moveTo>
                    <a:pt x="54" y="0"/>
                  </a:moveTo>
                  <a:lnTo>
                    <a:pt x="0" y="16"/>
                  </a:lnTo>
                  <a:lnTo>
                    <a:pt x="54" y="33"/>
                  </a:lnTo>
                  <a:lnTo>
                    <a:pt x="5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GB"/>
            </a:p>
          </p:txBody>
        </p:sp>
        <p:cxnSp>
          <p:nvCxnSpPr>
            <p:cNvPr id="42" name="Line 3775">
              <a:extLst>
                <a:ext uri="{FF2B5EF4-FFF2-40B4-BE49-F238E27FC236}">
                  <a16:creationId xmlns:a16="http://schemas.microsoft.com/office/drawing/2014/main" id="{31A87E67-4CD8-234F-A588-0986CCC13439}"/>
                </a:ext>
              </a:extLst>
            </p:cNvPr>
            <p:cNvCxnSpPr>
              <a:cxnSpLocks noRot="1" noChangeAspect="1" noEditPoints="1" noChangeArrowheads="1" noChangeShapeType="1"/>
            </p:cNvCxnSpPr>
            <p:nvPr/>
          </p:nvCxnSpPr>
          <p:spPr bwMode="auto">
            <a:xfrm>
              <a:off x="730" y="7"/>
              <a:ext cx="0" cy="39"/>
            </a:xfrm>
            <a:prstGeom prst="line">
              <a:avLst/>
            </a:prstGeom>
            <a:noFill/>
            <a:ln w="8716">
              <a:solidFill>
                <a:srgbClr val="000000"/>
              </a:solidFill>
              <a:prstDash val="solid"/>
              <a:round/>
              <a:headEnd/>
              <a:tailEnd/>
            </a:ln>
            <a:extLst>
              <a:ext uri="{909E8E84-426E-40DD-AFC4-6F175D3DCCD1}">
                <a14:hiddenFill xmlns:a14="http://schemas.microsoft.com/office/drawing/2010/main">
                  <a:noFill/>
                </a14:hiddenFill>
              </a:ext>
            </a:extLst>
          </p:spPr>
        </p:cxnSp>
        <p:sp>
          <p:nvSpPr>
            <p:cNvPr id="43" name="docshape65">
              <a:extLst>
                <a:ext uri="{FF2B5EF4-FFF2-40B4-BE49-F238E27FC236}">
                  <a16:creationId xmlns:a16="http://schemas.microsoft.com/office/drawing/2014/main" id="{33DED123-8819-9349-A868-4C83403CE034}"/>
                </a:ext>
              </a:extLst>
            </p:cNvPr>
            <p:cNvSpPr>
              <a:spLocks noRot="1" noChangeAspect="1" noEditPoints="1" noChangeArrowheads="1" noChangeShapeType="1" noTextEdit="1"/>
            </p:cNvSpPr>
            <p:nvPr/>
          </p:nvSpPr>
          <p:spPr bwMode="auto">
            <a:xfrm>
              <a:off x="625" y="21"/>
              <a:ext cx="56" cy="40"/>
            </a:xfrm>
            <a:custGeom>
              <a:avLst/>
              <a:gdLst>
                <a:gd name="T0" fmla="+- 0 665 625"/>
                <a:gd name="T1" fmla="*/ T0 w 56"/>
                <a:gd name="T2" fmla="+- 0 21 21"/>
                <a:gd name="T3" fmla="*/ 21 h 40"/>
                <a:gd name="T4" fmla="+- 0 625 625"/>
                <a:gd name="T5" fmla="*/ T4 w 56"/>
                <a:gd name="T6" fmla="+- 0 60 21"/>
                <a:gd name="T7" fmla="*/ 60 h 40"/>
                <a:gd name="T8" fmla="+- 0 681 625"/>
                <a:gd name="T9" fmla="*/ T8 w 56"/>
                <a:gd name="T10" fmla="+- 0 51 21"/>
                <a:gd name="T11" fmla="*/ 51 h 40"/>
                <a:gd name="T12" fmla="+- 0 665 625"/>
                <a:gd name="T13" fmla="*/ T12 w 56"/>
                <a:gd name="T14" fmla="+- 0 21 21"/>
                <a:gd name="T15" fmla="*/ 21 h 40"/>
              </a:gdLst>
              <a:ahLst/>
              <a:cxnLst>
                <a:cxn ang="0">
                  <a:pos x="T1" y="T3"/>
                </a:cxn>
                <a:cxn ang="0">
                  <a:pos x="T5" y="T7"/>
                </a:cxn>
                <a:cxn ang="0">
                  <a:pos x="T9" y="T11"/>
                </a:cxn>
                <a:cxn ang="0">
                  <a:pos x="T13" y="T15"/>
                </a:cxn>
              </a:cxnLst>
              <a:rect l="0" t="0" r="r" b="b"/>
              <a:pathLst>
                <a:path w="56" h="40">
                  <a:moveTo>
                    <a:pt x="40" y="0"/>
                  </a:moveTo>
                  <a:lnTo>
                    <a:pt x="0" y="39"/>
                  </a:lnTo>
                  <a:lnTo>
                    <a:pt x="56" y="30"/>
                  </a:lnTo>
                  <a:lnTo>
                    <a:pt x="4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GB"/>
            </a:p>
          </p:txBody>
        </p:sp>
        <p:sp>
          <p:nvSpPr>
            <p:cNvPr id="44" name="docshape66">
              <a:extLst>
                <a:ext uri="{FF2B5EF4-FFF2-40B4-BE49-F238E27FC236}">
                  <a16:creationId xmlns:a16="http://schemas.microsoft.com/office/drawing/2014/main" id="{30BA3FFC-73EA-CF41-9434-2E1CCB86DD07}"/>
                </a:ext>
              </a:extLst>
            </p:cNvPr>
            <p:cNvSpPr>
              <a:spLocks noRot="1" noChangeAspect="1" noEditPoints="1" noChangeArrowheads="1" noChangeShapeType="1" noTextEdit="1"/>
            </p:cNvSpPr>
            <p:nvPr/>
          </p:nvSpPr>
          <p:spPr bwMode="auto">
            <a:xfrm>
              <a:off x="0" y="87"/>
              <a:ext cx="714" cy="206"/>
            </a:xfrm>
            <a:custGeom>
              <a:avLst/>
              <a:gdLst>
                <a:gd name="T0" fmla="*/ 0 w 714"/>
                <a:gd name="T1" fmla="+- 0 293 88"/>
                <a:gd name="T2" fmla="*/ 293 h 206"/>
                <a:gd name="T3" fmla="*/ 714 w 714"/>
                <a:gd name="T4" fmla="+- 0 293 88"/>
                <a:gd name="T5" fmla="*/ 293 h 206"/>
                <a:gd name="T6" fmla="*/ 30 w 714"/>
                <a:gd name="T7" fmla="+- 0 88 88"/>
                <a:gd name="T8" fmla="*/ 88 h 206"/>
                <a:gd name="T9" fmla="*/ 535 w 714"/>
                <a:gd name="T10" fmla="+- 0 90 88"/>
                <a:gd name="T11" fmla="*/ 90 h 206"/>
              </a:gdLst>
              <a:ahLst/>
              <a:cxnLst>
                <a:cxn ang="0">
                  <a:pos x="T0" y="T2"/>
                </a:cxn>
                <a:cxn ang="0">
                  <a:pos x="T3" y="T5"/>
                </a:cxn>
                <a:cxn ang="0">
                  <a:pos x="T6" y="T8"/>
                </a:cxn>
                <a:cxn ang="0">
                  <a:pos x="T9" y="T11"/>
                </a:cxn>
              </a:cxnLst>
              <a:rect l="0" t="0" r="r" b="b"/>
              <a:pathLst>
                <a:path w="714" h="206">
                  <a:moveTo>
                    <a:pt x="0" y="205"/>
                  </a:moveTo>
                  <a:lnTo>
                    <a:pt x="714" y="205"/>
                  </a:lnTo>
                  <a:moveTo>
                    <a:pt x="30" y="0"/>
                  </a:moveTo>
                  <a:lnTo>
                    <a:pt x="535" y="2"/>
                  </a:lnTo>
                </a:path>
              </a:pathLst>
            </a:custGeom>
            <a:noFill/>
            <a:ln w="2917">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GB"/>
            </a:p>
          </p:txBody>
        </p:sp>
        <p:pic>
          <p:nvPicPr>
            <p:cNvPr id="45" name="docshape67">
              <a:extLst>
                <a:ext uri="{FF2B5EF4-FFF2-40B4-BE49-F238E27FC236}">
                  <a16:creationId xmlns:a16="http://schemas.microsoft.com/office/drawing/2014/main" id="{C6E36033-3F0E-DC4A-A09E-1CB6B2FFF550}"/>
                </a:ext>
              </a:extLst>
            </p:cNvPr>
            <p:cNvPicPr>
              <a:picLocks noRot="1" noChangeAspect="1" noEditPoints="1" noChangeArrowheads="1" noChangeShapeType="1" noCrop="1"/>
            </p:cNvPicPr>
            <p:nvPr/>
          </p:nvPicPr>
          <p:blipFill>
            <a:blip r:embed="rId3">
              <a:extLst>
                <a:ext uri="{28A0092B-C50C-407E-A947-70E740481C1C}">
                  <a14:useLocalDpi xmlns:a14="http://schemas.microsoft.com/office/drawing/2010/main" val="0"/>
                </a:ext>
              </a:extLst>
            </a:blip>
            <a:srcRect/>
            <a:stretch>
              <a:fillRect/>
            </a:stretch>
          </p:blipFill>
          <p:spPr bwMode="auto">
            <a:xfrm>
              <a:off x="532" y="87"/>
              <a:ext cx="161" cy="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6" name="docshape68">
              <a:extLst>
                <a:ext uri="{FF2B5EF4-FFF2-40B4-BE49-F238E27FC236}">
                  <a16:creationId xmlns:a16="http://schemas.microsoft.com/office/drawing/2014/main" id="{DD15C389-8EEC-7B4C-8A22-AF65429A865B}"/>
                </a:ext>
              </a:extLst>
            </p:cNvPr>
            <p:cNvSpPr>
              <a:spLocks noRot="1" noChangeAspect="1" noEditPoints="1" noChangeArrowheads="1" noChangeShapeType="1" noTextEdit="1"/>
            </p:cNvSpPr>
            <p:nvPr/>
          </p:nvSpPr>
          <p:spPr bwMode="auto">
            <a:xfrm>
              <a:off x="30" y="87"/>
              <a:ext cx="35" cy="1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endParaRPr lang="en-GB"/>
            </a:p>
          </p:txBody>
        </p:sp>
        <p:cxnSp>
          <p:nvCxnSpPr>
            <p:cNvPr id="47" name="Line 3770">
              <a:extLst>
                <a:ext uri="{FF2B5EF4-FFF2-40B4-BE49-F238E27FC236}">
                  <a16:creationId xmlns:a16="http://schemas.microsoft.com/office/drawing/2014/main" id="{F6B0FA9F-30E6-7F4F-AE7C-4F5F09610267}"/>
                </a:ext>
              </a:extLst>
            </p:cNvPr>
            <p:cNvCxnSpPr>
              <a:cxnSpLocks noRot="1" noChangeAspect="1" noEditPoints="1" noChangeArrowheads="1" noChangeShapeType="1"/>
            </p:cNvCxnSpPr>
            <p:nvPr/>
          </p:nvCxnSpPr>
          <p:spPr bwMode="auto">
            <a:xfrm>
              <a:off x="109" y="88"/>
              <a:ext cx="0" cy="205"/>
            </a:xfrm>
            <a:prstGeom prst="line">
              <a:avLst/>
            </a:prstGeom>
            <a:noFill/>
            <a:ln w="8815">
              <a:solidFill>
                <a:srgbClr val="000000"/>
              </a:solidFill>
              <a:prstDash val="solid"/>
              <a:round/>
              <a:headEnd/>
              <a:tailEnd/>
            </a:ln>
            <a:extLst>
              <a:ext uri="{909E8E84-426E-40DD-AFC4-6F175D3DCCD1}">
                <a14:hiddenFill xmlns:a14="http://schemas.microsoft.com/office/drawing/2010/main">
                  <a:noFill/>
                </a14:hiddenFill>
              </a:ext>
            </a:extLst>
          </p:spPr>
        </p:cxnSp>
      </p:grpSp>
      <p:grpSp>
        <p:nvGrpSpPr>
          <p:cNvPr id="48" name="docshapegroup63">
            <a:extLst>
              <a:ext uri="{FF2B5EF4-FFF2-40B4-BE49-F238E27FC236}">
                <a16:creationId xmlns:a16="http://schemas.microsoft.com/office/drawing/2014/main" id="{24BCAB64-01BD-4041-8293-34063E57F74C}"/>
              </a:ext>
            </a:extLst>
          </p:cNvPr>
          <p:cNvGrpSpPr>
            <a:grpSpLocks noRot="1" noChangeAspect="1"/>
          </p:cNvGrpSpPr>
          <p:nvPr/>
        </p:nvGrpSpPr>
        <p:grpSpPr bwMode="auto">
          <a:xfrm>
            <a:off x="919481" y="3162942"/>
            <a:ext cx="838" cy="291"/>
            <a:chOff x="0" y="7"/>
            <a:chExt cx="838" cy="291"/>
          </a:xfrm>
        </p:grpSpPr>
        <p:cxnSp>
          <p:nvCxnSpPr>
            <p:cNvPr id="49" name="Line 3777">
              <a:extLst>
                <a:ext uri="{FF2B5EF4-FFF2-40B4-BE49-F238E27FC236}">
                  <a16:creationId xmlns:a16="http://schemas.microsoft.com/office/drawing/2014/main" id="{E909F913-2B41-8C4F-9A31-3468C97A5D2C}"/>
                </a:ext>
              </a:extLst>
            </p:cNvPr>
            <p:cNvCxnSpPr>
              <a:cxnSpLocks noRot="1" noChangeAspect="1" noEditPoints="1" noChangeArrowheads="1" noChangeShapeType="1"/>
            </p:cNvCxnSpPr>
            <p:nvPr/>
          </p:nvCxnSpPr>
          <p:spPr bwMode="auto">
            <a:xfrm>
              <a:off x="838" y="182"/>
              <a:ext cx="0" cy="0"/>
            </a:xfrm>
            <a:prstGeom prst="line">
              <a:avLst/>
            </a:prstGeom>
            <a:noFill/>
            <a:ln w="8690">
              <a:solidFill>
                <a:srgbClr val="000000"/>
              </a:solidFill>
              <a:prstDash val="solid"/>
              <a:round/>
              <a:headEnd/>
              <a:tailEnd/>
            </a:ln>
            <a:extLst>
              <a:ext uri="{909E8E84-426E-40DD-AFC4-6F175D3DCCD1}">
                <a14:hiddenFill xmlns:a14="http://schemas.microsoft.com/office/drawing/2010/main">
                  <a:noFill/>
                </a14:hiddenFill>
              </a:ext>
            </a:extLst>
          </p:spPr>
        </p:cxnSp>
        <p:sp>
          <p:nvSpPr>
            <p:cNvPr id="50" name="docshape64">
              <a:extLst>
                <a:ext uri="{FF2B5EF4-FFF2-40B4-BE49-F238E27FC236}">
                  <a16:creationId xmlns:a16="http://schemas.microsoft.com/office/drawing/2014/main" id="{FAB286E6-E60E-7648-9D42-3A33C32AF7E9}"/>
                </a:ext>
              </a:extLst>
            </p:cNvPr>
            <p:cNvSpPr>
              <a:spLocks noRot="1" noChangeAspect="1" noEditPoints="1" noChangeArrowheads="1" noChangeShapeType="1" noTextEdit="1"/>
            </p:cNvSpPr>
            <p:nvPr/>
          </p:nvSpPr>
          <p:spPr bwMode="auto">
            <a:xfrm>
              <a:off x="720" y="166"/>
              <a:ext cx="54" cy="33"/>
            </a:xfrm>
            <a:custGeom>
              <a:avLst/>
              <a:gdLst>
                <a:gd name="T0" fmla="+- 0 774 720"/>
                <a:gd name="T1" fmla="*/ T0 w 54"/>
                <a:gd name="T2" fmla="+- 0 166 166"/>
                <a:gd name="T3" fmla="*/ 166 h 33"/>
                <a:gd name="T4" fmla="+- 0 720 720"/>
                <a:gd name="T5" fmla="*/ T4 w 54"/>
                <a:gd name="T6" fmla="+- 0 182 166"/>
                <a:gd name="T7" fmla="*/ 182 h 33"/>
                <a:gd name="T8" fmla="+- 0 774 720"/>
                <a:gd name="T9" fmla="*/ T8 w 54"/>
                <a:gd name="T10" fmla="+- 0 199 166"/>
                <a:gd name="T11" fmla="*/ 199 h 33"/>
                <a:gd name="T12" fmla="+- 0 774 720"/>
                <a:gd name="T13" fmla="*/ T12 w 54"/>
                <a:gd name="T14" fmla="+- 0 166 166"/>
                <a:gd name="T15" fmla="*/ 166 h 33"/>
              </a:gdLst>
              <a:ahLst/>
              <a:cxnLst>
                <a:cxn ang="0">
                  <a:pos x="T1" y="T3"/>
                </a:cxn>
                <a:cxn ang="0">
                  <a:pos x="T5" y="T7"/>
                </a:cxn>
                <a:cxn ang="0">
                  <a:pos x="T9" y="T11"/>
                </a:cxn>
                <a:cxn ang="0">
                  <a:pos x="T13" y="T15"/>
                </a:cxn>
              </a:cxnLst>
              <a:rect l="0" t="0" r="r" b="b"/>
              <a:pathLst>
                <a:path w="54" h="33">
                  <a:moveTo>
                    <a:pt x="54" y="0"/>
                  </a:moveTo>
                  <a:lnTo>
                    <a:pt x="0" y="16"/>
                  </a:lnTo>
                  <a:lnTo>
                    <a:pt x="54" y="33"/>
                  </a:lnTo>
                  <a:lnTo>
                    <a:pt x="5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GB"/>
            </a:p>
          </p:txBody>
        </p:sp>
        <p:cxnSp>
          <p:nvCxnSpPr>
            <p:cNvPr id="51" name="Line 3775">
              <a:extLst>
                <a:ext uri="{FF2B5EF4-FFF2-40B4-BE49-F238E27FC236}">
                  <a16:creationId xmlns:a16="http://schemas.microsoft.com/office/drawing/2014/main" id="{5316A654-9360-E141-BE34-CAE5C4371A28}"/>
                </a:ext>
              </a:extLst>
            </p:cNvPr>
            <p:cNvCxnSpPr>
              <a:cxnSpLocks noRot="1" noChangeAspect="1" noEditPoints="1" noChangeArrowheads="1" noChangeShapeType="1"/>
            </p:cNvCxnSpPr>
            <p:nvPr/>
          </p:nvCxnSpPr>
          <p:spPr bwMode="auto">
            <a:xfrm>
              <a:off x="730" y="7"/>
              <a:ext cx="0" cy="39"/>
            </a:xfrm>
            <a:prstGeom prst="line">
              <a:avLst/>
            </a:prstGeom>
            <a:noFill/>
            <a:ln w="8716">
              <a:solidFill>
                <a:srgbClr val="000000"/>
              </a:solidFill>
              <a:prstDash val="solid"/>
              <a:round/>
              <a:headEnd/>
              <a:tailEnd/>
            </a:ln>
            <a:extLst>
              <a:ext uri="{909E8E84-426E-40DD-AFC4-6F175D3DCCD1}">
                <a14:hiddenFill xmlns:a14="http://schemas.microsoft.com/office/drawing/2010/main">
                  <a:noFill/>
                </a14:hiddenFill>
              </a:ext>
            </a:extLst>
          </p:spPr>
        </p:cxnSp>
        <p:sp>
          <p:nvSpPr>
            <p:cNvPr id="52" name="docshape65">
              <a:extLst>
                <a:ext uri="{FF2B5EF4-FFF2-40B4-BE49-F238E27FC236}">
                  <a16:creationId xmlns:a16="http://schemas.microsoft.com/office/drawing/2014/main" id="{77BFD0C1-0854-784A-B6C2-334134249CD7}"/>
                </a:ext>
              </a:extLst>
            </p:cNvPr>
            <p:cNvSpPr>
              <a:spLocks noRot="1" noChangeAspect="1" noEditPoints="1" noChangeArrowheads="1" noChangeShapeType="1" noTextEdit="1"/>
            </p:cNvSpPr>
            <p:nvPr/>
          </p:nvSpPr>
          <p:spPr bwMode="auto">
            <a:xfrm>
              <a:off x="625" y="21"/>
              <a:ext cx="56" cy="40"/>
            </a:xfrm>
            <a:custGeom>
              <a:avLst/>
              <a:gdLst>
                <a:gd name="T0" fmla="+- 0 665 625"/>
                <a:gd name="T1" fmla="*/ T0 w 56"/>
                <a:gd name="T2" fmla="+- 0 21 21"/>
                <a:gd name="T3" fmla="*/ 21 h 40"/>
                <a:gd name="T4" fmla="+- 0 625 625"/>
                <a:gd name="T5" fmla="*/ T4 w 56"/>
                <a:gd name="T6" fmla="+- 0 60 21"/>
                <a:gd name="T7" fmla="*/ 60 h 40"/>
                <a:gd name="T8" fmla="+- 0 681 625"/>
                <a:gd name="T9" fmla="*/ T8 w 56"/>
                <a:gd name="T10" fmla="+- 0 51 21"/>
                <a:gd name="T11" fmla="*/ 51 h 40"/>
                <a:gd name="T12" fmla="+- 0 665 625"/>
                <a:gd name="T13" fmla="*/ T12 w 56"/>
                <a:gd name="T14" fmla="+- 0 21 21"/>
                <a:gd name="T15" fmla="*/ 21 h 40"/>
              </a:gdLst>
              <a:ahLst/>
              <a:cxnLst>
                <a:cxn ang="0">
                  <a:pos x="T1" y="T3"/>
                </a:cxn>
                <a:cxn ang="0">
                  <a:pos x="T5" y="T7"/>
                </a:cxn>
                <a:cxn ang="0">
                  <a:pos x="T9" y="T11"/>
                </a:cxn>
                <a:cxn ang="0">
                  <a:pos x="T13" y="T15"/>
                </a:cxn>
              </a:cxnLst>
              <a:rect l="0" t="0" r="r" b="b"/>
              <a:pathLst>
                <a:path w="56" h="40">
                  <a:moveTo>
                    <a:pt x="40" y="0"/>
                  </a:moveTo>
                  <a:lnTo>
                    <a:pt x="0" y="39"/>
                  </a:lnTo>
                  <a:lnTo>
                    <a:pt x="56" y="30"/>
                  </a:lnTo>
                  <a:lnTo>
                    <a:pt x="4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GB"/>
            </a:p>
          </p:txBody>
        </p:sp>
        <p:sp>
          <p:nvSpPr>
            <p:cNvPr id="53" name="docshape66">
              <a:extLst>
                <a:ext uri="{FF2B5EF4-FFF2-40B4-BE49-F238E27FC236}">
                  <a16:creationId xmlns:a16="http://schemas.microsoft.com/office/drawing/2014/main" id="{C5356E05-0901-C544-AFC4-9BC22D4D67A4}"/>
                </a:ext>
              </a:extLst>
            </p:cNvPr>
            <p:cNvSpPr>
              <a:spLocks noRot="1" noChangeAspect="1" noEditPoints="1" noChangeArrowheads="1" noChangeShapeType="1" noTextEdit="1"/>
            </p:cNvSpPr>
            <p:nvPr/>
          </p:nvSpPr>
          <p:spPr bwMode="auto">
            <a:xfrm>
              <a:off x="0" y="87"/>
              <a:ext cx="714" cy="206"/>
            </a:xfrm>
            <a:custGeom>
              <a:avLst/>
              <a:gdLst>
                <a:gd name="T0" fmla="*/ 0 w 714"/>
                <a:gd name="T1" fmla="+- 0 293 88"/>
                <a:gd name="T2" fmla="*/ 293 h 206"/>
                <a:gd name="T3" fmla="*/ 714 w 714"/>
                <a:gd name="T4" fmla="+- 0 293 88"/>
                <a:gd name="T5" fmla="*/ 293 h 206"/>
                <a:gd name="T6" fmla="*/ 30 w 714"/>
                <a:gd name="T7" fmla="+- 0 88 88"/>
                <a:gd name="T8" fmla="*/ 88 h 206"/>
                <a:gd name="T9" fmla="*/ 535 w 714"/>
                <a:gd name="T10" fmla="+- 0 90 88"/>
                <a:gd name="T11" fmla="*/ 90 h 206"/>
              </a:gdLst>
              <a:ahLst/>
              <a:cxnLst>
                <a:cxn ang="0">
                  <a:pos x="T0" y="T2"/>
                </a:cxn>
                <a:cxn ang="0">
                  <a:pos x="T3" y="T5"/>
                </a:cxn>
                <a:cxn ang="0">
                  <a:pos x="T6" y="T8"/>
                </a:cxn>
                <a:cxn ang="0">
                  <a:pos x="T9" y="T11"/>
                </a:cxn>
              </a:cxnLst>
              <a:rect l="0" t="0" r="r" b="b"/>
              <a:pathLst>
                <a:path w="714" h="206">
                  <a:moveTo>
                    <a:pt x="0" y="205"/>
                  </a:moveTo>
                  <a:lnTo>
                    <a:pt x="714" y="205"/>
                  </a:lnTo>
                  <a:moveTo>
                    <a:pt x="30" y="0"/>
                  </a:moveTo>
                  <a:lnTo>
                    <a:pt x="535" y="2"/>
                  </a:lnTo>
                </a:path>
              </a:pathLst>
            </a:custGeom>
            <a:noFill/>
            <a:ln w="2917">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GB"/>
            </a:p>
          </p:txBody>
        </p:sp>
        <p:pic>
          <p:nvPicPr>
            <p:cNvPr id="54" name="docshape67">
              <a:extLst>
                <a:ext uri="{FF2B5EF4-FFF2-40B4-BE49-F238E27FC236}">
                  <a16:creationId xmlns:a16="http://schemas.microsoft.com/office/drawing/2014/main" id="{3CB308DF-397F-6441-BBD7-FC2DD8695193}"/>
                </a:ext>
              </a:extLst>
            </p:cNvPr>
            <p:cNvPicPr>
              <a:picLocks noRot="1" noChangeAspect="1" noEditPoints="1" noChangeArrowheads="1" noChangeShapeType="1" noCrop="1"/>
            </p:cNvPicPr>
            <p:nvPr/>
          </p:nvPicPr>
          <p:blipFill>
            <a:blip r:embed="rId3">
              <a:extLst>
                <a:ext uri="{28A0092B-C50C-407E-A947-70E740481C1C}">
                  <a14:useLocalDpi xmlns:a14="http://schemas.microsoft.com/office/drawing/2010/main" val="0"/>
                </a:ext>
              </a:extLst>
            </a:blip>
            <a:srcRect/>
            <a:stretch>
              <a:fillRect/>
            </a:stretch>
          </p:blipFill>
          <p:spPr bwMode="auto">
            <a:xfrm>
              <a:off x="532" y="87"/>
              <a:ext cx="161" cy="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5" name="docshape68">
              <a:extLst>
                <a:ext uri="{FF2B5EF4-FFF2-40B4-BE49-F238E27FC236}">
                  <a16:creationId xmlns:a16="http://schemas.microsoft.com/office/drawing/2014/main" id="{5DFC295B-EDAA-0D4A-A95B-82DD7513576E}"/>
                </a:ext>
              </a:extLst>
            </p:cNvPr>
            <p:cNvSpPr>
              <a:spLocks noRot="1" noChangeAspect="1" noEditPoints="1" noChangeArrowheads="1" noChangeShapeType="1" noTextEdit="1"/>
            </p:cNvSpPr>
            <p:nvPr/>
          </p:nvSpPr>
          <p:spPr bwMode="auto">
            <a:xfrm>
              <a:off x="30" y="87"/>
              <a:ext cx="35" cy="1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endParaRPr lang="en-GB"/>
            </a:p>
          </p:txBody>
        </p:sp>
        <p:cxnSp>
          <p:nvCxnSpPr>
            <p:cNvPr id="56" name="Line 3770">
              <a:extLst>
                <a:ext uri="{FF2B5EF4-FFF2-40B4-BE49-F238E27FC236}">
                  <a16:creationId xmlns:a16="http://schemas.microsoft.com/office/drawing/2014/main" id="{0ED8B73D-C0EF-5E4E-ABCB-BAB5CF58E611}"/>
                </a:ext>
              </a:extLst>
            </p:cNvPr>
            <p:cNvCxnSpPr>
              <a:cxnSpLocks noRot="1" noChangeAspect="1" noEditPoints="1" noChangeArrowheads="1" noChangeShapeType="1"/>
            </p:cNvCxnSpPr>
            <p:nvPr/>
          </p:nvCxnSpPr>
          <p:spPr bwMode="auto">
            <a:xfrm>
              <a:off x="109" y="88"/>
              <a:ext cx="0" cy="205"/>
            </a:xfrm>
            <a:prstGeom prst="line">
              <a:avLst/>
            </a:prstGeom>
            <a:noFill/>
            <a:ln w="8815">
              <a:solidFill>
                <a:srgbClr val="000000"/>
              </a:solidFill>
              <a:prstDash val="solid"/>
              <a:round/>
              <a:headEnd/>
              <a:tailEnd/>
            </a:ln>
            <a:extLst>
              <a:ext uri="{909E8E84-426E-40DD-AFC4-6F175D3DCCD1}">
                <a14:hiddenFill xmlns:a14="http://schemas.microsoft.com/office/drawing/2010/main">
                  <a:noFill/>
                </a14:hiddenFill>
              </a:ext>
            </a:extLst>
          </p:spPr>
        </p:cxnSp>
      </p:grpSp>
      <p:grpSp>
        <p:nvGrpSpPr>
          <p:cNvPr id="89" name="docshapegroup144">
            <a:extLst>
              <a:ext uri="{FF2B5EF4-FFF2-40B4-BE49-F238E27FC236}">
                <a16:creationId xmlns:a16="http://schemas.microsoft.com/office/drawing/2014/main" id="{116DD6CF-A402-874C-9156-8397F61A5400}"/>
              </a:ext>
            </a:extLst>
          </p:cNvPr>
          <p:cNvGrpSpPr>
            <a:grpSpLocks noRot="1" noChangeAspect="1"/>
          </p:cNvGrpSpPr>
          <p:nvPr/>
        </p:nvGrpSpPr>
        <p:grpSpPr bwMode="auto">
          <a:xfrm>
            <a:off x="766245" y="2620541"/>
            <a:ext cx="841060" cy="437312"/>
            <a:chOff x="60" y="7"/>
            <a:chExt cx="695" cy="304"/>
          </a:xfrm>
        </p:grpSpPr>
        <p:cxnSp>
          <p:nvCxnSpPr>
            <p:cNvPr id="90" name="Line 3668">
              <a:extLst>
                <a:ext uri="{FF2B5EF4-FFF2-40B4-BE49-F238E27FC236}">
                  <a16:creationId xmlns:a16="http://schemas.microsoft.com/office/drawing/2014/main" id="{C4AE7A03-5B5F-FA49-B87E-987C5DBDF048}"/>
                </a:ext>
              </a:extLst>
            </p:cNvPr>
            <p:cNvCxnSpPr>
              <a:cxnSpLocks noRot="1" noChangeAspect="1" noEditPoints="1" noChangeArrowheads="1" noChangeShapeType="1"/>
            </p:cNvCxnSpPr>
            <p:nvPr/>
          </p:nvCxnSpPr>
          <p:spPr bwMode="auto">
            <a:xfrm>
              <a:off x="755" y="198"/>
              <a:ext cx="0" cy="0"/>
            </a:xfrm>
            <a:prstGeom prst="line">
              <a:avLst/>
            </a:prstGeom>
            <a:noFill/>
            <a:ln w="8830">
              <a:solidFill>
                <a:srgbClr val="000000"/>
              </a:solidFill>
              <a:prstDash val="solid"/>
              <a:round/>
              <a:headEnd/>
              <a:tailEnd/>
            </a:ln>
            <a:extLst>
              <a:ext uri="{909E8E84-426E-40DD-AFC4-6F175D3DCCD1}">
                <a14:hiddenFill xmlns:a14="http://schemas.microsoft.com/office/drawing/2010/main">
                  <a:noFill/>
                </a14:hiddenFill>
              </a:ext>
            </a:extLst>
          </p:spPr>
        </p:cxnSp>
        <p:sp>
          <p:nvSpPr>
            <p:cNvPr id="91" name="docshape145">
              <a:extLst>
                <a:ext uri="{FF2B5EF4-FFF2-40B4-BE49-F238E27FC236}">
                  <a16:creationId xmlns:a16="http://schemas.microsoft.com/office/drawing/2014/main" id="{CCE67A43-DAAF-474F-A3FA-2ADD908FC0F2}"/>
                </a:ext>
              </a:extLst>
            </p:cNvPr>
            <p:cNvSpPr>
              <a:spLocks noRot="1" noChangeAspect="1" noEditPoints="1" noChangeArrowheads="1" noChangeShapeType="1" noTextEdit="1"/>
            </p:cNvSpPr>
            <p:nvPr/>
          </p:nvSpPr>
          <p:spPr bwMode="auto">
            <a:xfrm>
              <a:off x="636" y="182"/>
              <a:ext cx="54" cy="33"/>
            </a:xfrm>
            <a:custGeom>
              <a:avLst/>
              <a:gdLst>
                <a:gd name="T0" fmla="+- 0 690 637"/>
                <a:gd name="T1" fmla="*/ T0 w 54"/>
                <a:gd name="T2" fmla="+- 0 182 182"/>
                <a:gd name="T3" fmla="*/ 182 h 33"/>
                <a:gd name="T4" fmla="+- 0 637 637"/>
                <a:gd name="T5" fmla="*/ T4 w 54"/>
                <a:gd name="T6" fmla="+- 0 198 182"/>
                <a:gd name="T7" fmla="*/ 198 h 33"/>
                <a:gd name="T8" fmla="+- 0 690 637"/>
                <a:gd name="T9" fmla="*/ T8 w 54"/>
                <a:gd name="T10" fmla="+- 0 215 182"/>
                <a:gd name="T11" fmla="*/ 215 h 33"/>
                <a:gd name="T12" fmla="+- 0 690 637"/>
                <a:gd name="T13" fmla="*/ T12 w 54"/>
                <a:gd name="T14" fmla="+- 0 182 182"/>
                <a:gd name="T15" fmla="*/ 182 h 33"/>
              </a:gdLst>
              <a:ahLst/>
              <a:cxnLst>
                <a:cxn ang="0">
                  <a:pos x="T1" y="T3"/>
                </a:cxn>
                <a:cxn ang="0">
                  <a:pos x="T5" y="T7"/>
                </a:cxn>
                <a:cxn ang="0">
                  <a:pos x="T9" y="T11"/>
                </a:cxn>
                <a:cxn ang="0">
                  <a:pos x="T13" y="T15"/>
                </a:cxn>
              </a:cxnLst>
              <a:rect l="0" t="0" r="r" b="b"/>
              <a:pathLst>
                <a:path w="54" h="33">
                  <a:moveTo>
                    <a:pt x="53" y="0"/>
                  </a:moveTo>
                  <a:lnTo>
                    <a:pt x="0" y="16"/>
                  </a:lnTo>
                  <a:lnTo>
                    <a:pt x="53" y="33"/>
                  </a:lnTo>
                  <a:lnTo>
                    <a:pt x="53"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GB"/>
            </a:p>
          </p:txBody>
        </p:sp>
        <p:cxnSp>
          <p:nvCxnSpPr>
            <p:cNvPr id="92" name="Line 3666">
              <a:extLst>
                <a:ext uri="{FF2B5EF4-FFF2-40B4-BE49-F238E27FC236}">
                  <a16:creationId xmlns:a16="http://schemas.microsoft.com/office/drawing/2014/main" id="{BAC814E2-9DBC-EC4E-902C-410BCE4AF428}"/>
                </a:ext>
              </a:extLst>
            </p:cNvPr>
            <p:cNvCxnSpPr>
              <a:cxnSpLocks noRot="1" noChangeAspect="1" noEditPoints="1" noChangeArrowheads="1" noChangeShapeType="1"/>
            </p:cNvCxnSpPr>
            <p:nvPr/>
          </p:nvCxnSpPr>
          <p:spPr bwMode="auto">
            <a:xfrm>
              <a:off x="468" y="7"/>
              <a:ext cx="0" cy="39"/>
            </a:xfrm>
            <a:prstGeom prst="line">
              <a:avLst/>
            </a:prstGeom>
            <a:noFill/>
            <a:ln w="8828">
              <a:solidFill>
                <a:srgbClr val="000000"/>
              </a:solidFill>
              <a:prstDash val="solid"/>
              <a:round/>
              <a:headEnd/>
              <a:tailEnd/>
            </a:ln>
            <a:extLst>
              <a:ext uri="{909E8E84-426E-40DD-AFC4-6F175D3DCCD1}">
                <a14:hiddenFill xmlns:a14="http://schemas.microsoft.com/office/drawing/2010/main">
                  <a:noFill/>
                </a14:hiddenFill>
              </a:ext>
            </a:extLst>
          </p:spPr>
        </p:cxnSp>
        <p:sp>
          <p:nvSpPr>
            <p:cNvPr id="93" name="docshape146">
              <a:extLst>
                <a:ext uri="{FF2B5EF4-FFF2-40B4-BE49-F238E27FC236}">
                  <a16:creationId xmlns:a16="http://schemas.microsoft.com/office/drawing/2014/main" id="{0E53A2C8-9067-0543-8E0B-3DFAD2AD92C4}"/>
                </a:ext>
              </a:extLst>
            </p:cNvPr>
            <p:cNvSpPr>
              <a:spLocks noRot="1" noChangeAspect="1" noEditPoints="1" noChangeArrowheads="1" noChangeShapeType="1" noTextEdit="1"/>
            </p:cNvSpPr>
            <p:nvPr/>
          </p:nvSpPr>
          <p:spPr bwMode="auto">
            <a:xfrm>
              <a:off x="363" y="23"/>
              <a:ext cx="56" cy="37"/>
            </a:xfrm>
            <a:custGeom>
              <a:avLst/>
              <a:gdLst>
                <a:gd name="T0" fmla="+- 0 403 363"/>
                <a:gd name="T1" fmla="*/ T0 w 56"/>
                <a:gd name="T2" fmla="+- 0 23 23"/>
                <a:gd name="T3" fmla="*/ 23 h 37"/>
                <a:gd name="T4" fmla="+- 0 363 363"/>
                <a:gd name="T5" fmla="*/ T4 w 56"/>
                <a:gd name="T6" fmla="+- 0 60 23"/>
                <a:gd name="T7" fmla="*/ 60 h 37"/>
                <a:gd name="T8" fmla="+- 0 419 363"/>
                <a:gd name="T9" fmla="*/ T8 w 56"/>
                <a:gd name="T10" fmla="+- 0 51 23"/>
                <a:gd name="T11" fmla="*/ 51 h 37"/>
                <a:gd name="T12" fmla="+- 0 403 363"/>
                <a:gd name="T13" fmla="*/ T12 w 56"/>
                <a:gd name="T14" fmla="+- 0 23 23"/>
                <a:gd name="T15" fmla="*/ 23 h 37"/>
              </a:gdLst>
              <a:ahLst/>
              <a:cxnLst>
                <a:cxn ang="0">
                  <a:pos x="T1" y="T3"/>
                </a:cxn>
                <a:cxn ang="0">
                  <a:pos x="T5" y="T7"/>
                </a:cxn>
                <a:cxn ang="0">
                  <a:pos x="T9" y="T11"/>
                </a:cxn>
                <a:cxn ang="0">
                  <a:pos x="T13" y="T15"/>
                </a:cxn>
              </a:cxnLst>
              <a:rect l="0" t="0" r="r" b="b"/>
              <a:pathLst>
                <a:path w="56" h="37">
                  <a:moveTo>
                    <a:pt x="40" y="0"/>
                  </a:moveTo>
                  <a:lnTo>
                    <a:pt x="0" y="37"/>
                  </a:lnTo>
                  <a:lnTo>
                    <a:pt x="56" y="28"/>
                  </a:lnTo>
                  <a:lnTo>
                    <a:pt x="4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GB"/>
            </a:p>
          </p:txBody>
        </p:sp>
        <p:cxnSp>
          <p:nvCxnSpPr>
            <p:cNvPr id="94" name="Line 3664">
              <a:extLst>
                <a:ext uri="{FF2B5EF4-FFF2-40B4-BE49-F238E27FC236}">
                  <a16:creationId xmlns:a16="http://schemas.microsoft.com/office/drawing/2014/main" id="{614A5F06-8F80-3A45-8997-56E3A6C412AB}"/>
                </a:ext>
              </a:extLst>
            </p:cNvPr>
            <p:cNvCxnSpPr>
              <a:cxnSpLocks noRot="1" noChangeAspect="1" noEditPoints="1" noChangeArrowheads="1" noChangeShapeType="1"/>
            </p:cNvCxnSpPr>
            <p:nvPr/>
          </p:nvCxnSpPr>
          <p:spPr bwMode="auto">
            <a:xfrm>
              <a:off x="685" y="309"/>
              <a:ext cx="0" cy="0"/>
            </a:xfrm>
            <a:prstGeom prst="line">
              <a:avLst/>
            </a:prstGeom>
            <a:noFill/>
            <a:ln w="2943">
              <a:solidFill>
                <a:srgbClr val="000000"/>
              </a:solidFill>
              <a:prstDash val="solid"/>
              <a:round/>
              <a:headEnd/>
              <a:tailEnd/>
            </a:ln>
            <a:extLst>
              <a:ext uri="{909E8E84-426E-40DD-AFC4-6F175D3DCCD1}">
                <a14:hiddenFill xmlns:a14="http://schemas.microsoft.com/office/drawing/2010/main">
                  <a:noFill/>
                </a14:hiddenFill>
              </a:ext>
            </a:extLst>
          </p:spPr>
        </p:cxnSp>
        <p:pic>
          <p:nvPicPr>
            <p:cNvPr id="95" name="docshape147">
              <a:extLst>
                <a:ext uri="{FF2B5EF4-FFF2-40B4-BE49-F238E27FC236}">
                  <a16:creationId xmlns:a16="http://schemas.microsoft.com/office/drawing/2014/main" id="{62246E30-AB85-FE48-BED4-B69B320A1069}"/>
                </a:ext>
              </a:extLst>
            </p:cNvPr>
            <p:cNvPicPr>
              <a:picLocks noRot="1" noChangeAspect="1" noEditPoints="1" noChangeArrowheads="1" noChangeShapeType="1" noCrop="1"/>
            </p:cNvPicPr>
            <p:nvPr/>
          </p:nvPicPr>
          <p:blipFill>
            <a:blip r:embed="rId4">
              <a:extLst>
                <a:ext uri="{28A0092B-C50C-407E-A947-70E740481C1C}">
                  <a14:useLocalDpi xmlns:a14="http://schemas.microsoft.com/office/drawing/2010/main" val="0"/>
                </a:ext>
              </a:extLst>
            </a:blip>
            <a:srcRect/>
            <a:stretch>
              <a:fillRect/>
            </a:stretch>
          </p:blipFill>
          <p:spPr bwMode="auto">
            <a:xfrm>
              <a:off x="60" y="71"/>
              <a:ext cx="605" cy="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96" name="docshapegroup148">
            <a:extLst>
              <a:ext uri="{FF2B5EF4-FFF2-40B4-BE49-F238E27FC236}">
                <a16:creationId xmlns:a16="http://schemas.microsoft.com/office/drawing/2014/main" id="{BFE86A6F-F822-CC4A-82D9-6AE52F841B4D}"/>
              </a:ext>
            </a:extLst>
          </p:cNvPr>
          <p:cNvGrpSpPr>
            <a:grpSpLocks noRot="1" noChangeAspect="1"/>
          </p:cNvGrpSpPr>
          <p:nvPr/>
        </p:nvGrpSpPr>
        <p:grpSpPr bwMode="auto">
          <a:xfrm>
            <a:off x="818445" y="3413871"/>
            <a:ext cx="883089" cy="347900"/>
            <a:chOff x="60" y="7"/>
            <a:chExt cx="695" cy="304"/>
          </a:xfrm>
        </p:grpSpPr>
        <p:cxnSp>
          <p:nvCxnSpPr>
            <p:cNvPr id="97" name="Line 3661">
              <a:extLst>
                <a:ext uri="{FF2B5EF4-FFF2-40B4-BE49-F238E27FC236}">
                  <a16:creationId xmlns:a16="http://schemas.microsoft.com/office/drawing/2014/main" id="{C106295F-387E-764C-A565-DC41B25CA8D0}"/>
                </a:ext>
              </a:extLst>
            </p:cNvPr>
            <p:cNvCxnSpPr>
              <a:cxnSpLocks noRot="1" noChangeAspect="1" noEditPoints="1" noChangeArrowheads="1" noChangeShapeType="1"/>
            </p:cNvCxnSpPr>
            <p:nvPr/>
          </p:nvCxnSpPr>
          <p:spPr bwMode="auto">
            <a:xfrm>
              <a:off x="755" y="198"/>
              <a:ext cx="0" cy="0"/>
            </a:xfrm>
            <a:prstGeom prst="line">
              <a:avLst/>
            </a:prstGeom>
            <a:noFill/>
            <a:ln w="8830">
              <a:solidFill>
                <a:srgbClr val="000000"/>
              </a:solidFill>
              <a:prstDash val="solid"/>
              <a:round/>
              <a:headEnd/>
              <a:tailEnd/>
            </a:ln>
            <a:extLst>
              <a:ext uri="{909E8E84-426E-40DD-AFC4-6F175D3DCCD1}">
                <a14:hiddenFill xmlns:a14="http://schemas.microsoft.com/office/drawing/2010/main">
                  <a:noFill/>
                </a14:hiddenFill>
              </a:ext>
            </a:extLst>
          </p:spPr>
        </p:cxnSp>
        <p:sp>
          <p:nvSpPr>
            <p:cNvPr id="98" name="docshape149">
              <a:extLst>
                <a:ext uri="{FF2B5EF4-FFF2-40B4-BE49-F238E27FC236}">
                  <a16:creationId xmlns:a16="http://schemas.microsoft.com/office/drawing/2014/main" id="{4DA8347B-77D2-594A-B85D-ED1D0F8D79BC}"/>
                </a:ext>
              </a:extLst>
            </p:cNvPr>
            <p:cNvSpPr>
              <a:spLocks noRot="1" noChangeAspect="1" noEditPoints="1" noChangeArrowheads="1" noChangeShapeType="1" noTextEdit="1"/>
            </p:cNvSpPr>
            <p:nvPr/>
          </p:nvSpPr>
          <p:spPr bwMode="auto">
            <a:xfrm>
              <a:off x="636" y="182"/>
              <a:ext cx="54" cy="33"/>
            </a:xfrm>
            <a:custGeom>
              <a:avLst/>
              <a:gdLst>
                <a:gd name="T0" fmla="+- 0 690 637"/>
                <a:gd name="T1" fmla="*/ T0 w 54"/>
                <a:gd name="T2" fmla="+- 0 182 182"/>
                <a:gd name="T3" fmla="*/ 182 h 33"/>
                <a:gd name="T4" fmla="+- 0 637 637"/>
                <a:gd name="T5" fmla="*/ T4 w 54"/>
                <a:gd name="T6" fmla="+- 0 198 182"/>
                <a:gd name="T7" fmla="*/ 198 h 33"/>
                <a:gd name="T8" fmla="+- 0 690 637"/>
                <a:gd name="T9" fmla="*/ T8 w 54"/>
                <a:gd name="T10" fmla="+- 0 215 182"/>
                <a:gd name="T11" fmla="*/ 215 h 33"/>
                <a:gd name="T12" fmla="+- 0 690 637"/>
                <a:gd name="T13" fmla="*/ T12 w 54"/>
                <a:gd name="T14" fmla="+- 0 182 182"/>
                <a:gd name="T15" fmla="*/ 182 h 33"/>
              </a:gdLst>
              <a:ahLst/>
              <a:cxnLst>
                <a:cxn ang="0">
                  <a:pos x="T1" y="T3"/>
                </a:cxn>
                <a:cxn ang="0">
                  <a:pos x="T5" y="T7"/>
                </a:cxn>
                <a:cxn ang="0">
                  <a:pos x="T9" y="T11"/>
                </a:cxn>
                <a:cxn ang="0">
                  <a:pos x="T13" y="T15"/>
                </a:cxn>
              </a:cxnLst>
              <a:rect l="0" t="0" r="r" b="b"/>
              <a:pathLst>
                <a:path w="54" h="33">
                  <a:moveTo>
                    <a:pt x="53" y="0"/>
                  </a:moveTo>
                  <a:lnTo>
                    <a:pt x="0" y="16"/>
                  </a:lnTo>
                  <a:lnTo>
                    <a:pt x="53" y="33"/>
                  </a:lnTo>
                  <a:lnTo>
                    <a:pt x="53"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GB"/>
            </a:p>
          </p:txBody>
        </p:sp>
        <p:cxnSp>
          <p:nvCxnSpPr>
            <p:cNvPr id="99" name="Line 3659">
              <a:extLst>
                <a:ext uri="{FF2B5EF4-FFF2-40B4-BE49-F238E27FC236}">
                  <a16:creationId xmlns:a16="http://schemas.microsoft.com/office/drawing/2014/main" id="{AC8BEF89-4BEC-3844-94E7-FBC917CECCB3}"/>
                </a:ext>
              </a:extLst>
            </p:cNvPr>
            <p:cNvCxnSpPr>
              <a:cxnSpLocks noRot="1" noChangeAspect="1" noEditPoints="1" noChangeArrowheads="1" noChangeShapeType="1"/>
            </p:cNvCxnSpPr>
            <p:nvPr/>
          </p:nvCxnSpPr>
          <p:spPr bwMode="auto">
            <a:xfrm>
              <a:off x="468" y="7"/>
              <a:ext cx="0" cy="39"/>
            </a:xfrm>
            <a:prstGeom prst="line">
              <a:avLst/>
            </a:prstGeom>
            <a:noFill/>
            <a:ln w="8828">
              <a:solidFill>
                <a:srgbClr val="000000"/>
              </a:solidFill>
              <a:prstDash val="solid"/>
              <a:round/>
              <a:headEnd/>
              <a:tailEnd/>
            </a:ln>
            <a:extLst>
              <a:ext uri="{909E8E84-426E-40DD-AFC4-6F175D3DCCD1}">
                <a14:hiddenFill xmlns:a14="http://schemas.microsoft.com/office/drawing/2010/main">
                  <a:noFill/>
                </a14:hiddenFill>
              </a:ext>
            </a:extLst>
          </p:spPr>
        </p:cxnSp>
        <p:sp>
          <p:nvSpPr>
            <p:cNvPr id="100" name="docshape150">
              <a:extLst>
                <a:ext uri="{FF2B5EF4-FFF2-40B4-BE49-F238E27FC236}">
                  <a16:creationId xmlns:a16="http://schemas.microsoft.com/office/drawing/2014/main" id="{3A6F52B7-2D59-F143-BBF8-67DDEA2C566C}"/>
                </a:ext>
              </a:extLst>
            </p:cNvPr>
            <p:cNvSpPr>
              <a:spLocks noRot="1" noChangeAspect="1" noEditPoints="1" noChangeArrowheads="1" noChangeShapeType="1" noTextEdit="1"/>
            </p:cNvSpPr>
            <p:nvPr/>
          </p:nvSpPr>
          <p:spPr bwMode="auto">
            <a:xfrm>
              <a:off x="363" y="23"/>
              <a:ext cx="56" cy="37"/>
            </a:xfrm>
            <a:custGeom>
              <a:avLst/>
              <a:gdLst>
                <a:gd name="T0" fmla="+- 0 403 363"/>
                <a:gd name="T1" fmla="*/ T0 w 56"/>
                <a:gd name="T2" fmla="+- 0 23 23"/>
                <a:gd name="T3" fmla="*/ 23 h 37"/>
                <a:gd name="T4" fmla="+- 0 363 363"/>
                <a:gd name="T5" fmla="*/ T4 w 56"/>
                <a:gd name="T6" fmla="+- 0 60 23"/>
                <a:gd name="T7" fmla="*/ 60 h 37"/>
                <a:gd name="T8" fmla="+- 0 419 363"/>
                <a:gd name="T9" fmla="*/ T8 w 56"/>
                <a:gd name="T10" fmla="+- 0 51 23"/>
                <a:gd name="T11" fmla="*/ 51 h 37"/>
                <a:gd name="T12" fmla="+- 0 403 363"/>
                <a:gd name="T13" fmla="*/ T12 w 56"/>
                <a:gd name="T14" fmla="+- 0 23 23"/>
                <a:gd name="T15" fmla="*/ 23 h 37"/>
              </a:gdLst>
              <a:ahLst/>
              <a:cxnLst>
                <a:cxn ang="0">
                  <a:pos x="T1" y="T3"/>
                </a:cxn>
                <a:cxn ang="0">
                  <a:pos x="T5" y="T7"/>
                </a:cxn>
                <a:cxn ang="0">
                  <a:pos x="T9" y="T11"/>
                </a:cxn>
                <a:cxn ang="0">
                  <a:pos x="T13" y="T15"/>
                </a:cxn>
              </a:cxnLst>
              <a:rect l="0" t="0" r="r" b="b"/>
              <a:pathLst>
                <a:path w="56" h="37">
                  <a:moveTo>
                    <a:pt x="40" y="0"/>
                  </a:moveTo>
                  <a:lnTo>
                    <a:pt x="0" y="37"/>
                  </a:lnTo>
                  <a:lnTo>
                    <a:pt x="56" y="28"/>
                  </a:lnTo>
                  <a:lnTo>
                    <a:pt x="4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GB"/>
            </a:p>
          </p:txBody>
        </p:sp>
        <p:cxnSp>
          <p:nvCxnSpPr>
            <p:cNvPr id="101" name="Line 3657">
              <a:extLst>
                <a:ext uri="{FF2B5EF4-FFF2-40B4-BE49-F238E27FC236}">
                  <a16:creationId xmlns:a16="http://schemas.microsoft.com/office/drawing/2014/main" id="{5DE0113D-40D8-9543-ADB1-B43A036CE0EA}"/>
                </a:ext>
              </a:extLst>
            </p:cNvPr>
            <p:cNvCxnSpPr>
              <a:cxnSpLocks noRot="1" noChangeAspect="1" noEditPoints="1" noChangeArrowheads="1" noChangeShapeType="1"/>
            </p:cNvCxnSpPr>
            <p:nvPr/>
          </p:nvCxnSpPr>
          <p:spPr bwMode="auto">
            <a:xfrm>
              <a:off x="685" y="309"/>
              <a:ext cx="0" cy="0"/>
            </a:xfrm>
            <a:prstGeom prst="line">
              <a:avLst/>
            </a:prstGeom>
            <a:noFill/>
            <a:ln w="2943">
              <a:solidFill>
                <a:srgbClr val="000000"/>
              </a:solidFill>
              <a:prstDash val="solid"/>
              <a:round/>
              <a:headEnd/>
              <a:tailEnd/>
            </a:ln>
            <a:extLst>
              <a:ext uri="{909E8E84-426E-40DD-AFC4-6F175D3DCCD1}">
                <a14:hiddenFill xmlns:a14="http://schemas.microsoft.com/office/drawing/2010/main">
                  <a:noFill/>
                </a14:hiddenFill>
              </a:ext>
            </a:extLst>
          </p:spPr>
        </p:cxnSp>
        <p:pic>
          <p:nvPicPr>
            <p:cNvPr id="102" name="docshape151">
              <a:extLst>
                <a:ext uri="{FF2B5EF4-FFF2-40B4-BE49-F238E27FC236}">
                  <a16:creationId xmlns:a16="http://schemas.microsoft.com/office/drawing/2014/main" id="{687B837A-46F9-184A-9EF2-AC451B096910}"/>
                </a:ext>
              </a:extLst>
            </p:cNvPr>
            <p:cNvPicPr>
              <a:picLocks noRot="1" noChangeAspect="1" noEditPoints="1" noChangeArrowheads="1" noChangeShapeType="1" noCrop="1"/>
            </p:cNvPicPr>
            <p:nvPr/>
          </p:nvPicPr>
          <p:blipFill>
            <a:blip r:embed="rId5">
              <a:extLst>
                <a:ext uri="{28A0092B-C50C-407E-A947-70E740481C1C}">
                  <a14:useLocalDpi xmlns:a14="http://schemas.microsoft.com/office/drawing/2010/main" val="0"/>
                </a:ext>
              </a:extLst>
            </a:blip>
            <a:srcRect/>
            <a:stretch>
              <a:fillRect/>
            </a:stretch>
          </p:blipFill>
          <p:spPr bwMode="auto">
            <a:xfrm>
              <a:off x="60" y="71"/>
              <a:ext cx="607" cy="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03" name="docshapegroup152">
            <a:extLst>
              <a:ext uri="{FF2B5EF4-FFF2-40B4-BE49-F238E27FC236}">
                <a16:creationId xmlns:a16="http://schemas.microsoft.com/office/drawing/2014/main" id="{636F0EF1-F4DF-3D46-A467-B58AADCC7AF8}"/>
              </a:ext>
            </a:extLst>
          </p:cNvPr>
          <p:cNvGrpSpPr>
            <a:grpSpLocks noRot="1" noChangeAspect="1"/>
          </p:cNvGrpSpPr>
          <p:nvPr/>
        </p:nvGrpSpPr>
        <p:grpSpPr bwMode="auto">
          <a:xfrm>
            <a:off x="767386" y="3947715"/>
            <a:ext cx="761259" cy="487932"/>
            <a:chOff x="0" y="7"/>
            <a:chExt cx="538" cy="332"/>
          </a:xfrm>
        </p:grpSpPr>
        <p:cxnSp>
          <p:nvCxnSpPr>
            <p:cNvPr id="104" name="Line 3654">
              <a:extLst>
                <a:ext uri="{FF2B5EF4-FFF2-40B4-BE49-F238E27FC236}">
                  <a16:creationId xmlns:a16="http://schemas.microsoft.com/office/drawing/2014/main" id="{B5358F17-0D86-9541-B2CF-A117AB6A8A5E}"/>
                </a:ext>
              </a:extLst>
            </p:cNvPr>
            <p:cNvCxnSpPr>
              <a:cxnSpLocks noRot="1" noChangeAspect="1" noEditPoints="1" noChangeArrowheads="1" noChangeShapeType="1"/>
            </p:cNvCxnSpPr>
            <p:nvPr/>
          </p:nvCxnSpPr>
          <p:spPr bwMode="auto">
            <a:xfrm>
              <a:off x="468" y="7"/>
              <a:ext cx="0" cy="39"/>
            </a:xfrm>
            <a:prstGeom prst="line">
              <a:avLst/>
            </a:prstGeom>
            <a:noFill/>
            <a:ln w="8828">
              <a:solidFill>
                <a:srgbClr val="000000"/>
              </a:solidFill>
              <a:prstDash val="solid"/>
              <a:round/>
              <a:headEnd/>
              <a:tailEnd/>
            </a:ln>
            <a:extLst>
              <a:ext uri="{909E8E84-426E-40DD-AFC4-6F175D3DCCD1}">
                <a14:hiddenFill xmlns:a14="http://schemas.microsoft.com/office/drawing/2010/main">
                  <a:noFill/>
                </a14:hiddenFill>
              </a:ext>
            </a:extLst>
          </p:spPr>
        </p:cxnSp>
        <p:sp>
          <p:nvSpPr>
            <p:cNvPr id="105" name="docshape153">
              <a:extLst>
                <a:ext uri="{FF2B5EF4-FFF2-40B4-BE49-F238E27FC236}">
                  <a16:creationId xmlns:a16="http://schemas.microsoft.com/office/drawing/2014/main" id="{17E9AC17-89A5-0F43-A73C-C8050B800836}"/>
                </a:ext>
              </a:extLst>
            </p:cNvPr>
            <p:cNvSpPr>
              <a:spLocks noRot="1" noChangeAspect="1" noEditPoints="1" noChangeArrowheads="1" noChangeShapeType="1" noTextEdit="1"/>
            </p:cNvSpPr>
            <p:nvPr/>
          </p:nvSpPr>
          <p:spPr bwMode="auto">
            <a:xfrm>
              <a:off x="363" y="23"/>
              <a:ext cx="56" cy="37"/>
            </a:xfrm>
            <a:custGeom>
              <a:avLst/>
              <a:gdLst>
                <a:gd name="T0" fmla="+- 0 403 363"/>
                <a:gd name="T1" fmla="*/ T0 w 56"/>
                <a:gd name="T2" fmla="+- 0 23 23"/>
                <a:gd name="T3" fmla="*/ 23 h 37"/>
                <a:gd name="T4" fmla="+- 0 363 363"/>
                <a:gd name="T5" fmla="*/ T4 w 56"/>
                <a:gd name="T6" fmla="+- 0 60 23"/>
                <a:gd name="T7" fmla="*/ 60 h 37"/>
                <a:gd name="T8" fmla="+- 0 419 363"/>
                <a:gd name="T9" fmla="*/ T8 w 56"/>
                <a:gd name="T10" fmla="+- 0 51 23"/>
                <a:gd name="T11" fmla="*/ 51 h 37"/>
                <a:gd name="T12" fmla="+- 0 403 363"/>
                <a:gd name="T13" fmla="*/ T12 w 56"/>
                <a:gd name="T14" fmla="+- 0 23 23"/>
                <a:gd name="T15" fmla="*/ 23 h 37"/>
              </a:gdLst>
              <a:ahLst/>
              <a:cxnLst>
                <a:cxn ang="0">
                  <a:pos x="T1" y="T3"/>
                </a:cxn>
                <a:cxn ang="0">
                  <a:pos x="T5" y="T7"/>
                </a:cxn>
                <a:cxn ang="0">
                  <a:pos x="T9" y="T11"/>
                </a:cxn>
                <a:cxn ang="0">
                  <a:pos x="T13" y="T15"/>
                </a:cxn>
              </a:cxnLst>
              <a:rect l="0" t="0" r="r" b="b"/>
              <a:pathLst>
                <a:path w="56" h="37">
                  <a:moveTo>
                    <a:pt x="40" y="0"/>
                  </a:moveTo>
                  <a:lnTo>
                    <a:pt x="0" y="37"/>
                  </a:lnTo>
                  <a:lnTo>
                    <a:pt x="56" y="28"/>
                  </a:lnTo>
                  <a:lnTo>
                    <a:pt x="4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GB"/>
            </a:p>
          </p:txBody>
        </p:sp>
        <p:sp>
          <p:nvSpPr>
            <p:cNvPr id="106" name="docshape154">
              <a:extLst>
                <a:ext uri="{FF2B5EF4-FFF2-40B4-BE49-F238E27FC236}">
                  <a16:creationId xmlns:a16="http://schemas.microsoft.com/office/drawing/2014/main" id="{EFE9143D-C258-464E-83D6-8B67FC4B8BE0}"/>
                </a:ext>
              </a:extLst>
            </p:cNvPr>
            <p:cNvSpPr>
              <a:spLocks noRot="1" noChangeAspect="1" noEditPoints="1" noChangeArrowheads="1" noChangeShapeType="1" noTextEdit="1"/>
            </p:cNvSpPr>
            <p:nvPr/>
          </p:nvSpPr>
          <p:spPr bwMode="auto">
            <a:xfrm>
              <a:off x="0" y="136"/>
              <a:ext cx="538" cy="174"/>
            </a:xfrm>
            <a:custGeom>
              <a:avLst/>
              <a:gdLst>
                <a:gd name="T0" fmla="*/ 537 w 538"/>
                <a:gd name="T1" fmla="+- 0 309 136"/>
                <a:gd name="T2" fmla="*/ 309 h 174"/>
                <a:gd name="T3" fmla="*/ 0 w 538"/>
                <a:gd name="T4" fmla="+- 0 309 136"/>
                <a:gd name="T5" fmla="*/ 309 h 174"/>
                <a:gd name="T6" fmla="*/ 63 w 538"/>
                <a:gd name="T7" fmla="+- 0 136 136"/>
                <a:gd name="T8" fmla="*/ 136 h 174"/>
                <a:gd name="T9" fmla="*/ 421 w 538"/>
                <a:gd name="T10" fmla="+- 0 136 136"/>
                <a:gd name="T11" fmla="*/ 136 h 174"/>
                <a:gd name="T12" fmla="*/ 63 w 538"/>
                <a:gd name="T13" fmla="+- 0 136 136"/>
                <a:gd name="T14" fmla="*/ 136 h 174"/>
                <a:gd name="T15" fmla="*/ 63 w 538"/>
                <a:gd name="T16" fmla="+- 0 309 136"/>
                <a:gd name="T17" fmla="*/ 309 h 174"/>
                <a:gd name="T18" fmla="*/ 442 w 538"/>
                <a:gd name="T19" fmla="+- 0 136 136"/>
                <a:gd name="T20" fmla="*/ 136 h 174"/>
                <a:gd name="T21" fmla="*/ 445 w 538"/>
                <a:gd name="T22" fmla="+- 0 309 136"/>
                <a:gd name="T23" fmla="*/ 309 h 174"/>
              </a:gdLst>
              <a:ahLst/>
              <a:cxnLst>
                <a:cxn ang="0">
                  <a:pos x="T0" y="T2"/>
                </a:cxn>
                <a:cxn ang="0">
                  <a:pos x="T3" y="T5"/>
                </a:cxn>
                <a:cxn ang="0">
                  <a:pos x="T6" y="T8"/>
                </a:cxn>
                <a:cxn ang="0">
                  <a:pos x="T9" y="T11"/>
                </a:cxn>
                <a:cxn ang="0">
                  <a:pos x="T12" y="T14"/>
                </a:cxn>
                <a:cxn ang="0">
                  <a:pos x="T15" y="T17"/>
                </a:cxn>
                <a:cxn ang="0">
                  <a:pos x="T18" y="T20"/>
                </a:cxn>
                <a:cxn ang="0">
                  <a:pos x="T21" y="T23"/>
                </a:cxn>
              </a:cxnLst>
              <a:rect l="0" t="0" r="r" b="b"/>
              <a:pathLst>
                <a:path w="538" h="174">
                  <a:moveTo>
                    <a:pt x="537" y="173"/>
                  </a:moveTo>
                  <a:lnTo>
                    <a:pt x="0" y="173"/>
                  </a:lnTo>
                  <a:moveTo>
                    <a:pt x="63" y="0"/>
                  </a:moveTo>
                  <a:lnTo>
                    <a:pt x="421" y="0"/>
                  </a:lnTo>
                  <a:moveTo>
                    <a:pt x="63" y="0"/>
                  </a:moveTo>
                  <a:lnTo>
                    <a:pt x="63" y="173"/>
                  </a:lnTo>
                  <a:moveTo>
                    <a:pt x="442" y="0"/>
                  </a:moveTo>
                  <a:lnTo>
                    <a:pt x="445" y="173"/>
                  </a:lnTo>
                </a:path>
              </a:pathLst>
            </a:custGeom>
            <a:noFill/>
            <a:ln w="2942">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GB"/>
            </a:p>
          </p:txBody>
        </p:sp>
        <p:sp>
          <p:nvSpPr>
            <p:cNvPr id="107" name="docshape155">
              <a:extLst>
                <a:ext uri="{FF2B5EF4-FFF2-40B4-BE49-F238E27FC236}">
                  <a16:creationId xmlns:a16="http://schemas.microsoft.com/office/drawing/2014/main" id="{8843BC4F-C36A-1C44-8FFF-33881D48DF02}"/>
                </a:ext>
              </a:extLst>
            </p:cNvPr>
            <p:cNvSpPr>
              <a:spLocks noRot="1" noChangeAspect="1" noEditPoints="1" noChangeArrowheads="1" noChangeShapeType="1" noTextEdit="1"/>
            </p:cNvSpPr>
            <p:nvPr/>
          </p:nvSpPr>
          <p:spPr bwMode="auto">
            <a:xfrm>
              <a:off x="64" y="78"/>
              <a:ext cx="63" cy="56"/>
            </a:xfrm>
            <a:custGeom>
              <a:avLst/>
              <a:gdLst>
                <a:gd name="T0" fmla="+- 0 65 65"/>
                <a:gd name="T1" fmla="*/ T0 w 63"/>
                <a:gd name="T2" fmla="+- 0 78 78"/>
                <a:gd name="T3" fmla="*/ 78 h 56"/>
                <a:gd name="T4" fmla="+- 0 65 65"/>
                <a:gd name="T5" fmla="*/ T4 w 63"/>
                <a:gd name="T6" fmla="+- 0 134 78"/>
                <a:gd name="T7" fmla="*/ 134 h 56"/>
                <a:gd name="T8" fmla="+- 0 127 65"/>
                <a:gd name="T9" fmla="*/ T8 w 63"/>
                <a:gd name="T10" fmla="+- 0 134 78"/>
                <a:gd name="T11" fmla="*/ 134 h 56"/>
                <a:gd name="T12" fmla="+- 0 65 65"/>
                <a:gd name="T13" fmla="*/ T12 w 63"/>
                <a:gd name="T14" fmla="+- 0 78 78"/>
                <a:gd name="T15" fmla="*/ 78 h 56"/>
              </a:gdLst>
              <a:ahLst/>
              <a:cxnLst>
                <a:cxn ang="0">
                  <a:pos x="T1" y="T3"/>
                </a:cxn>
                <a:cxn ang="0">
                  <a:pos x="T5" y="T7"/>
                </a:cxn>
                <a:cxn ang="0">
                  <a:pos x="T9" y="T11"/>
                </a:cxn>
                <a:cxn ang="0">
                  <a:pos x="T13" y="T15"/>
                </a:cxn>
              </a:cxnLst>
              <a:rect l="0" t="0" r="r" b="b"/>
              <a:pathLst>
                <a:path w="63" h="56">
                  <a:moveTo>
                    <a:pt x="0" y="0"/>
                  </a:moveTo>
                  <a:lnTo>
                    <a:pt x="0" y="56"/>
                  </a:lnTo>
                  <a:lnTo>
                    <a:pt x="62" y="56"/>
                  </a:lnTo>
                  <a:lnTo>
                    <a:pt x="0" y="0"/>
                  </a:lnTo>
                  <a:close/>
                </a:path>
              </a:pathLst>
            </a:custGeom>
            <a:noFill/>
            <a:ln w="1727">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GB"/>
            </a:p>
          </p:txBody>
        </p:sp>
        <p:sp>
          <p:nvSpPr>
            <p:cNvPr id="108" name="docshape156">
              <a:extLst>
                <a:ext uri="{FF2B5EF4-FFF2-40B4-BE49-F238E27FC236}">
                  <a16:creationId xmlns:a16="http://schemas.microsoft.com/office/drawing/2014/main" id="{D928CF48-A1AB-4C4F-9AAD-7C92BF9028BA}"/>
                </a:ext>
              </a:extLst>
            </p:cNvPr>
            <p:cNvSpPr>
              <a:spLocks noRot="1" noChangeAspect="1" noEditPoints="1" noChangeArrowheads="1" noChangeShapeType="1" noTextEdit="1"/>
            </p:cNvSpPr>
            <p:nvPr/>
          </p:nvSpPr>
          <p:spPr bwMode="auto">
            <a:xfrm>
              <a:off x="62" y="71"/>
              <a:ext cx="72" cy="65"/>
            </a:xfrm>
            <a:custGeom>
              <a:avLst/>
              <a:gdLst>
                <a:gd name="T0" fmla="+- 0 63 63"/>
                <a:gd name="T1" fmla="*/ T0 w 72"/>
                <a:gd name="T2" fmla="+- 0 72 72"/>
                <a:gd name="T3" fmla="*/ 72 h 65"/>
                <a:gd name="T4" fmla="+- 0 63 63"/>
                <a:gd name="T5" fmla="*/ T4 w 72"/>
                <a:gd name="T6" fmla="+- 0 136 72"/>
                <a:gd name="T7" fmla="*/ 136 h 65"/>
                <a:gd name="T8" fmla="+- 0 134 63"/>
                <a:gd name="T9" fmla="*/ T8 w 72"/>
                <a:gd name="T10" fmla="+- 0 136 72"/>
                <a:gd name="T11" fmla="*/ 136 h 65"/>
                <a:gd name="T12" fmla="+- 0 129 63"/>
                <a:gd name="T13" fmla="*/ T12 w 72"/>
                <a:gd name="T14" fmla="+- 0 132 72"/>
                <a:gd name="T15" fmla="*/ 132 h 65"/>
                <a:gd name="T16" fmla="+- 0 67 63"/>
                <a:gd name="T17" fmla="*/ T16 w 72"/>
                <a:gd name="T18" fmla="+- 0 132 72"/>
                <a:gd name="T19" fmla="*/ 132 h 65"/>
                <a:gd name="T20" fmla="+- 0 67 63"/>
                <a:gd name="T21" fmla="*/ T20 w 72"/>
                <a:gd name="T22" fmla="+- 0 85 72"/>
                <a:gd name="T23" fmla="*/ 85 h 65"/>
                <a:gd name="T24" fmla="+- 0 63 63"/>
                <a:gd name="T25" fmla="*/ T24 w 72"/>
                <a:gd name="T26" fmla="+- 0 72 72"/>
                <a:gd name="T27" fmla="*/ 72 h 65"/>
                <a:gd name="T28" fmla="+- 0 63 63"/>
                <a:gd name="T29" fmla="*/ T28 w 72"/>
                <a:gd name="T30" fmla="+- 0 72 72"/>
                <a:gd name="T31" fmla="*/ 72 h 65"/>
                <a:gd name="T32" fmla="+- 0 67 63"/>
                <a:gd name="T33" fmla="*/ T32 w 72"/>
                <a:gd name="T34" fmla="+- 0 85 72"/>
                <a:gd name="T35" fmla="*/ 85 h 65"/>
                <a:gd name="T36" fmla="+- 0 120 63"/>
                <a:gd name="T37" fmla="*/ T36 w 72"/>
                <a:gd name="T38" fmla="+- 0 132 72"/>
                <a:gd name="T39" fmla="*/ 132 h 65"/>
                <a:gd name="T40" fmla="+- 0 129 63"/>
                <a:gd name="T41" fmla="*/ T40 w 72"/>
                <a:gd name="T42" fmla="+- 0 132 72"/>
                <a:gd name="T43" fmla="*/ 132 h 65"/>
                <a:gd name="T44" fmla="+- 0 63 63"/>
                <a:gd name="T45" fmla="*/ T44 w 72"/>
                <a:gd name="T46" fmla="+- 0 72 72"/>
                <a:gd name="T47" fmla="*/ 72 h 6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Lst>
              <a:rect l="0" t="0" r="r" b="b"/>
              <a:pathLst>
                <a:path w="72" h="65">
                  <a:moveTo>
                    <a:pt x="0" y="0"/>
                  </a:moveTo>
                  <a:lnTo>
                    <a:pt x="0" y="64"/>
                  </a:lnTo>
                  <a:lnTo>
                    <a:pt x="71" y="64"/>
                  </a:lnTo>
                  <a:lnTo>
                    <a:pt x="66" y="60"/>
                  </a:lnTo>
                  <a:lnTo>
                    <a:pt x="4" y="60"/>
                  </a:lnTo>
                  <a:lnTo>
                    <a:pt x="4" y="13"/>
                  </a:lnTo>
                  <a:lnTo>
                    <a:pt x="0" y="0"/>
                  </a:lnTo>
                  <a:close/>
                  <a:moveTo>
                    <a:pt x="0" y="0"/>
                  </a:moveTo>
                  <a:lnTo>
                    <a:pt x="4" y="13"/>
                  </a:lnTo>
                  <a:lnTo>
                    <a:pt x="57" y="60"/>
                  </a:lnTo>
                  <a:lnTo>
                    <a:pt x="66" y="6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GB"/>
            </a:p>
          </p:txBody>
        </p:sp>
        <p:sp>
          <p:nvSpPr>
            <p:cNvPr id="109" name="docshape157">
              <a:extLst>
                <a:ext uri="{FF2B5EF4-FFF2-40B4-BE49-F238E27FC236}">
                  <a16:creationId xmlns:a16="http://schemas.microsoft.com/office/drawing/2014/main" id="{E60ABB8E-FF87-8D49-81EA-CBB45B7E23A5}"/>
                </a:ext>
              </a:extLst>
            </p:cNvPr>
            <p:cNvSpPr>
              <a:spLocks noRot="1" noChangeAspect="1" noEditPoints="1" noChangeArrowheads="1" noChangeShapeType="1" noTextEdit="1"/>
            </p:cNvSpPr>
            <p:nvPr/>
          </p:nvSpPr>
          <p:spPr bwMode="auto">
            <a:xfrm>
              <a:off x="127" y="78"/>
              <a:ext cx="63" cy="56"/>
            </a:xfrm>
            <a:custGeom>
              <a:avLst/>
              <a:gdLst>
                <a:gd name="T0" fmla="+- 0 127 127"/>
                <a:gd name="T1" fmla="*/ T0 w 63"/>
                <a:gd name="T2" fmla="+- 0 78 78"/>
                <a:gd name="T3" fmla="*/ 78 h 56"/>
                <a:gd name="T4" fmla="+- 0 127 127"/>
                <a:gd name="T5" fmla="*/ T4 w 63"/>
                <a:gd name="T6" fmla="+- 0 134 78"/>
                <a:gd name="T7" fmla="*/ 134 h 56"/>
                <a:gd name="T8" fmla="+- 0 190 127"/>
                <a:gd name="T9" fmla="*/ T8 w 63"/>
                <a:gd name="T10" fmla="+- 0 134 78"/>
                <a:gd name="T11" fmla="*/ 134 h 56"/>
                <a:gd name="T12" fmla="+- 0 127 127"/>
                <a:gd name="T13" fmla="*/ T12 w 63"/>
                <a:gd name="T14" fmla="+- 0 78 78"/>
                <a:gd name="T15" fmla="*/ 78 h 56"/>
              </a:gdLst>
              <a:ahLst/>
              <a:cxnLst>
                <a:cxn ang="0">
                  <a:pos x="T1" y="T3"/>
                </a:cxn>
                <a:cxn ang="0">
                  <a:pos x="T5" y="T7"/>
                </a:cxn>
                <a:cxn ang="0">
                  <a:pos x="T9" y="T11"/>
                </a:cxn>
                <a:cxn ang="0">
                  <a:pos x="T13" y="T15"/>
                </a:cxn>
              </a:cxnLst>
              <a:rect l="0" t="0" r="r" b="b"/>
              <a:pathLst>
                <a:path w="63" h="56">
                  <a:moveTo>
                    <a:pt x="0" y="0"/>
                  </a:moveTo>
                  <a:lnTo>
                    <a:pt x="0" y="56"/>
                  </a:lnTo>
                  <a:lnTo>
                    <a:pt x="63" y="56"/>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GB"/>
            </a:p>
          </p:txBody>
        </p:sp>
        <p:sp>
          <p:nvSpPr>
            <p:cNvPr id="110" name="docshape158">
              <a:extLst>
                <a:ext uri="{FF2B5EF4-FFF2-40B4-BE49-F238E27FC236}">
                  <a16:creationId xmlns:a16="http://schemas.microsoft.com/office/drawing/2014/main" id="{B21CA5C9-E9A6-4549-880B-CEAEB7A4FF88}"/>
                </a:ext>
              </a:extLst>
            </p:cNvPr>
            <p:cNvSpPr>
              <a:spLocks noRot="1" noChangeAspect="1" noEditPoints="1" noChangeArrowheads="1" noChangeShapeType="1" noTextEdit="1"/>
            </p:cNvSpPr>
            <p:nvPr/>
          </p:nvSpPr>
          <p:spPr bwMode="auto">
            <a:xfrm>
              <a:off x="127" y="78"/>
              <a:ext cx="63" cy="56"/>
            </a:xfrm>
            <a:custGeom>
              <a:avLst/>
              <a:gdLst>
                <a:gd name="T0" fmla="+- 0 127 127"/>
                <a:gd name="T1" fmla="*/ T0 w 63"/>
                <a:gd name="T2" fmla="+- 0 78 78"/>
                <a:gd name="T3" fmla="*/ 78 h 56"/>
                <a:gd name="T4" fmla="+- 0 127 127"/>
                <a:gd name="T5" fmla="*/ T4 w 63"/>
                <a:gd name="T6" fmla="+- 0 134 78"/>
                <a:gd name="T7" fmla="*/ 134 h 56"/>
                <a:gd name="T8" fmla="+- 0 190 127"/>
                <a:gd name="T9" fmla="*/ T8 w 63"/>
                <a:gd name="T10" fmla="+- 0 134 78"/>
                <a:gd name="T11" fmla="*/ 134 h 56"/>
                <a:gd name="T12" fmla="+- 0 127 127"/>
                <a:gd name="T13" fmla="*/ T12 w 63"/>
                <a:gd name="T14" fmla="+- 0 78 78"/>
                <a:gd name="T15" fmla="*/ 78 h 56"/>
              </a:gdLst>
              <a:ahLst/>
              <a:cxnLst>
                <a:cxn ang="0">
                  <a:pos x="T1" y="T3"/>
                </a:cxn>
                <a:cxn ang="0">
                  <a:pos x="T5" y="T7"/>
                </a:cxn>
                <a:cxn ang="0">
                  <a:pos x="T9" y="T11"/>
                </a:cxn>
                <a:cxn ang="0">
                  <a:pos x="T13" y="T15"/>
                </a:cxn>
              </a:cxnLst>
              <a:rect l="0" t="0" r="r" b="b"/>
              <a:pathLst>
                <a:path w="63" h="56">
                  <a:moveTo>
                    <a:pt x="0" y="0"/>
                  </a:moveTo>
                  <a:lnTo>
                    <a:pt x="0" y="56"/>
                  </a:lnTo>
                  <a:lnTo>
                    <a:pt x="63" y="56"/>
                  </a:lnTo>
                  <a:lnTo>
                    <a:pt x="0" y="0"/>
                  </a:lnTo>
                  <a:close/>
                </a:path>
              </a:pathLst>
            </a:custGeom>
            <a:noFill/>
            <a:ln w="1727">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GB"/>
            </a:p>
          </p:txBody>
        </p:sp>
        <p:sp>
          <p:nvSpPr>
            <p:cNvPr id="111" name="docshape159">
              <a:extLst>
                <a:ext uri="{FF2B5EF4-FFF2-40B4-BE49-F238E27FC236}">
                  <a16:creationId xmlns:a16="http://schemas.microsoft.com/office/drawing/2014/main" id="{C2AECB65-04DE-A647-AA88-B181E49701D8}"/>
                </a:ext>
              </a:extLst>
            </p:cNvPr>
            <p:cNvSpPr>
              <a:spLocks noRot="1" noChangeAspect="1" noEditPoints="1" noChangeArrowheads="1" noChangeShapeType="1" noTextEdit="1"/>
            </p:cNvSpPr>
            <p:nvPr/>
          </p:nvSpPr>
          <p:spPr bwMode="auto">
            <a:xfrm>
              <a:off x="125" y="71"/>
              <a:ext cx="72" cy="65"/>
            </a:xfrm>
            <a:custGeom>
              <a:avLst/>
              <a:gdLst>
                <a:gd name="T0" fmla="+- 0 125 125"/>
                <a:gd name="T1" fmla="*/ T0 w 72"/>
                <a:gd name="T2" fmla="+- 0 72 72"/>
                <a:gd name="T3" fmla="*/ 72 h 65"/>
                <a:gd name="T4" fmla="+- 0 125 125"/>
                <a:gd name="T5" fmla="*/ T4 w 72"/>
                <a:gd name="T6" fmla="+- 0 136 72"/>
                <a:gd name="T7" fmla="*/ 136 h 65"/>
                <a:gd name="T8" fmla="+- 0 197 125"/>
                <a:gd name="T9" fmla="*/ T8 w 72"/>
                <a:gd name="T10" fmla="+- 0 136 72"/>
                <a:gd name="T11" fmla="*/ 136 h 65"/>
                <a:gd name="T12" fmla="+- 0 192 125"/>
                <a:gd name="T13" fmla="*/ T12 w 72"/>
                <a:gd name="T14" fmla="+- 0 132 72"/>
                <a:gd name="T15" fmla="*/ 132 h 65"/>
                <a:gd name="T16" fmla="+- 0 130 125"/>
                <a:gd name="T17" fmla="*/ T16 w 72"/>
                <a:gd name="T18" fmla="+- 0 132 72"/>
                <a:gd name="T19" fmla="*/ 132 h 65"/>
                <a:gd name="T20" fmla="+- 0 130 125"/>
                <a:gd name="T21" fmla="*/ T20 w 72"/>
                <a:gd name="T22" fmla="+- 0 85 72"/>
                <a:gd name="T23" fmla="*/ 85 h 65"/>
                <a:gd name="T24" fmla="+- 0 125 125"/>
                <a:gd name="T25" fmla="*/ T24 w 72"/>
                <a:gd name="T26" fmla="+- 0 72 72"/>
                <a:gd name="T27" fmla="*/ 72 h 65"/>
                <a:gd name="T28" fmla="+- 0 125 125"/>
                <a:gd name="T29" fmla="*/ T28 w 72"/>
                <a:gd name="T30" fmla="+- 0 72 72"/>
                <a:gd name="T31" fmla="*/ 72 h 65"/>
                <a:gd name="T32" fmla="+- 0 130 125"/>
                <a:gd name="T33" fmla="*/ T32 w 72"/>
                <a:gd name="T34" fmla="+- 0 85 72"/>
                <a:gd name="T35" fmla="*/ 85 h 65"/>
                <a:gd name="T36" fmla="+- 0 183 125"/>
                <a:gd name="T37" fmla="*/ T36 w 72"/>
                <a:gd name="T38" fmla="+- 0 132 72"/>
                <a:gd name="T39" fmla="*/ 132 h 65"/>
                <a:gd name="T40" fmla="+- 0 192 125"/>
                <a:gd name="T41" fmla="*/ T40 w 72"/>
                <a:gd name="T42" fmla="+- 0 132 72"/>
                <a:gd name="T43" fmla="*/ 132 h 65"/>
                <a:gd name="T44" fmla="+- 0 125 125"/>
                <a:gd name="T45" fmla="*/ T44 w 72"/>
                <a:gd name="T46" fmla="+- 0 72 72"/>
                <a:gd name="T47" fmla="*/ 72 h 6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Lst>
              <a:rect l="0" t="0" r="r" b="b"/>
              <a:pathLst>
                <a:path w="72" h="65">
                  <a:moveTo>
                    <a:pt x="0" y="0"/>
                  </a:moveTo>
                  <a:lnTo>
                    <a:pt x="0" y="64"/>
                  </a:lnTo>
                  <a:lnTo>
                    <a:pt x="72" y="64"/>
                  </a:lnTo>
                  <a:lnTo>
                    <a:pt x="67" y="60"/>
                  </a:lnTo>
                  <a:lnTo>
                    <a:pt x="5" y="60"/>
                  </a:lnTo>
                  <a:lnTo>
                    <a:pt x="5" y="13"/>
                  </a:lnTo>
                  <a:lnTo>
                    <a:pt x="0" y="0"/>
                  </a:lnTo>
                  <a:close/>
                  <a:moveTo>
                    <a:pt x="0" y="0"/>
                  </a:moveTo>
                  <a:lnTo>
                    <a:pt x="5" y="13"/>
                  </a:lnTo>
                  <a:lnTo>
                    <a:pt x="58" y="60"/>
                  </a:lnTo>
                  <a:lnTo>
                    <a:pt x="67" y="6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GB"/>
            </a:p>
          </p:txBody>
        </p:sp>
        <p:sp>
          <p:nvSpPr>
            <p:cNvPr id="112" name="docshape160">
              <a:extLst>
                <a:ext uri="{FF2B5EF4-FFF2-40B4-BE49-F238E27FC236}">
                  <a16:creationId xmlns:a16="http://schemas.microsoft.com/office/drawing/2014/main" id="{FE9C3B1B-8976-D94E-96B3-EDF150A0A0BA}"/>
                </a:ext>
              </a:extLst>
            </p:cNvPr>
            <p:cNvSpPr>
              <a:spLocks noRot="1" noChangeAspect="1" noEditPoints="1" noChangeArrowheads="1" noChangeShapeType="1" noTextEdit="1"/>
            </p:cNvSpPr>
            <p:nvPr/>
          </p:nvSpPr>
          <p:spPr bwMode="auto">
            <a:xfrm>
              <a:off x="189" y="78"/>
              <a:ext cx="63" cy="56"/>
            </a:xfrm>
            <a:custGeom>
              <a:avLst/>
              <a:gdLst>
                <a:gd name="T0" fmla="+- 0 190 190"/>
                <a:gd name="T1" fmla="*/ T0 w 63"/>
                <a:gd name="T2" fmla="+- 0 78 78"/>
                <a:gd name="T3" fmla="*/ 78 h 56"/>
                <a:gd name="T4" fmla="+- 0 190 190"/>
                <a:gd name="T5" fmla="*/ T4 w 63"/>
                <a:gd name="T6" fmla="+- 0 134 78"/>
                <a:gd name="T7" fmla="*/ 134 h 56"/>
                <a:gd name="T8" fmla="+- 0 252 190"/>
                <a:gd name="T9" fmla="*/ T8 w 63"/>
                <a:gd name="T10" fmla="+- 0 134 78"/>
                <a:gd name="T11" fmla="*/ 134 h 56"/>
                <a:gd name="T12" fmla="+- 0 190 190"/>
                <a:gd name="T13" fmla="*/ T12 w 63"/>
                <a:gd name="T14" fmla="+- 0 78 78"/>
                <a:gd name="T15" fmla="*/ 78 h 56"/>
              </a:gdLst>
              <a:ahLst/>
              <a:cxnLst>
                <a:cxn ang="0">
                  <a:pos x="T1" y="T3"/>
                </a:cxn>
                <a:cxn ang="0">
                  <a:pos x="T5" y="T7"/>
                </a:cxn>
                <a:cxn ang="0">
                  <a:pos x="T9" y="T11"/>
                </a:cxn>
                <a:cxn ang="0">
                  <a:pos x="T13" y="T15"/>
                </a:cxn>
              </a:cxnLst>
              <a:rect l="0" t="0" r="r" b="b"/>
              <a:pathLst>
                <a:path w="63" h="56">
                  <a:moveTo>
                    <a:pt x="0" y="0"/>
                  </a:moveTo>
                  <a:lnTo>
                    <a:pt x="0" y="56"/>
                  </a:lnTo>
                  <a:lnTo>
                    <a:pt x="62" y="56"/>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GB"/>
            </a:p>
          </p:txBody>
        </p:sp>
        <p:sp>
          <p:nvSpPr>
            <p:cNvPr id="113" name="docshape161">
              <a:extLst>
                <a:ext uri="{FF2B5EF4-FFF2-40B4-BE49-F238E27FC236}">
                  <a16:creationId xmlns:a16="http://schemas.microsoft.com/office/drawing/2014/main" id="{E98A7BDC-3694-5A48-B692-29BFB492AF23}"/>
                </a:ext>
              </a:extLst>
            </p:cNvPr>
            <p:cNvSpPr>
              <a:spLocks noRot="1" noChangeAspect="1" noEditPoints="1" noChangeArrowheads="1" noChangeShapeType="1" noTextEdit="1"/>
            </p:cNvSpPr>
            <p:nvPr/>
          </p:nvSpPr>
          <p:spPr bwMode="auto">
            <a:xfrm>
              <a:off x="189" y="78"/>
              <a:ext cx="63" cy="56"/>
            </a:xfrm>
            <a:custGeom>
              <a:avLst/>
              <a:gdLst>
                <a:gd name="T0" fmla="+- 0 190 190"/>
                <a:gd name="T1" fmla="*/ T0 w 63"/>
                <a:gd name="T2" fmla="+- 0 78 78"/>
                <a:gd name="T3" fmla="*/ 78 h 56"/>
                <a:gd name="T4" fmla="+- 0 190 190"/>
                <a:gd name="T5" fmla="*/ T4 w 63"/>
                <a:gd name="T6" fmla="+- 0 134 78"/>
                <a:gd name="T7" fmla="*/ 134 h 56"/>
                <a:gd name="T8" fmla="+- 0 252 190"/>
                <a:gd name="T9" fmla="*/ T8 w 63"/>
                <a:gd name="T10" fmla="+- 0 134 78"/>
                <a:gd name="T11" fmla="*/ 134 h 56"/>
                <a:gd name="T12" fmla="+- 0 190 190"/>
                <a:gd name="T13" fmla="*/ T12 w 63"/>
                <a:gd name="T14" fmla="+- 0 78 78"/>
                <a:gd name="T15" fmla="*/ 78 h 56"/>
              </a:gdLst>
              <a:ahLst/>
              <a:cxnLst>
                <a:cxn ang="0">
                  <a:pos x="T1" y="T3"/>
                </a:cxn>
                <a:cxn ang="0">
                  <a:pos x="T5" y="T7"/>
                </a:cxn>
                <a:cxn ang="0">
                  <a:pos x="T9" y="T11"/>
                </a:cxn>
                <a:cxn ang="0">
                  <a:pos x="T13" y="T15"/>
                </a:cxn>
              </a:cxnLst>
              <a:rect l="0" t="0" r="r" b="b"/>
              <a:pathLst>
                <a:path w="63" h="56">
                  <a:moveTo>
                    <a:pt x="0" y="0"/>
                  </a:moveTo>
                  <a:lnTo>
                    <a:pt x="0" y="56"/>
                  </a:lnTo>
                  <a:lnTo>
                    <a:pt x="62" y="56"/>
                  </a:lnTo>
                  <a:lnTo>
                    <a:pt x="0" y="0"/>
                  </a:lnTo>
                  <a:close/>
                </a:path>
              </a:pathLst>
            </a:custGeom>
            <a:noFill/>
            <a:ln w="1727">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GB"/>
            </a:p>
          </p:txBody>
        </p:sp>
        <p:sp>
          <p:nvSpPr>
            <p:cNvPr id="114" name="docshape162">
              <a:extLst>
                <a:ext uri="{FF2B5EF4-FFF2-40B4-BE49-F238E27FC236}">
                  <a16:creationId xmlns:a16="http://schemas.microsoft.com/office/drawing/2014/main" id="{2350FBC8-AA97-7445-9F9C-048B73C9F752}"/>
                </a:ext>
              </a:extLst>
            </p:cNvPr>
            <p:cNvSpPr>
              <a:spLocks noRot="1" noChangeAspect="1" noEditPoints="1" noChangeArrowheads="1" noChangeShapeType="1" noTextEdit="1"/>
            </p:cNvSpPr>
            <p:nvPr/>
          </p:nvSpPr>
          <p:spPr bwMode="auto">
            <a:xfrm>
              <a:off x="187" y="71"/>
              <a:ext cx="72" cy="65"/>
            </a:xfrm>
            <a:custGeom>
              <a:avLst/>
              <a:gdLst>
                <a:gd name="T0" fmla="+- 0 188 188"/>
                <a:gd name="T1" fmla="*/ T0 w 72"/>
                <a:gd name="T2" fmla="+- 0 72 72"/>
                <a:gd name="T3" fmla="*/ 72 h 65"/>
                <a:gd name="T4" fmla="+- 0 188 188"/>
                <a:gd name="T5" fmla="*/ T4 w 72"/>
                <a:gd name="T6" fmla="+- 0 136 72"/>
                <a:gd name="T7" fmla="*/ 136 h 65"/>
                <a:gd name="T8" fmla="+- 0 259 188"/>
                <a:gd name="T9" fmla="*/ T8 w 72"/>
                <a:gd name="T10" fmla="+- 0 136 72"/>
                <a:gd name="T11" fmla="*/ 136 h 65"/>
                <a:gd name="T12" fmla="+- 0 254 188"/>
                <a:gd name="T13" fmla="*/ T12 w 72"/>
                <a:gd name="T14" fmla="+- 0 132 72"/>
                <a:gd name="T15" fmla="*/ 132 h 65"/>
                <a:gd name="T16" fmla="+- 0 192 188"/>
                <a:gd name="T17" fmla="*/ T16 w 72"/>
                <a:gd name="T18" fmla="+- 0 132 72"/>
                <a:gd name="T19" fmla="*/ 132 h 65"/>
                <a:gd name="T20" fmla="+- 0 192 188"/>
                <a:gd name="T21" fmla="*/ T20 w 72"/>
                <a:gd name="T22" fmla="+- 0 85 72"/>
                <a:gd name="T23" fmla="*/ 85 h 65"/>
                <a:gd name="T24" fmla="+- 0 188 188"/>
                <a:gd name="T25" fmla="*/ T24 w 72"/>
                <a:gd name="T26" fmla="+- 0 72 72"/>
                <a:gd name="T27" fmla="*/ 72 h 65"/>
                <a:gd name="T28" fmla="+- 0 188 188"/>
                <a:gd name="T29" fmla="*/ T28 w 72"/>
                <a:gd name="T30" fmla="+- 0 72 72"/>
                <a:gd name="T31" fmla="*/ 72 h 65"/>
                <a:gd name="T32" fmla="+- 0 192 188"/>
                <a:gd name="T33" fmla="*/ T32 w 72"/>
                <a:gd name="T34" fmla="+- 0 85 72"/>
                <a:gd name="T35" fmla="*/ 85 h 65"/>
                <a:gd name="T36" fmla="+- 0 245 188"/>
                <a:gd name="T37" fmla="*/ T36 w 72"/>
                <a:gd name="T38" fmla="+- 0 132 72"/>
                <a:gd name="T39" fmla="*/ 132 h 65"/>
                <a:gd name="T40" fmla="+- 0 254 188"/>
                <a:gd name="T41" fmla="*/ T40 w 72"/>
                <a:gd name="T42" fmla="+- 0 132 72"/>
                <a:gd name="T43" fmla="*/ 132 h 65"/>
                <a:gd name="T44" fmla="+- 0 188 188"/>
                <a:gd name="T45" fmla="*/ T44 w 72"/>
                <a:gd name="T46" fmla="+- 0 72 72"/>
                <a:gd name="T47" fmla="*/ 72 h 6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Lst>
              <a:rect l="0" t="0" r="r" b="b"/>
              <a:pathLst>
                <a:path w="72" h="65">
                  <a:moveTo>
                    <a:pt x="0" y="0"/>
                  </a:moveTo>
                  <a:lnTo>
                    <a:pt x="0" y="64"/>
                  </a:lnTo>
                  <a:lnTo>
                    <a:pt x="71" y="64"/>
                  </a:lnTo>
                  <a:lnTo>
                    <a:pt x="66" y="60"/>
                  </a:lnTo>
                  <a:lnTo>
                    <a:pt x="4" y="60"/>
                  </a:lnTo>
                  <a:lnTo>
                    <a:pt x="4" y="13"/>
                  </a:lnTo>
                  <a:lnTo>
                    <a:pt x="0" y="0"/>
                  </a:lnTo>
                  <a:close/>
                  <a:moveTo>
                    <a:pt x="0" y="0"/>
                  </a:moveTo>
                  <a:lnTo>
                    <a:pt x="4" y="13"/>
                  </a:lnTo>
                  <a:lnTo>
                    <a:pt x="57" y="60"/>
                  </a:lnTo>
                  <a:lnTo>
                    <a:pt x="66" y="6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GB"/>
            </a:p>
          </p:txBody>
        </p:sp>
        <p:sp>
          <p:nvSpPr>
            <p:cNvPr id="115" name="docshape163">
              <a:extLst>
                <a:ext uri="{FF2B5EF4-FFF2-40B4-BE49-F238E27FC236}">
                  <a16:creationId xmlns:a16="http://schemas.microsoft.com/office/drawing/2014/main" id="{834E0BDB-A5D4-3A47-87EE-9A498550183F}"/>
                </a:ext>
              </a:extLst>
            </p:cNvPr>
            <p:cNvSpPr>
              <a:spLocks noRot="1" noChangeAspect="1" noEditPoints="1" noChangeArrowheads="1" noChangeShapeType="1" noTextEdit="1"/>
            </p:cNvSpPr>
            <p:nvPr/>
          </p:nvSpPr>
          <p:spPr bwMode="auto">
            <a:xfrm>
              <a:off x="252" y="78"/>
              <a:ext cx="61" cy="56"/>
            </a:xfrm>
            <a:custGeom>
              <a:avLst/>
              <a:gdLst>
                <a:gd name="T0" fmla="+- 0 252 252"/>
                <a:gd name="T1" fmla="*/ T0 w 61"/>
                <a:gd name="T2" fmla="+- 0 78 78"/>
                <a:gd name="T3" fmla="*/ 78 h 56"/>
                <a:gd name="T4" fmla="+- 0 252 252"/>
                <a:gd name="T5" fmla="*/ T4 w 61"/>
                <a:gd name="T6" fmla="+- 0 134 78"/>
                <a:gd name="T7" fmla="*/ 134 h 56"/>
                <a:gd name="T8" fmla="+- 0 313 252"/>
                <a:gd name="T9" fmla="*/ T8 w 61"/>
                <a:gd name="T10" fmla="+- 0 134 78"/>
                <a:gd name="T11" fmla="*/ 134 h 56"/>
                <a:gd name="T12" fmla="+- 0 252 252"/>
                <a:gd name="T13" fmla="*/ T12 w 61"/>
                <a:gd name="T14" fmla="+- 0 78 78"/>
                <a:gd name="T15" fmla="*/ 78 h 56"/>
              </a:gdLst>
              <a:ahLst/>
              <a:cxnLst>
                <a:cxn ang="0">
                  <a:pos x="T1" y="T3"/>
                </a:cxn>
                <a:cxn ang="0">
                  <a:pos x="T5" y="T7"/>
                </a:cxn>
                <a:cxn ang="0">
                  <a:pos x="T9" y="T11"/>
                </a:cxn>
                <a:cxn ang="0">
                  <a:pos x="T13" y="T15"/>
                </a:cxn>
              </a:cxnLst>
              <a:rect l="0" t="0" r="r" b="b"/>
              <a:pathLst>
                <a:path w="61" h="56">
                  <a:moveTo>
                    <a:pt x="0" y="0"/>
                  </a:moveTo>
                  <a:lnTo>
                    <a:pt x="0" y="56"/>
                  </a:lnTo>
                  <a:lnTo>
                    <a:pt x="61" y="56"/>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GB"/>
            </a:p>
          </p:txBody>
        </p:sp>
        <p:sp>
          <p:nvSpPr>
            <p:cNvPr id="116" name="docshape164">
              <a:extLst>
                <a:ext uri="{FF2B5EF4-FFF2-40B4-BE49-F238E27FC236}">
                  <a16:creationId xmlns:a16="http://schemas.microsoft.com/office/drawing/2014/main" id="{E0EB4FFC-107B-D041-B7AF-8867DBA7B125}"/>
                </a:ext>
              </a:extLst>
            </p:cNvPr>
            <p:cNvSpPr>
              <a:spLocks noRot="1" noChangeAspect="1" noEditPoints="1" noChangeArrowheads="1" noChangeShapeType="1" noTextEdit="1"/>
            </p:cNvSpPr>
            <p:nvPr/>
          </p:nvSpPr>
          <p:spPr bwMode="auto">
            <a:xfrm>
              <a:off x="252" y="78"/>
              <a:ext cx="61" cy="56"/>
            </a:xfrm>
            <a:custGeom>
              <a:avLst/>
              <a:gdLst>
                <a:gd name="T0" fmla="+- 0 252 252"/>
                <a:gd name="T1" fmla="*/ T0 w 61"/>
                <a:gd name="T2" fmla="+- 0 78 78"/>
                <a:gd name="T3" fmla="*/ 78 h 56"/>
                <a:gd name="T4" fmla="+- 0 252 252"/>
                <a:gd name="T5" fmla="*/ T4 w 61"/>
                <a:gd name="T6" fmla="+- 0 134 78"/>
                <a:gd name="T7" fmla="*/ 134 h 56"/>
                <a:gd name="T8" fmla="+- 0 313 252"/>
                <a:gd name="T9" fmla="*/ T8 w 61"/>
                <a:gd name="T10" fmla="+- 0 134 78"/>
                <a:gd name="T11" fmla="*/ 134 h 56"/>
                <a:gd name="T12" fmla="+- 0 252 252"/>
                <a:gd name="T13" fmla="*/ T12 w 61"/>
                <a:gd name="T14" fmla="+- 0 78 78"/>
                <a:gd name="T15" fmla="*/ 78 h 56"/>
              </a:gdLst>
              <a:ahLst/>
              <a:cxnLst>
                <a:cxn ang="0">
                  <a:pos x="T1" y="T3"/>
                </a:cxn>
                <a:cxn ang="0">
                  <a:pos x="T5" y="T7"/>
                </a:cxn>
                <a:cxn ang="0">
                  <a:pos x="T9" y="T11"/>
                </a:cxn>
                <a:cxn ang="0">
                  <a:pos x="T13" y="T15"/>
                </a:cxn>
              </a:cxnLst>
              <a:rect l="0" t="0" r="r" b="b"/>
              <a:pathLst>
                <a:path w="61" h="56">
                  <a:moveTo>
                    <a:pt x="0" y="0"/>
                  </a:moveTo>
                  <a:lnTo>
                    <a:pt x="0" y="56"/>
                  </a:lnTo>
                  <a:lnTo>
                    <a:pt x="61" y="56"/>
                  </a:lnTo>
                  <a:lnTo>
                    <a:pt x="0" y="0"/>
                  </a:lnTo>
                  <a:close/>
                </a:path>
              </a:pathLst>
            </a:custGeom>
            <a:noFill/>
            <a:ln w="1727">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GB"/>
            </a:p>
          </p:txBody>
        </p:sp>
        <p:sp>
          <p:nvSpPr>
            <p:cNvPr id="117" name="docshape165">
              <a:extLst>
                <a:ext uri="{FF2B5EF4-FFF2-40B4-BE49-F238E27FC236}">
                  <a16:creationId xmlns:a16="http://schemas.microsoft.com/office/drawing/2014/main" id="{AC39F2C7-D1BD-2045-AF93-A4A82BBFB11C}"/>
                </a:ext>
              </a:extLst>
            </p:cNvPr>
            <p:cNvSpPr>
              <a:spLocks noRot="1" noChangeAspect="1" noEditPoints="1" noChangeArrowheads="1" noChangeShapeType="1" noTextEdit="1"/>
            </p:cNvSpPr>
            <p:nvPr/>
          </p:nvSpPr>
          <p:spPr bwMode="auto">
            <a:xfrm>
              <a:off x="250" y="71"/>
              <a:ext cx="70" cy="65"/>
            </a:xfrm>
            <a:custGeom>
              <a:avLst/>
              <a:gdLst>
                <a:gd name="T0" fmla="+- 0 250 250"/>
                <a:gd name="T1" fmla="*/ T0 w 70"/>
                <a:gd name="T2" fmla="+- 0 72 72"/>
                <a:gd name="T3" fmla="*/ 72 h 65"/>
                <a:gd name="T4" fmla="+- 0 250 250"/>
                <a:gd name="T5" fmla="*/ T4 w 70"/>
                <a:gd name="T6" fmla="+- 0 136 72"/>
                <a:gd name="T7" fmla="*/ 136 h 65"/>
                <a:gd name="T8" fmla="+- 0 320 250"/>
                <a:gd name="T9" fmla="*/ T8 w 70"/>
                <a:gd name="T10" fmla="+- 0 136 72"/>
                <a:gd name="T11" fmla="*/ 136 h 65"/>
                <a:gd name="T12" fmla="+- 0 315 250"/>
                <a:gd name="T13" fmla="*/ T12 w 70"/>
                <a:gd name="T14" fmla="+- 0 132 72"/>
                <a:gd name="T15" fmla="*/ 132 h 65"/>
                <a:gd name="T16" fmla="+- 0 255 250"/>
                <a:gd name="T17" fmla="*/ T16 w 70"/>
                <a:gd name="T18" fmla="+- 0 132 72"/>
                <a:gd name="T19" fmla="*/ 132 h 65"/>
                <a:gd name="T20" fmla="+- 0 255 250"/>
                <a:gd name="T21" fmla="*/ T20 w 70"/>
                <a:gd name="T22" fmla="+- 0 85 72"/>
                <a:gd name="T23" fmla="*/ 85 h 65"/>
                <a:gd name="T24" fmla="+- 0 250 250"/>
                <a:gd name="T25" fmla="*/ T24 w 70"/>
                <a:gd name="T26" fmla="+- 0 72 72"/>
                <a:gd name="T27" fmla="*/ 72 h 65"/>
                <a:gd name="T28" fmla="+- 0 250 250"/>
                <a:gd name="T29" fmla="*/ T28 w 70"/>
                <a:gd name="T30" fmla="+- 0 72 72"/>
                <a:gd name="T31" fmla="*/ 72 h 65"/>
                <a:gd name="T32" fmla="+- 0 255 250"/>
                <a:gd name="T33" fmla="*/ T32 w 70"/>
                <a:gd name="T34" fmla="+- 0 85 72"/>
                <a:gd name="T35" fmla="*/ 85 h 65"/>
                <a:gd name="T36" fmla="+- 0 306 250"/>
                <a:gd name="T37" fmla="*/ T36 w 70"/>
                <a:gd name="T38" fmla="+- 0 132 72"/>
                <a:gd name="T39" fmla="*/ 132 h 65"/>
                <a:gd name="T40" fmla="+- 0 315 250"/>
                <a:gd name="T41" fmla="*/ T40 w 70"/>
                <a:gd name="T42" fmla="+- 0 132 72"/>
                <a:gd name="T43" fmla="*/ 132 h 65"/>
                <a:gd name="T44" fmla="+- 0 250 250"/>
                <a:gd name="T45" fmla="*/ T44 w 70"/>
                <a:gd name="T46" fmla="+- 0 72 72"/>
                <a:gd name="T47" fmla="*/ 72 h 6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Lst>
              <a:rect l="0" t="0" r="r" b="b"/>
              <a:pathLst>
                <a:path w="70" h="65">
                  <a:moveTo>
                    <a:pt x="0" y="0"/>
                  </a:moveTo>
                  <a:lnTo>
                    <a:pt x="0" y="64"/>
                  </a:lnTo>
                  <a:lnTo>
                    <a:pt x="70" y="64"/>
                  </a:lnTo>
                  <a:lnTo>
                    <a:pt x="65" y="60"/>
                  </a:lnTo>
                  <a:lnTo>
                    <a:pt x="5" y="60"/>
                  </a:lnTo>
                  <a:lnTo>
                    <a:pt x="5" y="13"/>
                  </a:lnTo>
                  <a:lnTo>
                    <a:pt x="0" y="0"/>
                  </a:lnTo>
                  <a:close/>
                  <a:moveTo>
                    <a:pt x="0" y="0"/>
                  </a:moveTo>
                  <a:lnTo>
                    <a:pt x="5" y="13"/>
                  </a:lnTo>
                  <a:lnTo>
                    <a:pt x="56" y="60"/>
                  </a:lnTo>
                  <a:lnTo>
                    <a:pt x="65" y="6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GB"/>
            </a:p>
          </p:txBody>
        </p:sp>
        <p:sp>
          <p:nvSpPr>
            <p:cNvPr id="118" name="docshape166">
              <a:extLst>
                <a:ext uri="{FF2B5EF4-FFF2-40B4-BE49-F238E27FC236}">
                  <a16:creationId xmlns:a16="http://schemas.microsoft.com/office/drawing/2014/main" id="{7F3BABE8-BC60-7B43-8E9C-C0486832AE3B}"/>
                </a:ext>
              </a:extLst>
            </p:cNvPr>
            <p:cNvSpPr>
              <a:spLocks noRot="1" noChangeAspect="1" noEditPoints="1" noChangeArrowheads="1" noChangeShapeType="1" noTextEdit="1"/>
            </p:cNvSpPr>
            <p:nvPr/>
          </p:nvSpPr>
          <p:spPr bwMode="auto">
            <a:xfrm>
              <a:off x="312" y="78"/>
              <a:ext cx="63" cy="56"/>
            </a:xfrm>
            <a:custGeom>
              <a:avLst/>
              <a:gdLst>
                <a:gd name="T0" fmla="+- 0 313 313"/>
                <a:gd name="T1" fmla="*/ T0 w 63"/>
                <a:gd name="T2" fmla="+- 0 78 78"/>
                <a:gd name="T3" fmla="*/ 78 h 56"/>
                <a:gd name="T4" fmla="+- 0 313 313"/>
                <a:gd name="T5" fmla="*/ T4 w 63"/>
                <a:gd name="T6" fmla="+- 0 134 78"/>
                <a:gd name="T7" fmla="*/ 134 h 56"/>
                <a:gd name="T8" fmla="+- 0 375 313"/>
                <a:gd name="T9" fmla="*/ T8 w 63"/>
                <a:gd name="T10" fmla="+- 0 134 78"/>
                <a:gd name="T11" fmla="*/ 134 h 56"/>
                <a:gd name="T12" fmla="+- 0 313 313"/>
                <a:gd name="T13" fmla="*/ T12 w 63"/>
                <a:gd name="T14" fmla="+- 0 78 78"/>
                <a:gd name="T15" fmla="*/ 78 h 56"/>
              </a:gdLst>
              <a:ahLst/>
              <a:cxnLst>
                <a:cxn ang="0">
                  <a:pos x="T1" y="T3"/>
                </a:cxn>
                <a:cxn ang="0">
                  <a:pos x="T5" y="T7"/>
                </a:cxn>
                <a:cxn ang="0">
                  <a:pos x="T9" y="T11"/>
                </a:cxn>
                <a:cxn ang="0">
                  <a:pos x="T13" y="T15"/>
                </a:cxn>
              </a:cxnLst>
              <a:rect l="0" t="0" r="r" b="b"/>
              <a:pathLst>
                <a:path w="63" h="56">
                  <a:moveTo>
                    <a:pt x="0" y="0"/>
                  </a:moveTo>
                  <a:lnTo>
                    <a:pt x="0" y="56"/>
                  </a:lnTo>
                  <a:lnTo>
                    <a:pt x="62" y="56"/>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GB"/>
            </a:p>
          </p:txBody>
        </p:sp>
        <p:sp>
          <p:nvSpPr>
            <p:cNvPr id="119" name="docshape167">
              <a:extLst>
                <a:ext uri="{FF2B5EF4-FFF2-40B4-BE49-F238E27FC236}">
                  <a16:creationId xmlns:a16="http://schemas.microsoft.com/office/drawing/2014/main" id="{C174B235-9610-8642-BF02-5960476E658B}"/>
                </a:ext>
              </a:extLst>
            </p:cNvPr>
            <p:cNvSpPr>
              <a:spLocks noRot="1" noChangeAspect="1" noEditPoints="1" noChangeArrowheads="1" noChangeShapeType="1" noTextEdit="1"/>
            </p:cNvSpPr>
            <p:nvPr/>
          </p:nvSpPr>
          <p:spPr bwMode="auto">
            <a:xfrm>
              <a:off x="312" y="78"/>
              <a:ext cx="63" cy="56"/>
            </a:xfrm>
            <a:custGeom>
              <a:avLst/>
              <a:gdLst>
                <a:gd name="T0" fmla="+- 0 313 313"/>
                <a:gd name="T1" fmla="*/ T0 w 63"/>
                <a:gd name="T2" fmla="+- 0 78 78"/>
                <a:gd name="T3" fmla="*/ 78 h 56"/>
                <a:gd name="T4" fmla="+- 0 313 313"/>
                <a:gd name="T5" fmla="*/ T4 w 63"/>
                <a:gd name="T6" fmla="+- 0 134 78"/>
                <a:gd name="T7" fmla="*/ 134 h 56"/>
                <a:gd name="T8" fmla="+- 0 375 313"/>
                <a:gd name="T9" fmla="*/ T8 w 63"/>
                <a:gd name="T10" fmla="+- 0 134 78"/>
                <a:gd name="T11" fmla="*/ 134 h 56"/>
                <a:gd name="T12" fmla="+- 0 313 313"/>
                <a:gd name="T13" fmla="*/ T12 w 63"/>
                <a:gd name="T14" fmla="+- 0 78 78"/>
                <a:gd name="T15" fmla="*/ 78 h 56"/>
              </a:gdLst>
              <a:ahLst/>
              <a:cxnLst>
                <a:cxn ang="0">
                  <a:pos x="T1" y="T3"/>
                </a:cxn>
                <a:cxn ang="0">
                  <a:pos x="T5" y="T7"/>
                </a:cxn>
                <a:cxn ang="0">
                  <a:pos x="T9" y="T11"/>
                </a:cxn>
                <a:cxn ang="0">
                  <a:pos x="T13" y="T15"/>
                </a:cxn>
              </a:cxnLst>
              <a:rect l="0" t="0" r="r" b="b"/>
              <a:pathLst>
                <a:path w="63" h="56">
                  <a:moveTo>
                    <a:pt x="0" y="0"/>
                  </a:moveTo>
                  <a:lnTo>
                    <a:pt x="0" y="56"/>
                  </a:lnTo>
                  <a:lnTo>
                    <a:pt x="62" y="56"/>
                  </a:lnTo>
                  <a:lnTo>
                    <a:pt x="0" y="0"/>
                  </a:lnTo>
                  <a:close/>
                </a:path>
              </a:pathLst>
            </a:custGeom>
            <a:noFill/>
            <a:ln w="1727">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GB"/>
            </a:p>
          </p:txBody>
        </p:sp>
        <p:sp>
          <p:nvSpPr>
            <p:cNvPr id="120" name="docshape168">
              <a:extLst>
                <a:ext uri="{FF2B5EF4-FFF2-40B4-BE49-F238E27FC236}">
                  <a16:creationId xmlns:a16="http://schemas.microsoft.com/office/drawing/2014/main" id="{F79CEA84-E5E7-A441-9BA0-CE1F05FA35EC}"/>
                </a:ext>
              </a:extLst>
            </p:cNvPr>
            <p:cNvSpPr>
              <a:spLocks noRot="1" noChangeAspect="1" noEditPoints="1" noChangeArrowheads="1" noChangeShapeType="1" noTextEdit="1"/>
            </p:cNvSpPr>
            <p:nvPr/>
          </p:nvSpPr>
          <p:spPr bwMode="auto">
            <a:xfrm>
              <a:off x="310" y="71"/>
              <a:ext cx="72" cy="65"/>
            </a:xfrm>
            <a:custGeom>
              <a:avLst/>
              <a:gdLst>
                <a:gd name="T0" fmla="+- 0 310 310"/>
                <a:gd name="T1" fmla="*/ T0 w 72"/>
                <a:gd name="T2" fmla="+- 0 72 72"/>
                <a:gd name="T3" fmla="*/ 72 h 65"/>
                <a:gd name="T4" fmla="+- 0 310 310"/>
                <a:gd name="T5" fmla="*/ T4 w 72"/>
                <a:gd name="T6" fmla="+- 0 136 72"/>
                <a:gd name="T7" fmla="*/ 136 h 65"/>
                <a:gd name="T8" fmla="+- 0 382 310"/>
                <a:gd name="T9" fmla="*/ T8 w 72"/>
                <a:gd name="T10" fmla="+- 0 136 72"/>
                <a:gd name="T11" fmla="*/ 136 h 65"/>
                <a:gd name="T12" fmla="+- 0 377 310"/>
                <a:gd name="T13" fmla="*/ T12 w 72"/>
                <a:gd name="T14" fmla="+- 0 132 72"/>
                <a:gd name="T15" fmla="*/ 132 h 65"/>
                <a:gd name="T16" fmla="+- 0 317 310"/>
                <a:gd name="T17" fmla="*/ T16 w 72"/>
                <a:gd name="T18" fmla="+- 0 132 72"/>
                <a:gd name="T19" fmla="*/ 132 h 65"/>
                <a:gd name="T20" fmla="+- 0 317 310"/>
                <a:gd name="T21" fmla="*/ T20 w 72"/>
                <a:gd name="T22" fmla="+- 0 85 72"/>
                <a:gd name="T23" fmla="*/ 85 h 65"/>
                <a:gd name="T24" fmla="+- 0 310 310"/>
                <a:gd name="T25" fmla="*/ T24 w 72"/>
                <a:gd name="T26" fmla="+- 0 72 72"/>
                <a:gd name="T27" fmla="*/ 72 h 65"/>
                <a:gd name="T28" fmla="+- 0 310 310"/>
                <a:gd name="T29" fmla="*/ T28 w 72"/>
                <a:gd name="T30" fmla="+- 0 72 72"/>
                <a:gd name="T31" fmla="*/ 72 h 65"/>
                <a:gd name="T32" fmla="+- 0 317 310"/>
                <a:gd name="T33" fmla="*/ T32 w 72"/>
                <a:gd name="T34" fmla="+- 0 85 72"/>
                <a:gd name="T35" fmla="*/ 85 h 65"/>
                <a:gd name="T36" fmla="+- 0 370 310"/>
                <a:gd name="T37" fmla="*/ T36 w 72"/>
                <a:gd name="T38" fmla="+- 0 132 72"/>
                <a:gd name="T39" fmla="*/ 132 h 65"/>
                <a:gd name="T40" fmla="+- 0 377 310"/>
                <a:gd name="T41" fmla="*/ T40 w 72"/>
                <a:gd name="T42" fmla="+- 0 132 72"/>
                <a:gd name="T43" fmla="*/ 132 h 65"/>
                <a:gd name="T44" fmla="+- 0 310 310"/>
                <a:gd name="T45" fmla="*/ T44 w 72"/>
                <a:gd name="T46" fmla="+- 0 72 72"/>
                <a:gd name="T47" fmla="*/ 72 h 65"/>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Lst>
              <a:rect l="0" t="0" r="r" b="b"/>
              <a:pathLst>
                <a:path w="72" h="65">
                  <a:moveTo>
                    <a:pt x="0" y="0"/>
                  </a:moveTo>
                  <a:lnTo>
                    <a:pt x="0" y="64"/>
                  </a:lnTo>
                  <a:lnTo>
                    <a:pt x="72" y="64"/>
                  </a:lnTo>
                  <a:lnTo>
                    <a:pt x="67" y="60"/>
                  </a:lnTo>
                  <a:lnTo>
                    <a:pt x="7" y="60"/>
                  </a:lnTo>
                  <a:lnTo>
                    <a:pt x="7" y="13"/>
                  </a:lnTo>
                  <a:lnTo>
                    <a:pt x="0" y="0"/>
                  </a:lnTo>
                  <a:close/>
                  <a:moveTo>
                    <a:pt x="0" y="0"/>
                  </a:moveTo>
                  <a:lnTo>
                    <a:pt x="7" y="13"/>
                  </a:lnTo>
                  <a:lnTo>
                    <a:pt x="60" y="60"/>
                  </a:lnTo>
                  <a:lnTo>
                    <a:pt x="67" y="6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GB"/>
            </a:p>
          </p:txBody>
        </p:sp>
        <p:sp>
          <p:nvSpPr>
            <p:cNvPr id="121" name="docshape169">
              <a:extLst>
                <a:ext uri="{FF2B5EF4-FFF2-40B4-BE49-F238E27FC236}">
                  <a16:creationId xmlns:a16="http://schemas.microsoft.com/office/drawing/2014/main" id="{BAF8F576-2C0B-4E40-8594-5563CB8D0F8C}"/>
                </a:ext>
              </a:extLst>
            </p:cNvPr>
            <p:cNvSpPr>
              <a:spLocks noRot="1" noChangeAspect="1" noEditPoints="1" noChangeArrowheads="1" noChangeShapeType="1" noTextEdit="1"/>
            </p:cNvSpPr>
            <p:nvPr/>
          </p:nvSpPr>
          <p:spPr bwMode="auto">
            <a:xfrm>
              <a:off x="375" y="78"/>
              <a:ext cx="63" cy="56"/>
            </a:xfrm>
            <a:custGeom>
              <a:avLst/>
              <a:gdLst>
                <a:gd name="T0" fmla="+- 0 375 375"/>
                <a:gd name="T1" fmla="*/ T0 w 63"/>
                <a:gd name="T2" fmla="+- 0 78 78"/>
                <a:gd name="T3" fmla="*/ 78 h 56"/>
                <a:gd name="T4" fmla="+- 0 375 375"/>
                <a:gd name="T5" fmla="*/ T4 w 63"/>
                <a:gd name="T6" fmla="+- 0 134 78"/>
                <a:gd name="T7" fmla="*/ 134 h 56"/>
                <a:gd name="T8" fmla="+- 0 438 375"/>
                <a:gd name="T9" fmla="*/ T8 w 63"/>
                <a:gd name="T10" fmla="+- 0 134 78"/>
                <a:gd name="T11" fmla="*/ 134 h 56"/>
                <a:gd name="T12" fmla="+- 0 375 375"/>
                <a:gd name="T13" fmla="*/ T12 w 63"/>
                <a:gd name="T14" fmla="+- 0 78 78"/>
                <a:gd name="T15" fmla="*/ 78 h 56"/>
              </a:gdLst>
              <a:ahLst/>
              <a:cxnLst>
                <a:cxn ang="0">
                  <a:pos x="T1" y="T3"/>
                </a:cxn>
                <a:cxn ang="0">
                  <a:pos x="T5" y="T7"/>
                </a:cxn>
                <a:cxn ang="0">
                  <a:pos x="T9" y="T11"/>
                </a:cxn>
                <a:cxn ang="0">
                  <a:pos x="T13" y="T15"/>
                </a:cxn>
              </a:cxnLst>
              <a:rect l="0" t="0" r="r" b="b"/>
              <a:pathLst>
                <a:path w="63" h="56">
                  <a:moveTo>
                    <a:pt x="0" y="0"/>
                  </a:moveTo>
                  <a:lnTo>
                    <a:pt x="0" y="56"/>
                  </a:lnTo>
                  <a:lnTo>
                    <a:pt x="63" y="56"/>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GB"/>
            </a:p>
          </p:txBody>
        </p:sp>
        <p:sp>
          <p:nvSpPr>
            <p:cNvPr id="122" name="docshape170">
              <a:extLst>
                <a:ext uri="{FF2B5EF4-FFF2-40B4-BE49-F238E27FC236}">
                  <a16:creationId xmlns:a16="http://schemas.microsoft.com/office/drawing/2014/main" id="{70282AE8-FE91-764A-943B-D8466B9F6FD1}"/>
                </a:ext>
              </a:extLst>
            </p:cNvPr>
            <p:cNvSpPr>
              <a:spLocks noRot="1" noChangeAspect="1" noEditPoints="1" noChangeArrowheads="1" noChangeShapeType="1" noTextEdit="1"/>
            </p:cNvSpPr>
            <p:nvPr/>
          </p:nvSpPr>
          <p:spPr bwMode="auto">
            <a:xfrm>
              <a:off x="375" y="78"/>
              <a:ext cx="63" cy="56"/>
            </a:xfrm>
            <a:custGeom>
              <a:avLst/>
              <a:gdLst>
                <a:gd name="T0" fmla="+- 0 375 375"/>
                <a:gd name="T1" fmla="*/ T0 w 63"/>
                <a:gd name="T2" fmla="+- 0 78 78"/>
                <a:gd name="T3" fmla="*/ 78 h 56"/>
                <a:gd name="T4" fmla="+- 0 375 375"/>
                <a:gd name="T5" fmla="*/ T4 w 63"/>
                <a:gd name="T6" fmla="+- 0 134 78"/>
                <a:gd name="T7" fmla="*/ 134 h 56"/>
                <a:gd name="T8" fmla="+- 0 438 375"/>
                <a:gd name="T9" fmla="*/ T8 w 63"/>
                <a:gd name="T10" fmla="+- 0 134 78"/>
                <a:gd name="T11" fmla="*/ 134 h 56"/>
                <a:gd name="T12" fmla="+- 0 375 375"/>
                <a:gd name="T13" fmla="*/ T12 w 63"/>
                <a:gd name="T14" fmla="+- 0 78 78"/>
                <a:gd name="T15" fmla="*/ 78 h 56"/>
              </a:gdLst>
              <a:ahLst/>
              <a:cxnLst>
                <a:cxn ang="0">
                  <a:pos x="T1" y="T3"/>
                </a:cxn>
                <a:cxn ang="0">
                  <a:pos x="T5" y="T7"/>
                </a:cxn>
                <a:cxn ang="0">
                  <a:pos x="T9" y="T11"/>
                </a:cxn>
                <a:cxn ang="0">
                  <a:pos x="T13" y="T15"/>
                </a:cxn>
              </a:cxnLst>
              <a:rect l="0" t="0" r="r" b="b"/>
              <a:pathLst>
                <a:path w="63" h="56">
                  <a:moveTo>
                    <a:pt x="0" y="0"/>
                  </a:moveTo>
                  <a:lnTo>
                    <a:pt x="0" y="56"/>
                  </a:lnTo>
                  <a:lnTo>
                    <a:pt x="63" y="56"/>
                  </a:lnTo>
                  <a:lnTo>
                    <a:pt x="0" y="0"/>
                  </a:lnTo>
                  <a:close/>
                </a:path>
              </a:pathLst>
            </a:custGeom>
            <a:noFill/>
            <a:ln w="1727">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GB"/>
            </a:p>
          </p:txBody>
        </p:sp>
        <p:sp>
          <p:nvSpPr>
            <p:cNvPr id="123" name="docshape171">
              <a:extLst>
                <a:ext uri="{FF2B5EF4-FFF2-40B4-BE49-F238E27FC236}">
                  <a16:creationId xmlns:a16="http://schemas.microsoft.com/office/drawing/2014/main" id="{1437347D-5317-8F4A-90F5-D87E1954FAB6}"/>
                </a:ext>
              </a:extLst>
            </p:cNvPr>
            <p:cNvSpPr>
              <a:spLocks noRot="1" noChangeAspect="1" noEditPoints="1" noChangeArrowheads="1" noChangeShapeType="1" noTextEdit="1"/>
            </p:cNvSpPr>
            <p:nvPr/>
          </p:nvSpPr>
          <p:spPr bwMode="auto">
            <a:xfrm>
              <a:off x="62" y="71"/>
              <a:ext cx="383" cy="84"/>
            </a:xfrm>
            <a:custGeom>
              <a:avLst/>
              <a:gdLst>
                <a:gd name="T0" fmla="+- 0 238 63"/>
                <a:gd name="T1" fmla="*/ T0 w 383"/>
                <a:gd name="T2" fmla="+- 0 136 72"/>
                <a:gd name="T3" fmla="*/ 136 h 84"/>
                <a:gd name="T4" fmla="+- 0 63 63"/>
                <a:gd name="T5" fmla="*/ T4 w 383"/>
                <a:gd name="T6" fmla="+- 0 136 72"/>
                <a:gd name="T7" fmla="*/ 136 h 84"/>
                <a:gd name="T8" fmla="+- 0 63 63"/>
                <a:gd name="T9" fmla="*/ T8 w 383"/>
                <a:gd name="T10" fmla="+- 0 155 72"/>
                <a:gd name="T11" fmla="*/ 155 h 84"/>
                <a:gd name="T12" fmla="+- 0 238 63"/>
                <a:gd name="T13" fmla="*/ T12 w 383"/>
                <a:gd name="T14" fmla="+- 0 155 72"/>
                <a:gd name="T15" fmla="*/ 155 h 84"/>
                <a:gd name="T16" fmla="+- 0 238 63"/>
                <a:gd name="T17" fmla="*/ T16 w 383"/>
                <a:gd name="T18" fmla="+- 0 136 72"/>
                <a:gd name="T19" fmla="*/ 136 h 84"/>
                <a:gd name="T20" fmla="+- 0 445 63"/>
                <a:gd name="T21" fmla="*/ T20 w 383"/>
                <a:gd name="T22" fmla="+- 0 136 72"/>
                <a:gd name="T23" fmla="*/ 136 h 84"/>
                <a:gd name="T24" fmla="+- 0 439 63"/>
                <a:gd name="T25" fmla="*/ T24 w 383"/>
                <a:gd name="T26" fmla="+- 0 132 72"/>
                <a:gd name="T27" fmla="*/ 132 h 84"/>
                <a:gd name="T28" fmla="+- 0 431 63"/>
                <a:gd name="T29" fmla="*/ T28 w 383"/>
                <a:gd name="T30" fmla="+- 0 124 72"/>
                <a:gd name="T31" fmla="*/ 124 h 84"/>
                <a:gd name="T32" fmla="+- 0 431 63"/>
                <a:gd name="T33" fmla="*/ T32 w 383"/>
                <a:gd name="T34" fmla="+- 0 132 72"/>
                <a:gd name="T35" fmla="*/ 132 h 84"/>
                <a:gd name="T36" fmla="+- 0 380 63"/>
                <a:gd name="T37" fmla="*/ T36 w 383"/>
                <a:gd name="T38" fmla="+- 0 132 72"/>
                <a:gd name="T39" fmla="*/ 132 h 84"/>
                <a:gd name="T40" fmla="+- 0 380 63"/>
                <a:gd name="T41" fmla="*/ T40 w 383"/>
                <a:gd name="T42" fmla="+- 0 85 72"/>
                <a:gd name="T43" fmla="*/ 85 h 84"/>
                <a:gd name="T44" fmla="+- 0 431 63"/>
                <a:gd name="T45" fmla="*/ T44 w 383"/>
                <a:gd name="T46" fmla="+- 0 132 72"/>
                <a:gd name="T47" fmla="*/ 132 h 84"/>
                <a:gd name="T48" fmla="+- 0 431 63"/>
                <a:gd name="T49" fmla="*/ T48 w 383"/>
                <a:gd name="T50" fmla="+- 0 124 72"/>
                <a:gd name="T51" fmla="*/ 124 h 84"/>
                <a:gd name="T52" fmla="+- 0 373 63"/>
                <a:gd name="T53" fmla="*/ T52 w 383"/>
                <a:gd name="T54" fmla="+- 0 72 72"/>
                <a:gd name="T55" fmla="*/ 72 h 84"/>
                <a:gd name="T56" fmla="+- 0 373 63"/>
                <a:gd name="T57" fmla="*/ T56 w 383"/>
                <a:gd name="T58" fmla="+- 0 136 72"/>
                <a:gd name="T59" fmla="*/ 136 h 84"/>
                <a:gd name="T60" fmla="+- 0 445 63"/>
                <a:gd name="T61" fmla="*/ T60 w 383"/>
                <a:gd name="T62" fmla="+- 0 136 72"/>
                <a:gd name="T63" fmla="*/ 136 h 84"/>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 ang="0">
                  <a:pos x="T41" y="T43"/>
                </a:cxn>
                <a:cxn ang="0">
                  <a:pos x="T45" y="T47"/>
                </a:cxn>
                <a:cxn ang="0">
                  <a:pos x="T49" y="T51"/>
                </a:cxn>
                <a:cxn ang="0">
                  <a:pos x="T53" y="T55"/>
                </a:cxn>
                <a:cxn ang="0">
                  <a:pos x="T57" y="T59"/>
                </a:cxn>
                <a:cxn ang="0">
                  <a:pos x="T61" y="T63"/>
                </a:cxn>
              </a:cxnLst>
              <a:rect l="0" t="0" r="r" b="b"/>
              <a:pathLst>
                <a:path w="383" h="84">
                  <a:moveTo>
                    <a:pt x="175" y="64"/>
                  </a:moveTo>
                  <a:lnTo>
                    <a:pt x="0" y="64"/>
                  </a:lnTo>
                  <a:lnTo>
                    <a:pt x="0" y="83"/>
                  </a:lnTo>
                  <a:lnTo>
                    <a:pt x="175" y="83"/>
                  </a:lnTo>
                  <a:lnTo>
                    <a:pt x="175" y="64"/>
                  </a:lnTo>
                  <a:close/>
                  <a:moveTo>
                    <a:pt x="382" y="64"/>
                  </a:moveTo>
                  <a:lnTo>
                    <a:pt x="376" y="60"/>
                  </a:lnTo>
                  <a:lnTo>
                    <a:pt x="368" y="52"/>
                  </a:lnTo>
                  <a:lnTo>
                    <a:pt x="368" y="60"/>
                  </a:lnTo>
                  <a:lnTo>
                    <a:pt x="317" y="60"/>
                  </a:lnTo>
                  <a:lnTo>
                    <a:pt x="317" y="13"/>
                  </a:lnTo>
                  <a:lnTo>
                    <a:pt x="368" y="60"/>
                  </a:lnTo>
                  <a:lnTo>
                    <a:pt x="368" y="52"/>
                  </a:lnTo>
                  <a:lnTo>
                    <a:pt x="310" y="0"/>
                  </a:lnTo>
                  <a:lnTo>
                    <a:pt x="310" y="64"/>
                  </a:lnTo>
                  <a:lnTo>
                    <a:pt x="382" y="6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GB"/>
            </a:p>
          </p:txBody>
        </p:sp>
        <p:sp>
          <p:nvSpPr>
            <p:cNvPr id="124" name="docshape172">
              <a:extLst>
                <a:ext uri="{FF2B5EF4-FFF2-40B4-BE49-F238E27FC236}">
                  <a16:creationId xmlns:a16="http://schemas.microsoft.com/office/drawing/2014/main" id="{67098371-EEDA-8545-A92F-627018B940AD}"/>
                </a:ext>
              </a:extLst>
            </p:cNvPr>
            <p:cNvSpPr>
              <a:spLocks noRot="1" noChangeAspect="1" noEditPoints="1" noChangeArrowheads="1" noChangeShapeType="1" noTextEdit="1"/>
            </p:cNvSpPr>
            <p:nvPr/>
          </p:nvSpPr>
          <p:spPr bwMode="auto">
            <a:xfrm>
              <a:off x="62" y="136"/>
              <a:ext cx="176" cy="19"/>
            </a:xfrm>
            <a:prstGeom prst="rect">
              <a:avLst/>
            </a:prstGeom>
            <a:noFill/>
            <a:ln w="1728">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GB"/>
            </a:p>
          </p:txBody>
        </p:sp>
        <p:cxnSp>
          <p:nvCxnSpPr>
            <p:cNvPr id="125" name="Line 3633">
              <a:extLst>
                <a:ext uri="{FF2B5EF4-FFF2-40B4-BE49-F238E27FC236}">
                  <a16:creationId xmlns:a16="http://schemas.microsoft.com/office/drawing/2014/main" id="{E2004B7D-B513-AA40-B093-6AE3A39DE018}"/>
                </a:ext>
              </a:extLst>
            </p:cNvPr>
            <p:cNvCxnSpPr>
              <a:cxnSpLocks noRot="1" noChangeAspect="1" noEditPoints="1" noChangeArrowheads="1" noChangeShapeType="1"/>
            </p:cNvCxnSpPr>
            <p:nvPr/>
          </p:nvCxnSpPr>
          <p:spPr bwMode="auto">
            <a:xfrm>
              <a:off x="250" y="25"/>
              <a:ext cx="0" cy="303"/>
            </a:xfrm>
            <a:prstGeom prst="line">
              <a:avLst/>
            </a:prstGeom>
            <a:noFill/>
            <a:ln w="1726">
              <a:solidFill>
                <a:srgbClr val="000000"/>
              </a:solidFill>
              <a:prstDash val="sysDot"/>
              <a:round/>
              <a:headEnd/>
              <a:tailEnd/>
            </a:ln>
            <a:extLst>
              <a:ext uri="{909E8E84-426E-40DD-AFC4-6F175D3DCCD1}">
                <a14:hiddenFill xmlns:a14="http://schemas.microsoft.com/office/drawing/2010/main">
                  <a:noFill/>
                </a14:hiddenFill>
              </a:ext>
            </a:extLst>
          </p:spPr>
        </p:cxnSp>
        <p:cxnSp>
          <p:nvCxnSpPr>
            <p:cNvPr id="126" name="Line 3632">
              <a:extLst>
                <a:ext uri="{FF2B5EF4-FFF2-40B4-BE49-F238E27FC236}">
                  <a16:creationId xmlns:a16="http://schemas.microsoft.com/office/drawing/2014/main" id="{6E16991F-A151-4E4F-B92D-7CB5436333A4}"/>
                </a:ext>
              </a:extLst>
            </p:cNvPr>
            <p:cNvCxnSpPr>
              <a:cxnSpLocks noRot="1" noChangeAspect="1" noEditPoints="1" noChangeArrowheads="1" noChangeShapeType="1"/>
            </p:cNvCxnSpPr>
            <p:nvPr/>
          </p:nvCxnSpPr>
          <p:spPr bwMode="auto">
            <a:xfrm>
              <a:off x="250" y="337"/>
              <a:ext cx="0" cy="2"/>
            </a:xfrm>
            <a:prstGeom prst="line">
              <a:avLst/>
            </a:prstGeom>
            <a:noFill/>
            <a:ln w="1726">
              <a:solidFill>
                <a:srgbClr val="000000"/>
              </a:solidFill>
              <a:prstDash val="solid"/>
              <a:round/>
              <a:headEnd/>
              <a:tailEnd/>
            </a:ln>
            <a:extLst>
              <a:ext uri="{909E8E84-426E-40DD-AFC4-6F175D3DCCD1}">
                <a14:hiddenFill xmlns:a14="http://schemas.microsoft.com/office/drawing/2010/main">
                  <a:noFill/>
                </a14:hiddenFill>
              </a:ext>
            </a:extLst>
          </p:spPr>
        </p:cxnSp>
      </p:grpSp>
      <p:pic>
        <p:nvPicPr>
          <p:cNvPr id="127" name="image26.png">
            <a:extLst>
              <a:ext uri="{FF2B5EF4-FFF2-40B4-BE49-F238E27FC236}">
                <a16:creationId xmlns:a16="http://schemas.microsoft.com/office/drawing/2014/main" id="{23A395A8-C975-9D41-8CE5-D7ECE6E447E6}"/>
              </a:ext>
            </a:extLst>
          </p:cNvPr>
          <p:cNvPicPr/>
          <p:nvPr/>
        </p:nvPicPr>
        <p:blipFill>
          <a:blip r:embed="rId6" cstate="print"/>
          <a:stretch>
            <a:fillRect/>
          </a:stretch>
        </p:blipFill>
        <p:spPr>
          <a:xfrm>
            <a:off x="754459" y="4801610"/>
            <a:ext cx="822755" cy="297777"/>
          </a:xfrm>
          <a:prstGeom prst="rect">
            <a:avLst/>
          </a:prstGeom>
        </p:spPr>
      </p:pic>
      <p:grpSp>
        <p:nvGrpSpPr>
          <p:cNvPr id="128" name="docshapegroup175">
            <a:extLst>
              <a:ext uri="{FF2B5EF4-FFF2-40B4-BE49-F238E27FC236}">
                <a16:creationId xmlns:a16="http://schemas.microsoft.com/office/drawing/2014/main" id="{D264EC2C-7F82-654D-9363-B8273BEA9B5F}"/>
              </a:ext>
            </a:extLst>
          </p:cNvPr>
          <p:cNvGrpSpPr>
            <a:grpSpLocks noRot="1" noChangeAspect="1"/>
          </p:cNvGrpSpPr>
          <p:nvPr/>
        </p:nvGrpSpPr>
        <p:grpSpPr bwMode="auto">
          <a:xfrm>
            <a:off x="902517" y="5421067"/>
            <a:ext cx="646233" cy="452336"/>
            <a:chOff x="0" y="0"/>
            <a:chExt cx="428" cy="193"/>
          </a:xfrm>
        </p:grpSpPr>
        <p:cxnSp>
          <p:nvCxnSpPr>
            <p:cNvPr id="129" name="Line 3627">
              <a:extLst>
                <a:ext uri="{FF2B5EF4-FFF2-40B4-BE49-F238E27FC236}">
                  <a16:creationId xmlns:a16="http://schemas.microsoft.com/office/drawing/2014/main" id="{A092D703-485E-924D-81FF-B65DD695179D}"/>
                </a:ext>
              </a:extLst>
            </p:cNvPr>
            <p:cNvCxnSpPr>
              <a:cxnSpLocks noRot="1" noChangeAspect="1" noEditPoints="1" noChangeArrowheads="1" noChangeShapeType="1"/>
            </p:cNvCxnSpPr>
            <p:nvPr/>
          </p:nvCxnSpPr>
          <p:spPr bwMode="auto">
            <a:xfrm>
              <a:off x="428" y="123"/>
              <a:ext cx="0" cy="0"/>
            </a:xfrm>
            <a:prstGeom prst="line">
              <a:avLst/>
            </a:prstGeom>
            <a:noFill/>
            <a:ln w="5432">
              <a:solidFill>
                <a:srgbClr val="000000"/>
              </a:solidFill>
              <a:prstDash val="solid"/>
              <a:round/>
              <a:headEnd/>
              <a:tailEnd/>
            </a:ln>
            <a:extLst>
              <a:ext uri="{909E8E84-426E-40DD-AFC4-6F175D3DCCD1}">
                <a14:hiddenFill xmlns:a14="http://schemas.microsoft.com/office/drawing/2010/main">
                  <a:noFill/>
                </a14:hiddenFill>
              </a:ext>
            </a:extLst>
          </p:spPr>
        </p:cxnSp>
        <p:sp>
          <p:nvSpPr>
            <p:cNvPr id="130" name="docshape176">
              <a:extLst>
                <a:ext uri="{FF2B5EF4-FFF2-40B4-BE49-F238E27FC236}">
                  <a16:creationId xmlns:a16="http://schemas.microsoft.com/office/drawing/2014/main" id="{F93C009A-B4B9-CB47-81C0-D428E986A75E}"/>
                </a:ext>
              </a:extLst>
            </p:cNvPr>
            <p:cNvSpPr>
              <a:spLocks noRot="1" noChangeAspect="1" noEditPoints="1" noChangeArrowheads="1" noChangeShapeType="1" noTextEdit="1"/>
            </p:cNvSpPr>
            <p:nvPr/>
          </p:nvSpPr>
          <p:spPr bwMode="auto">
            <a:xfrm>
              <a:off x="351" y="112"/>
              <a:ext cx="35" cy="20"/>
            </a:xfrm>
            <a:custGeom>
              <a:avLst/>
              <a:gdLst>
                <a:gd name="T0" fmla="+- 0 386 351"/>
                <a:gd name="T1" fmla="*/ T0 w 35"/>
                <a:gd name="T2" fmla="+- 0 113 113"/>
                <a:gd name="T3" fmla="*/ 113 h 20"/>
                <a:gd name="T4" fmla="+- 0 351 351"/>
                <a:gd name="T5" fmla="*/ T4 w 35"/>
                <a:gd name="T6" fmla="+- 0 123 113"/>
                <a:gd name="T7" fmla="*/ 123 h 20"/>
                <a:gd name="T8" fmla="+- 0 386 351"/>
                <a:gd name="T9" fmla="*/ T8 w 35"/>
                <a:gd name="T10" fmla="+- 0 133 113"/>
                <a:gd name="T11" fmla="*/ 133 h 20"/>
                <a:gd name="T12" fmla="+- 0 386 351"/>
                <a:gd name="T13" fmla="*/ T12 w 35"/>
                <a:gd name="T14" fmla="+- 0 113 113"/>
                <a:gd name="T15" fmla="*/ 113 h 20"/>
              </a:gdLst>
              <a:ahLst/>
              <a:cxnLst>
                <a:cxn ang="0">
                  <a:pos x="T1" y="T3"/>
                </a:cxn>
                <a:cxn ang="0">
                  <a:pos x="T5" y="T7"/>
                </a:cxn>
                <a:cxn ang="0">
                  <a:pos x="T9" y="T11"/>
                </a:cxn>
                <a:cxn ang="0">
                  <a:pos x="T13" y="T15"/>
                </a:cxn>
              </a:cxnLst>
              <a:rect l="0" t="0" r="r" b="b"/>
              <a:pathLst>
                <a:path w="35" h="20">
                  <a:moveTo>
                    <a:pt x="35" y="0"/>
                  </a:moveTo>
                  <a:lnTo>
                    <a:pt x="0" y="10"/>
                  </a:lnTo>
                  <a:lnTo>
                    <a:pt x="35" y="20"/>
                  </a:lnTo>
                  <a:lnTo>
                    <a:pt x="3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n-GB"/>
            </a:p>
          </p:txBody>
        </p:sp>
        <p:pic>
          <p:nvPicPr>
            <p:cNvPr id="131" name="docshape177">
              <a:extLst>
                <a:ext uri="{FF2B5EF4-FFF2-40B4-BE49-F238E27FC236}">
                  <a16:creationId xmlns:a16="http://schemas.microsoft.com/office/drawing/2014/main" id="{E2990645-ACC7-6347-AF97-B7B98B74A25B}"/>
                </a:ext>
              </a:extLst>
            </p:cNvPr>
            <p:cNvPicPr>
              <a:picLocks noRot="1" noChangeAspect="1" noEditPoints="1" noChangeArrowheads="1" noChangeShapeType="1" noCrop="1"/>
            </p:cNvPicPr>
            <p:nvPr/>
          </p:nvPicPr>
          <p:blipFill>
            <a:blip r:embed="rId7">
              <a:extLst>
                <a:ext uri="{28A0092B-C50C-407E-A947-70E740481C1C}">
                  <a14:useLocalDpi xmlns:a14="http://schemas.microsoft.com/office/drawing/2010/main" val="0"/>
                </a:ext>
              </a:extLst>
            </a:blip>
            <a:srcRect/>
            <a:stretch>
              <a:fillRect/>
            </a:stretch>
          </p:blipFill>
          <p:spPr bwMode="auto">
            <a:xfrm>
              <a:off x="0" y="0"/>
              <a:ext cx="347" cy="1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32" name="docshapegroup178">
            <a:extLst>
              <a:ext uri="{FF2B5EF4-FFF2-40B4-BE49-F238E27FC236}">
                <a16:creationId xmlns:a16="http://schemas.microsoft.com/office/drawing/2014/main" id="{C2678846-7A87-6E48-AFA4-642E03884EA2}"/>
              </a:ext>
            </a:extLst>
          </p:cNvPr>
          <p:cNvGrpSpPr>
            <a:grpSpLocks noRot="1" noChangeAspect="1"/>
          </p:cNvGrpSpPr>
          <p:nvPr/>
        </p:nvGrpSpPr>
        <p:grpSpPr bwMode="auto">
          <a:xfrm>
            <a:off x="866807" y="6118186"/>
            <a:ext cx="595352" cy="336673"/>
            <a:chOff x="5" y="5"/>
            <a:chExt cx="458" cy="259"/>
          </a:xfrm>
        </p:grpSpPr>
        <p:cxnSp>
          <p:nvCxnSpPr>
            <p:cNvPr id="133" name="Line 3623">
              <a:extLst>
                <a:ext uri="{FF2B5EF4-FFF2-40B4-BE49-F238E27FC236}">
                  <a16:creationId xmlns:a16="http://schemas.microsoft.com/office/drawing/2014/main" id="{90BF26F9-53F1-444B-9AC5-0B5D63B96600}"/>
                </a:ext>
              </a:extLst>
            </p:cNvPr>
            <p:cNvCxnSpPr>
              <a:cxnSpLocks noRot="1" noChangeAspect="1" noEditPoints="1" noChangeArrowheads="1" noChangeShapeType="1"/>
            </p:cNvCxnSpPr>
            <p:nvPr/>
          </p:nvCxnSpPr>
          <p:spPr bwMode="auto">
            <a:xfrm>
              <a:off x="5" y="262"/>
              <a:ext cx="458" cy="1"/>
            </a:xfrm>
            <a:prstGeom prst="line">
              <a:avLst/>
            </a:prstGeom>
            <a:noFill/>
            <a:ln w="6350">
              <a:solidFill>
                <a:srgbClr val="000000"/>
              </a:solidFill>
              <a:prstDash val="solid"/>
              <a:round/>
              <a:headEnd/>
              <a:tailEnd/>
            </a:ln>
            <a:extLst>
              <a:ext uri="{909E8E84-426E-40DD-AFC4-6F175D3DCCD1}">
                <a14:hiddenFill xmlns:a14="http://schemas.microsoft.com/office/drawing/2010/main">
                  <a:noFill/>
                </a14:hiddenFill>
              </a:ext>
            </a:extLst>
          </p:spPr>
        </p:cxnSp>
        <p:sp>
          <p:nvSpPr>
            <p:cNvPr id="134" name="docshape179">
              <a:extLst>
                <a:ext uri="{FF2B5EF4-FFF2-40B4-BE49-F238E27FC236}">
                  <a16:creationId xmlns:a16="http://schemas.microsoft.com/office/drawing/2014/main" id="{F1C88B82-DE48-A442-B072-D3B42794B195}"/>
                </a:ext>
              </a:extLst>
            </p:cNvPr>
            <p:cNvSpPr>
              <a:spLocks noRot="1" noChangeAspect="1" noEditPoints="1" noChangeArrowheads="1" noChangeShapeType="1" noTextEdit="1"/>
            </p:cNvSpPr>
            <p:nvPr/>
          </p:nvSpPr>
          <p:spPr bwMode="auto">
            <a:xfrm>
              <a:off x="40" y="5"/>
              <a:ext cx="374" cy="259"/>
            </a:xfrm>
            <a:custGeom>
              <a:avLst/>
              <a:gdLst>
                <a:gd name="T0" fmla="+- 0 40 40"/>
                <a:gd name="T1" fmla="*/ T0 w 374"/>
                <a:gd name="T2" fmla="+- 0 264 5"/>
                <a:gd name="T3" fmla="*/ 264 h 259"/>
                <a:gd name="T4" fmla="+- 0 413 40"/>
                <a:gd name="T5" fmla="*/ T4 w 374"/>
                <a:gd name="T6" fmla="+- 0 264 5"/>
                <a:gd name="T7" fmla="*/ 264 h 259"/>
                <a:gd name="T8" fmla="+- 0 413 40"/>
                <a:gd name="T9" fmla="*/ T8 w 374"/>
                <a:gd name="T10" fmla="+- 0 5 5"/>
                <a:gd name="T11" fmla="*/ 5 h 259"/>
                <a:gd name="T12" fmla="+- 0 40 40"/>
                <a:gd name="T13" fmla="*/ T12 w 374"/>
                <a:gd name="T14" fmla="+- 0 5 5"/>
                <a:gd name="T15" fmla="*/ 5 h 259"/>
                <a:gd name="T16" fmla="+- 0 40 40"/>
                <a:gd name="T17" fmla="*/ T16 w 374"/>
                <a:gd name="T18" fmla="+- 0 264 5"/>
                <a:gd name="T19" fmla="*/ 264 h 259"/>
                <a:gd name="T20" fmla="+- 0 81 40"/>
                <a:gd name="T21" fmla="*/ T20 w 374"/>
                <a:gd name="T22" fmla="+- 0 231 5"/>
                <a:gd name="T23" fmla="*/ 231 h 259"/>
                <a:gd name="T24" fmla="+- 0 368 40"/>
                <a:gd name="T25" fmla="*/ T24 w 374"/>
                <a:gd name="T26" fmla="+- 0 231 5"/>
                <a:gd name="T27" fmla="*/ 231 h 259"/>
                <a:gd name="T28" fmla="+- 0 368 40"/>
                <a:gd name="T29" fmla="*/ T28 w 374"/>
                <a:gd name="T30" fmla="+- 0 42 5"/>
                <a:gd name="T31" fmla="*/ 42 h 259"/>
                <a:gd name="T32" fmla="+- 0 81 40"/>
                <a:gd name="T33" fmla="*/ T32 w 374"/>
                <a:gd name="T34" fmla="+- 0 42 5"/>
                <a:gd name="T35" fmla="*/ 42 h 259"/>
                <a:gd name="T36" fmla="+- 0 81 40"/>
                <a:gd name="T37" fmla="*/ T36 w 374"/>
                <a:gd name="T38" fmla="+- 0 231 5"/>
                <a:gd name="T39" fmla="*/ 231 h 259"/>
              </a:gdLst>
              <a:ahLst/>
              <a:cxnLst>
                <a:cxn ang="0">
                  <a:pos x="T1" y="T3"/>
                </a:cxn>
                <a:cxn ang="0">
                  <a:pos x="T5" y="T7"/>
                </a:cxn>
                <a:cxn ang="0">
                  <a:pos x="T9" y="T11"/>
                </a:cxn>
                <a:cxn ang="0">
                  <a:pos x="T13" y="T15"/>
                </a:cxn>
                <a:cxn ang="0">
                  <a:pos x="T17" y="T19"/>
                </a:cxn>
                <a:cxn ang="0">
                  <a:pos x="T21" y="T23"/>
                </a:cxn>
                <a:cxn ang="0">
                  <a:pos x="T25" y="T27"/>
                </a:cxn>
                <a:cxn ang="0">
                  <a:pos x="T29" y="T31"/>
                </a:cxn>
                <a:cxn ang="0">
                  <a:pos x="T33" y="T35"/>
                </a:cxn>
                <a:cxn ang="0">
                  <a:pos x="T37" y="T39"/>
                </a:cxn>
              </a:cxnLst>
              <a:rect l="0" t="0" r="r" b="b"/>
              <a:pathLst>
                <a:path w="374" h="259">
                  <a:moveTo>
                    <a:pt x="0" y="259"/>
                  </a:moveTo>
                  <a:lnTo>
                    <a:pt x="373" y="259"/>
                  </a:lnTo>
                  <a:lnTo>
                    <a:pt x="373" y="0"/>
                  </a:lnTo>
                  <a:lnTo>
                    <a:pt x="0" y="0"/>
                  </a:lnTo>
                  <a:lnTo>
                    <a:pt x="0" y="259"/>
                  </a:lnTo>
                  <a:close/>
                  <a:moveTo>
                    <a:pt x="41" y="226"/>
                  </a:moveTo>
                  <a:lnTo>
                    <a:pt x="328" y="226"/>
                  </a:lnTo>
                  <a:lnTo>
                    <a:pt x="328" y="37"/>
                  </a:lnTo>
                  <a:lnTo>
                    <a:pt x="41" y="37"/>
                  </a:lnTo>
                  <a:lnTo>
                    <a:pt x="41" y="226"/>
                  </a:lnTo>
                  <a:close/>
                </a:path>
              </a:pathLst>
            </a:custGeom>
            <a:noFill/>
            <a:ln w="63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en-GB"/>
            </a:p>
          </p:txBody>
        </p:sp>
      </p:grpSp>
    </p:spTree>
    <p:extLst>
      <p:ext uri="{BB962C8B-B14F-4D97-AF65-F5344CB8AC3E}">
        <p14:creationId xmlns:p14="http://schemas.microsoft.com/office/powerpoint/2010/main" val="232720505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851A4D-27CE-A248-8BEB-C060F7C0E81F}"/>
              </a:ext>
            </a:extLst>
          </p:cNvPr>
          <p:cNvSpPr>
            <a:spLocks noGrp="1"/>
          </p:cNvSpPr>
          <p:nvPr>
            <p:ph type="title"/>
          </p:nvPr>
        </p:nvSpPr>
        <p:spPr>
          <a:xfrm>
            <a:off x="981154" y="336551"/>
            <a:ext cx="7886700" cy="1325563"/>
          </a:xfrm>
        </p:spPr>
        <p:txBody>
          <a:bodyPr/>
          <a:lstStyle/>
          <a:p>
            <a:pPr algn="ctr"/>
            <a:r>
              <a:rPr lang="en-IE" sz="3200" dirty="0"/>
              <a:t>HD 1.1 Q-D Matrix</a:t>
            </a:r>
          </a:p>
        </p:txBody>
      </p:sp>
      <p:pic>
        <p:nvPicPr>
          <p:cNvPr id="42" name="Content Placeholder 41" descr="Table, calendar&#10;&#10;Description automatically generated">
            <a:extLst>
              <a:ext uri="{FF2B5EF4-FFF2-40B4-BE49-F238E27FC236}">
                <a16:creationId xmlns:a16="http://schemas.microsoft.com/office/drawing/2014/main" id="{C6B765C0-F8DE-884D-B89E-0BA4C77F8338}"/>
              </a:ext>
            </a:extLst>
          </p:cNvPr>
          <p:cNvPicPr>
            <a:picLocks noGrp="1" noChangeAspect="1"/>
          </p:cNvPicPr>
          <p:nvPr>
            <p:ph sz="half" idx="2"/>
          </p:nvPr>
        </p:nvPicPr>
        <p:blipFill>
          <a:blip r:embed="rId3"/>
          <a:stretch>
            <a:fillRect/>
          </a:stretch>
        </p:blipFill>
        <p:spPr>
          <a:xfrm>
            <a:off x="276145" y="1662114"/>
            <a:ext cx="8591709" cy="3698593"/>
          </a:xfrm>
        </p:spPr>
      </p:pic>
      <p:sp>
        <p:nvSpPr>
          <p:cNvPr id="7" name="Arrow: Down 6">
            <a:extLst>
              <a:ext uri="{FF2B5EF4-FFF2-40B4-BE49-F238E27FC236}">
                <a16:creationId xmlns:a16="http://schemas.microsoft.com/office/drawing/2014/main" id="{E4384939-C467-4DC2-8925-B84DA93879FC}"/>
              </a:ext>
            </a:extLst>
          </p:cNvPr>
          <p:cNvSpPr/>
          <p:nvPr/>
        </p:nvSpPr>
        <p:spPr>
          <a:xfrm>
            <a:off x="7051040" y="1920240"/>
            <a:ext cx="111760" cy="1625599"/>
          </a:xfrm>
          <a:prstGeom prst="down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CH" dirty="0"/>
              <a:t>D</a:t>
            </a:r>
            <a:endParaRPr lang="en-GB" dirty="0"/>
          </a:p>
        </p:txBody>
      </p:sp>
      <p:sp>
        <p:nvSpPr>
          <p:cNvPr id="9" name="Arrow: Down 8">
            <a:extLst>
              <a:ext uri="{FF2B5EF4-FFF2-40B4-BE49-F238E27FC236}">
                <a16:creationId xmlns:a16="http://schemas.microsoft.com/office/drawing/2014/main" id="{C2748567-AE77-43C2-BF8D-6F99F5C986E4}"/>
              </a:ext>
            </a:extLst>
          </p:cNvPr>
          <p:cNvSpPr/>
          <p:nvPr/>
        </p:nvSpPr>
        <p:spPr>
          <a:xfrm rot="16200000">
            <a:off x="3888175" y="968305"/>
            <a:ext cx="107810" cy="5181600"/>
          </a:xfrm>
          <a:prstGeom prst="down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CH" dirty="0"/>
              <a:t>D</a:t>
            </a:r>
            <a:endParaRPr lang="en-GB" dirty="0"/>
          </a:p>
        </p:txBody>
      </p:sp>
      <p:sp>
        <p:nvSpPr>
          <p:cNvPr id="8" name="Oval 7">
            <a:extLst>
              <a:ext uri="{FF2B5EF4-FFF2-40B4-BE49-F238E27FC236}">
                <a16:creationId xmlns:a16="http://schemas.microsoft.com/office/drawing/2014/main" id="{CBC4EDC2-E211-489E-9FE4-C71038864CFD}"/>
              </a:ext>
            </a:extLst>
          </p:cNvPr>
          <p:cNvSpPr/>
          <p:nvPr/>
        </p:nvSpPr>
        <p:spPr>
          <a:xfrm>
            <a:off x="6394807" y="3352801"/>
            <a:ext cx="873760" cy="452120"/>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9014724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P spid="8"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851A4D-27CE-A248-8BEB-C060F7C0E81F}"/>
              </a:ext>
            </a:extLst>
          </p:cNvPr>
          <p:cNvSpPr>
            <a:spLocks noGrp="1"/>
          </p:cNvSpPr>
          <p:nvPr>
            <p:ph type="title"/>
          </p:nvPr>
        </p:nvSpPr>
        <p:spPr/>
        <p:txBody>
          <a:bodyPr/>
          <a:lstStyle/>
          <a:p>
            <a:pPr algn="ctr"/>
            <a:r>
              <a:rPr lang="en-IE" sz="3200" dirty="0"/>
              <a:t>HD 1.1 Q-D Matrix</a:t>
            </a:r>
          </a:p>
        </p:txBody>
      </p:sp>
      <p:pic>
        <p:nvPicPr>
          <p:cNvPr id="10" name="Content Placeholder 9" descr="Application, table, Excel&#10;&#10;Description automatically generated">
            <a:extLst>
              <a:ext uri="{FF2B5EF4-FFF2-40B4-BE49-F238E27FC236}">
                <a16:creationId xmlns:a16="http://schemas.microsoft.com/office/drawing/2014/main" id="{9EDB8704-032F-544B-81A0-B7C69AAFBA78}"/>
              </a:ext>
            </a:extLst>
          </p:cNvPr>
          <p:cNvPicPr>
            <a:picLocks noGrp="1" noChangeAspect="1"/>
          </p:cNvPicPr>
          <p:nvPr>
            <p:ph sz="half" idx="2"/>
          </p:nvPr>
        </p:nvPicPr>
        <p:blipFill>
          <a:blip r:embed="rId3"/>
          <a:stretch>
            <a:fillRect/>
          </a:stretch>
        </p:blipFill>
        <p:spPr>
          <a:xfrm>
            <a:off x="287337" y="1690688"/>
            <a:ext cx="8592489" cy="3910011"/>
          </a:xfrm>
        </p:spPr>
      </p:pic>
      <p:sp>
        <p:nvSpPr>
          <p:cNvPr id="4" name="Oval 3">
            <a:extLst>
              <a:ext uri="{FF2B5EF4-FFF2-40B4-BE49-F238E27FC236}">
                <a16:creationId xmlns:a16="http://schemas.microsoft.com/office/drawing/2014/main" id="{3D85F5A3-A3E5-41FD-A218-4F7FFF08984A}"/>
              </a:ext>
            </a:extLst>
          </p:cNvPr>
          <p:cNvSpPr/>
          <p:nvPr/>
        </p:nvSpPr>
        <p:spPr>
          <a:xfrm>
            <a:off x="2753360" y="1818640"/>
            <a:ext cx="528320" cy="304800"/>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205038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851A4D-27CE-A248-8BEB-C060F7C0E81F}"/>
              </a:ext>
            </a:extLst>
          </p:cNvPr>
          <p:cNvSpPr>
            <a:spLocks noGrp="1"/>
          </p:cNvSpPr>
          <p:nvPr>
            <p:ph type="title"/>
          </p:nvPr>
        </p:nvSpPr>
        <p:spPr/>
        <p:txBody>
          <a:bodyPr/>
          <a:lstStyle/>
          <a:p>
            <a:pPr algn="ctr"/>
            <a:r>
              <a:rPr lang="en-IE" sz="3200" dirty="0"/>
              <a:t>Explosive Limit Licence Supplementary Matrix</a:t>
            </a:r>
          </a:p>
        </p:txBody>
      </p:sp>
      <p:sp>
        <p:nvSpPr>
          <p:cNvPr id="3" name="Content Placeholder 2">
            <a:extLst>
              <a:ext uri="{FF2B5EF4-FFF2-40B4-BE49-F238E27FC236}">
                <a16:creationId xmlns:a16="http://schemas.microsoft.com/office/drawing/2014/main" id="{7A6F29F7-B8F1-3C4C-A4AA-EDF32A5FE26A}"/>
              </a:ext>
            </a:extLst>
          </p:cNvPr>
          <p:cNvSpPr>
            <a:spLocks noGrp="1"/>
          </p:cNvSpPr>
          <p:nvPr>
            <p:ph sz="half" idx="2"/>
          </p:nvPr>
        </p:nvSpPr>
        <p:spPr/>
        <p:txBody>
          <a:bodyPr/>
          <a:lstStyle/>
          <a:p>
            <a:endParaRPr lang="en-IE"/>
          </a:p>
        </p:txBody>
      </p:sp>
      <p:pic>
        <p:nvPicPr>
          <p:cNvPr id="5" name="Content Placeholder 4">
            <a:extLst>
              <a:ext uri="{FF2B5EF4-FFF2-40B4-BE49-F238E27FC236}">
                <a16:creationId xmlns:a16="http://schemas.microsoft.com/office/drawing/2014/main" id="{865350A3-89E3-8749-95D4-0BAF4204AA13}"/>
              </a:ext>
            </a:extLst>
          </p:cNvPr>
          <p:cNvPicPr>
            <a:picLocks noChangeAspect="1"/>
          </p:cNvPicPr>
          <p:nvPr/>
        </p:nvPicPr>
        <p:blipFill>
          <a:blip r:embed="rId3"/>
          <a:stretch>
            <a:fillRect/>
          </a:stretch>
        </p:blipFill>
        <p:spPr>
          <a:xfrm>
            <a:off x="535278" y="1272810"/>
            <a:ext cx="7978881" cy="4867342"/>
          </a:xfrm>
          <a:prstGeom prst="rect">
            <a:avLst/>
          </a:prstGeom>
        </p:spPr>
      </p:pic>
    </p:spTree>
    <p:extLst>
      <p:ext uri="{BB962C8B-B14F-4D97-AF65-F5344CB8AC3E}">
        <p14:creationId xmlns:p14="http://schemas.microsoft.com/office/powerpoint/2010/main" val="354161278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851A4D-27CE-A248-8BEB-C060F7C0E81F}"/>
              </a:ext>
            </a:extLst>
          </p:cNvPr>
          <p:cNvSpPr>
            <a:spLocks noGrp="1"/>
          </p:cNvSpPr>
          <p:nvPr>
            <p:ph type="title"/>
          </p:nvPr>
        </p:nvSpPr>
        <p:spPr/>
        <p:txBody>
          <a:bodyPr/>
          <a:lstStyle/>
          <a:p>
            <a:pPr algn="ctr"/>
            <a:r>
              <a:rPr lang="en-IE" sz="3200" dirty="0"/>
              <a:t>Explosive Limit Licence</a:t>
            </a:r>
          </a:p>
        </p:txBody>
      </p:sp>
      <p:pic>
        <p:nvPicPr>
          <p:cNvPr id="5" name="Content Placeholder 4" descr="Table&#10;&#10;Description automatically generated">
            <a:extLst>
              <a:ext uri="{FF2B5EF4-FFF2-40B4-BE49-F238E27FC236}">
                <a16:creationId xmlns:a16="http://schemas.microsoft.com/office/drawing/2014/main" id="{F4BF2094-9AFD-5542-A445-F04CC52B3722}"/>
              </a:ext>
            </a:extLst>
          </p:cNvPr>
          <p:cNvPicPr>
            <a:picLocks noChangeAspect="1"/>
          </p:cNvPicPr>
          <p:nvPr/>
        </p:nvPicPr>
        <p:blipFill>
          <a:blip r:embed="rId3"/>
          <a:stretch>
            <a:fillRect/>
          </a:stretch>
        </p:blipFill>
        <p:spPr>
          <a:xfrm>
            <a:off x="1738522" y="1027906"/>
            <a:ext cx="5633827" cy="5480691"/>
          </a:xfrm>
          <a:prstGeom prst="rect">
            <a:avLst/>
          </a:prstGeom>
        </p:spPr>
      </p:pic>
    </p:spTree>
    <p:extLst>
      <p:ext uri="{BB962C8B-B14F-4D97-AF65-F5344CB8AC3E}">
        <p14:creationId xmlns:p14="http://schemas.microsoft.com/office/powerpoint/2010/main" val="406302520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a:extLst>
              <a:ext uri="{FF2B5EF4-FFF2-40B4-BE49-F238E27FC236}">
                <a16:creationId xmlns:a16="http://schemas.microsoft.com/office/drawing/2014/main" id="{BD2A17C3-CE1D-4E36-A574-709A5567E1F4}"/>
              </a:ext>
            </a:extLst>
          </p:cNvPr>
          <p:cNvPicPr>
            <a:picLocks noGrp="1" noChangeAspect="1"/>
          </p:cNvPicPr>
          <p:nvPr>
            <p:ph sz="half" idx="2"/>
          </p:nvPr>
        </p:nvPicPr>
        <p:blipFill>
          <a:blip r:embed="rId2"/>
          <a:stretch>
            <a:fillRect/>
          </a:stretch>
        </p:blipFill>
        <p:spPr>
          <a:xfrm>
            <a:off x="1579880" y="365126"/>
            <a:ext cx="5984240" cy="6206770"/>
          </a:xfrm>
          <a:prstGeom prst="rect">
            <a:avLst/>
          </a:prstGeom>
        </p:spPr>
      </p:pic>
      <p:sp>
        <p:nvSpPr>
          <p:cNvPr id="2" name="TextBox 1">
            <a:extLst>
              <a:ext uri="{FF2B5EF4-FFF2-40B4-BE49-F238E27FC236}">
                <a16:creationId xmlns:a16="http://schemas.microsoft.com/office/drawing/2014/main" id="{71ECF794-DA05-4F89-88FC-524E02E9BBA1}"/>
              </a:ext>
            </a:extLst>
          </p:cNvPr>
          <p:cNvSpPr txBox="1"/>
          <p:nvPr/>
        </p:nvSpPr>
        <p:spPr>
          <a:xfrm>
            <a:off x="3048000" y="365126"/>
            <a:ext cx="652130" cy="338554"/>
          </a:xfrm>
          <a:prstGeom prst="rect">
            <a:avLst/>
          </a:prstGeom>
          <a:solidFill>
            <a:schemeClr val="bg1"/>
          </a:solidFill>
        </p:spPr>
        <p:txBody>
          <a:bodyPr wrap="square" rtlCol="0">
            <a:spAutoFit/>
          </a:bodyPr>
          <a:lstStyle/>
          <a:p>
            <a:r>
              <a:rPr lang="fr-CH" sz="1600" dirty="0">
                <a:latin typeface="Arial" panose="020B0604020202020204" pitchFamily="34" charset="0"/>
                <a:cs typeface="Arial" panose="020B0604020202020204" pitchFamily="34" charset="0"/>
              </a:rPr>
              <a:t>200</a:t>
            </a:r>
            <a:endParaRPr lang="en-GB" sz="1600" dirty="0">
              <a:latin typeface="Arial" panose="020B0604020202020204" pitchFamily="34" charset="0"/>
              <a:cs typeface="Arial" panose="020B0604020202020204" pitchFamily="34" charset="0"/>
            </a:endParaRPr>
          </a:p>
        </p:txBody>
      </p:sp>
      <p:sp>
        <p:nvSpPr>
          <p:cNvPr id="4" name="TextBox 3">
            <a:extLst>
              <a:ext uri="{FF2B5EF4-FFF2-40B4-BE49-F238E27FC236}">
                <a16:creationId xmlns:a16="http://schemas.microsoft.com/office/drawing/2014/main" id="{D585783C-507F-4333-91C4-61B0A0A218E1}"/>
              </a:ext>
            </a:extLst>
          </p:cNvPr>
          <p:cNvSpPr txBox="1"/>
          <p:nvPr/>
        </p:nvSpPr>
        <p:spPr>
          <a:xfrm>
            <a:off x="1811073" y="2190384"/>
            <a:ext cx="3951774" cy="369332"/>
          </a:xfrm>
          <a:prstGeom prst="rect">
            <a:avLst/>
          </a:prstGeom>
          <a:solidFill>
            <a:schemeClr val="bg1"/>
          </a:solidFill>
        </p:spPr>
        <p:txBody>
          <a:bodyPr wrap="square" rtlCol="0">
            <a:spAutoFit/>
          </a:bodyPr>
          <a:lstStyle/>
          <a:p>
            <a:r>
              <a:rPr lang="fr-CH" dirty="0">
                <a:latin typeface="Arial" panose="020B0604020202020204" pitchFamily="34" charset="0"/>
                <a:cs typeface="Arial" panose="020B0604020202020204" pitchFamily="34" charset="0"/>
              </a:rPr>
              <a:t>Can you store the 200 </a:t>
            </a:r>
            <a:r>
              <a:rPr lang="fr-CH" dirty="0" err="1">
                <a:latin typeface="Arial" panose="020B0604020202020204" pitchFamily="34" charset="0"/>
                <a:cs typeface="Arial" panose="020B0604020202020204" pitchFamily="34" charset="0"/>
              </a:rPr>
              <a:t>shells</a:t>
            </a:r>
            <a:r>
              <a:rPr lang="fr-CH" dirty="0">
                <a:latin typeface="Arial" panose="020B0604020202020204" pitchFamily="34" charset="0"/>
                <a:cs typeface="Arial" panose="020B0604020202020204" pitchFamily="34" charset="0"/>
              </a:rPr>
              <a:t>?</a:t>
            </a:r>
            <a:endParaRPr lang="en-GB"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959687669"/>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9FB1E1-0043-4F4F-BE5B-922F0C3A624C}"/>
              </a:ext>
            </a:extLst>
          </p:cNvPr>
          <p:cNvSpPr>
            <a:spLocks noGrp="1"/>
          </p:cNvSpPr>
          <p:nvPr>
            <p:ph type="title"/>
          </p:nvPr>
        </p:nvSpPr>
        <p:spPr/>
        <p:txBody>
          <a:bodyPr/>
          <a:lstStyle/>
          <a:p>
            <a:r>
              <a:rPr lang="fr-CH" dirty="0"/>
              <a:t>NEQ = 2400kg of 1.2.1</a:t>
            </a:r>
            <a:endParaRPr lang="en-GB" dirty="0"/>
          </a:p>
        </p:txBody>
      </p:sp>
      <p:sp>
        <p:nvSpPr>
          <p:cNvPr id="3" name="Content Placeholder 2">
            <a:extLst>
              <a:ext uri="{FF2B5EF4-FFF2-40B4-BE49-F238E27FC236}">
                <a16:creationId xmlns:a16="http://schemas.microsoft.com/office/drawing/2014/main" id="{949F491B-6430-4D9B-8402-C5B811D6CE4B}"/>
              </a:ext>
            </a:extLst>
          </p:cNvPr>
          <p:cNvSpPr>
            <a:spLocks noGrp="1"/>
          </p:cNvSpPr>
          <p:nvPr>
            <p:ph sz="half" idx="2"/>
          </p:nvPr>
        </p:nvSpPr>
        <p:spPr/>
        <p:txBody>
          <a:bodyPr/>
          <a:lstStyle/>
          <a:p>
            <a:r>
              <a:rPr lang="fr-CH" dirty="0"/>
              <a:t>IBD = D2 18000kg</a:t>
            </a:r>
          </a:p>
          <a:p>
            <a:r>
              <a:rPr lang="fr-CH" dirty="0"/>
              <a:t>Office = D6 50000kg</a:t>
            </a:r>
          </a:p>
          <a:p>
            <a:r>
              <a:rPr lang="fr-CH" dirty="0"/>
              <a:t>PTRD medium = D6 2000kg</a:t>
            </a:r>
          </a:p>
          <a:p>
            <a:endParaRPr lang="fr-CH" dirty="0"/>
          </a:p>
          <a:p>
            <a:endParaRPr lang="fr-CH" dirty="0"/>
          </a:p>
          <a:p>
            <a:endParaRPr lang="fr-CH" dirty="0"/>
          </a:p>
          <a:p>
            <a:endParaRPr lang="en-GB" dirty="0"/>
          </a:p>
        </p:txBody>
      </p:sp>
      <p:pic>
        <p:nvPicPr>
          <p:cNvPr id="6" name="Picture 5">
            <a:extLst>
              <a:ext uri="{FF2B5EF4-FFF2-40B4-BE49-F238E27FC236}">
                <a16:creationId xmlns:a16="http://schemas.microsoft.com/office/drawing/2014/main" id="{BF42A934-43D7-4750-84B8-86BAF74D29E5}"/>
              </a:ext>
            </a:extLst>
          </p:cNvPr>
          <p:cNvPicPr>
            <a:picLocks noChangeAspect="1"/>
          </p:cNvPicPr>
          <p:nvPr/>
        </p:nvPicPr>
        <p:blipFill>
          <a:blip r:embed="rId2"/>
          <a:stretch>
            <a:fillRect/>
          </a:stretch>
        </p:blipFill>
        <p:spPr>
          <a:xfrm>
            <a:off x="4496752" y="3860502"/>
            <a:ext cx="3076575" cy="2533650"/>
          </a:xfrm>
          <a:prstGeom prst="rect">
            <a:avLst/>
          </a:prstGeom>
        </p:spPr>
      </p:pic>
    </p:spTree>
    <p:extLst>
      <p:ext uri="{BB962C8B-B14F-4D97-AF65-F5344CB8AC3E}">
        <p14:creationId xmlns:p14="http://schemas.microsoft.com/office/powerpoint/2010/main" val="20216314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D8A4B071-FDED-F945-8A9E-E70CC473A48D}"/>
              </a:ext>
            </a:extLst>
          </p:cNvPr>
          <p:cNvSpPr>
            <a:spLocks noGrp="1"/>
          </p:cNvSpPr>
          <p:nvPr>
            <p:ph sz="half" idx="2"/>
          </p:nvPr>
        </p:nvSpPr>
        <p:spPr>
          <a:xfrm>
            <a:off x="629841" y="1365956"/>
            <a:ext cx="7886699" cy="4823707"/>
          </a:xfrm>
        </p:spPr>
        <p:txBody>
          <a:bodyPr lIns="91440" tIns="45720" rIns="91440" bIns="45720" anchor="t"/>
          <a:lstStyle/>
          <a:p>
            <a:pPr marL="0" indent="0" algn="ctr">
              <a:buNone/>
            </a:pPr>
            <a:r>
              <a:rPr lang="en-IE" dirty="0"/>
              <a:t>What are </a:t>
            </a:r>
            <a:r>
              <a:rPr lang="en-GB" dirty="0"/>
              <a:t>the likely impacts and the hazards posed to external buildings and civilians from an explosion</a:t>
            </a:r>
            <a:r>
              <a:rPr lang="en-IE" dirty="0"/>
              <a:t>?</a:t>
            </a:r>
            <a:endParaRPr lang="en-US" dirty="0">
              <a:cs typeface="Arial" panose="020B0604020202020204"/>
            </a:endParaRPr>
          </a:p>
        </p:txBody>
      </p:sp>
      <p:pic>
        <p:nvPicPr>
          <p:cNvPr id="6" name="Picture 5" descr="Shape&#10;&#10;Description automatically generated with low confidence">
            <a:extLst>
              <a:ext uri="{FF2B5EF4-FFF2-40B4-BE49-F238E27FC236}">
                <a16:creationId xmlns:a16="http://schemas.microsoft.com/office/drawing/2014/main" id="{879AF92F-4AEA-3049-8710-8275DC6E7313}"/>
              </a:ext>
            </a:extLst>
          </p:cNvPr>
          <p:cNvPicPr>
            <a:picLocks noChangeAspect="1"/>
          </p:cNvPicPr>
          <p:nvPr/>
        </p:nvPicPr>
        <p:blipFill rotWithShape="1">
          <a:blip r:embed="rId3"/>
          <a:srcRect l="28582" t="31111" r="25090" b="31193"/>
          <a:stretch/>
        </p:blipFill>
        <p:spPr>
          <a:xfrm>
            <a:off x="3448756" y="3698109"/>
            <a:ext cx="2246488" cy="2585155"/>
          </a:xfrm>
          <a:prstGeom prst="rect">
            <a:avLst/>
          </a:prstGeom>
        </p:spPr>
      </p:pic>
    </p:spTree>
    <p:extLst>
      <p:ext uri="{BB962C8B-B14F-4D97-AF65-F5344CB8AC3E}">
        <p14:creationId xmlns:p14="http://schemas.microsoft.com/office/powerpoint/2010/main" val="3569672731"/>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851A4D-27CE-A248-8BEB-C060F7C0E81F}"/>
              </a:ext>
            </a:extLst>
          </p:cNvPr>
          <p:cNvSpPr>
            <a:spLocks noGrp="1"/>
          </p:cNvSpPr>
          <p:nvPr>
            <p:ph type="title"/>
          </p:nvPr>
        </p:nvSpPr>
        <p:spPr/>
        <p:txBody>
          <a:bodyPr/>
          <a:lstStyle/>
          <a:p>
            <a:pPr algn="ctr"/>
            <a:r>
              <a:rPr lang="en-IE" sz="3200" dirty="0"/>
              <a:t>QD Criteria based on IATG 04.10 – Temporary Storage</a:t>
            </a:r>
          </a:p>
        </p:txBody>
      </p:sp>
      <p:sp>
        <p:nvSpPr>
          <p:cNvPr id="3" name="Content Placeholder 2">
            <a:extLst>
              <a:ext uri="{FF2B5EF4-FFF2-40B4-BE49-F238E27FC236}">
                <a16:creationId xmlns:a16="http://schemas.microsoft.com/office/drawing/2014/main" id="{7A6F29F7-B8F1-3C4C-A4AA-EDF32A5FE26A}"/>
              </a:ext>
            </a:extLst>
          </p:cNvPr>
          <p:cNvSpPr>
            <a:spLocks noGrp="1"/>
          </p:cNvSpPr>
          <p:nvPr>
            <p:ph sz="half" idx="2"/>
          </p:nvPr>
        </p:nvSpPr>
        <p:spPr>
          <a:xfrm>
            <a:off x="627459" y="1361440"/>
            <a:ext cx="7886699" cy="4665663"/>
          </a:xfrm>
        </p:spPr>
        <p:txBody>
          <a:bodyPr/>
          <a:lstStyle/>
          <a:p>
            <a:r>
              <a:rPr lang="en-GB" sz="2400" dirty="0"/>
              <a:t>The use of reduced Quantity Distances from those contained within IATG 02.20 </a:t>
            </a:r>
            <a:r>
              <a:rPr lang="en-GB" sz="2400" i="1" dirty="0"/>
              <a:t>Quantity and separation distances</a:t>
            </a:r>
            <a:r>
              <a:rPr lang="en-IE" sz="2400" dirty="0"/>
              <a:t> </a:t>
            </a:r>
            <a:r>
              <a:rPr lang="en-GB" sz="2400" dirty="0"/>
              <a:t>may be permissible subject to formal approval by the appropriate national authority</a:t>
            </a:r>
            <a:r>
              <a:rPr lang="en-IE" sz="2400" dirty="0"/>
              <a:t>. They should only be used if standard quantity distances cannot be met</a:t>
            </a:r>
            <a:br>
              <a:rPr lang="en-IE" sz="2400" dirty="0"/>
            </a:br>
            <a:endParaRPr lang="en-IE" sz="2400" dirty="0"/>
          </a:p>
          <a:p>
            <a:r>
              <a:rPr lang="en-GB" sz="2400" dirty="0"/>
              <a:t>IATG 02.20 </a:t>
            </a:r>
            <a:r>
              <a:rPr lang="en-GB" sz="2400" i="1" dirty="0"/>
              <a:t>Quantity and separation distances </a:t>
            </a:r>
            <a:r>
              <a:rPr lang="en-GB" sz="2400" dirty="0"/>
              <a:t>should be consulted at all stages during the determination of the reduced QD permitted </a:t>
            </a:r>
            <a:br>
              <a:rPr lang="en-GB" sz="2400" dirty="0"/>
            </a:br>
            <a:endParaRPr lang="en-GB" sz="2400" dirty="0"/>
          </a:p>
          <a:p>
            <a:r>
              <a:rPr lang="en-GB" sz="2400" dirty="0"/>
              <a:t>Each PES shall store no greater than 4,000 kg Net Explosive Quantity (NEQ). </a:t>
            </a:r>
          </a:p>
          <a:p>
            <a:pPr lvl="1"/>
            <a:r>
              <a:rPr lang="en-GB" sz="2400" dirty="0">
                <a:solidFill>
                  <a:srgbClr val="FF0000"/>
                </a:solidFill>
              </a:rPr>
              <a:t>If greater than 4,000kg, then IATG 2.20 QD criteria will apply</a:t>
            </a:r>
            <a:endParaRPr lang="en-IE" sz="2400" dirty="0">
              <a:solidFill>
                <a:srgbClr val="FF0000"/>
              </a:solidFill>
            </a:endParaRPr>
          </a:p>
          <a:p>
            <a:endParaRPr lang="en-IE" sz="1200" dirty="0"/>
          </a:p>
        </p:txBody>
      </p:sp>
    </p:spTree>
    <p:extLst>
      <p:ext uri="{BB962C8B-B14F-4D97-AF65-F5344CB8AC3E}">
        <p14:creationId xmlns:p14="http://schemas.microsoft.com/office/powerpoint/2010/main" val="18186232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851A4D-27CE-A248-8BEB-C060F7C0E81F}"/>
              </a:ext>
            </a:extLst>
          </p:cNvPr>
          <p:cNvSpPr>
            <a:spLocks noGrp="1"/>
          </p:cNvSpPr>
          <p:nvPr>
            <p:ph type="title"/>
          </p:nvPr>
        </p:nvSpPr>
        <p:spPr/>
        <p:txBody>
          <a:bodyPr/>
          <a:lstStyle/>
          <a:p>
            <a:pPr algn="ctr"/>
            <a:r>
              <a:rPr lang="en-IE" sz="3200" dirty="0"/>
              <a:t>Temporary Distance</a:t>
            </a:r>
          </a:p>
        </p:txBody>
      </p:sp>
      <p:sp>
        <p:nvSpPr>
          <p:cNvPr id="3" name="Content Placeholder 2">
            <a:extLst>
              <a:ext uri="{FF2B5EF4-FFF2-40B4-BE49-F238E27FC236}">
                <a16:creationId xmlns:a16="http://schemas.microsoft.com/office/drawing/2014/main" id="{7A6F29F7-B8F1-3C4C-A4AA-EDF32A5FE26A}"/>
              </a:ext>
            </a:extLst>
          </p:cNvPr>
          <p:cNvSpPr>
            <a:spLocks noGrp="1"/>
          </p:cNvSpPr>
          <p:nvPr>
            <p:ph sz="half" idx="2"/>
          </p:nvPr>
        </p:nvSpPr>
        <p:spPr>
          <a:xfrm>
            <a:off x="628650" y="1314450"/>
            <a:ext cx="7886699" cy="4554371"/>
          </a:xfrm>
        </p:spPr>
        <p:txBody>
          <a:bodyPr lIns="91440" tIns="45720" rIns="91440" bIns="45720" anchor="t"/>
          <a:lstStyle/>
          <a:p>
            <a:r>
              <a:rPr lang="en-GB" sz="2400" dirty="0"/>
              <a:t>Distinct from Quantity Distances in IATG 2.20</a:t>
            </a:r>
            <a:br>
              <a:rPr lang="en-GB" sz="2400" dirty="0"/>
            </a:br>
            <a:endParaRPr lang="en-GB" sz="2400" dirty="0"/>
          </a:p>
          <a:p>
            <a:r>
              <a:rPr lang="en-GB" sz="2400" dirty="0"/>
              <a:t>Temporary Distances:</a:t>
            </a:r>
          </a:p>
          <a:p>
            <a:pPr lvl="1"/>
            <a:r>
              <a:rPr lang="en-GB" sz="2400" dirty="0"/>
              <a:t>are dependent on the PES, ES, NEQ, HD and type of ammunition. The TD may be reduced by using appropriately designed barricades</a:t>
            </a:r>
            <a:br>
              <a:rPr lang="en-GB" sz="2400" dirty="0"/>
            </a:br>
            <a:endParaRPr lang="en-GB" sz="2400" dirty="0"/>
          </a:p>
          <a:p>
            <a:pPr lvl="1"/>
            <a:r>
              <a:rPr lang="en-GB" sz="2400" dirty="0">
                <a:highlight>
                  <a:srgbClr val="FFFF00"/>
                </a:highlight>
              </a:rPr>
              <a:t>requires that all ammunition, with the exception of HD 1.4, is considered to be HD 1.1</a:t>
            </a:r>
            <a:br>
              <a:rPr lang="en-GB" sz="2400" dirty="0"/>
            </a:br>
            <a:endParaRPr lang="en-IE" sz="2400" dirty="0"/>
          </a:p>
          <a:p>
            <a:pPr lvl="1"/>
            <a:r>
              <a:rPr lang="en-GB" sz="2400" dirty="0"/>
              <a:t>provide a high level of protection against sympathetic detonation, but other types of reaction, such as occasional explosions of single articles (HD 1.2), mass burning (HD 1.3) or delayed mass explosions may occur.</a:t>
            </a:r>
            <a:endParaRPr lang="en-IE" sz="2400" dirty="0"/>
          </a:p>
          <a:p>
            <a:pPr lvl="1"/>
            <a:endParaRPr lang="en-IE" sz="2000" dirty="0"/>
          </a:p>
        </p:txBody>
      </p:sp>
    </p:spTree>
    <p:extLst>
      <p:ext uri="{BB962C8B-B14F-4D97-AF65-F5344CB8AC3E}">
        <p14:creationId xmlns:p14="http://schemas.microsoft.com/office/powerpoint/2010/main" val="3225224191"/>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851A4D-27CE-A248-8BEB-C060F7C0E81F}"/>
              </a:ext>
            </a:extLst>
          </p:cNvPr>
          <p:cNvSpPr>
            <a:spLocks noGrp="1"/>
          </p:cNvSpPr>
          <p:nvPr>
            <p:ph type="title"/>
          </p:nvPr>
        </p:nvSpPr>
        <p:spPr/>
        <p:txBody>
          <a:bodyPr/>
          <a:lstStyle/>
          <a:p>
            <a:r>
              <a:rPr lang="en-IE"/>
              <a:t>Temporary Distance</a:t>
            </a:r>
          </a:p>
        </p:txBody>
      </p:sp>
      <p:sp>
        <p:nvSpPr>
          <p:cNvPr id="3" name="Content Placeholder 2">
            <a:extLst>
              <a:ext uri="{FF2B5EF4-FFF2-40B4-BE49-F238E27FC236}">
                <a16:creationId xmlns:a16="http://schemas.microsoft.com/office/drawing/2014/main" id="{7A6F29F7-B8F1-3C4C-A4AA-EDF32A5FE26A}"/>
              </a:ext>
            </a:extLst>
          </p:cNvPr>
          <p:cNvSpPr>
            <a:spLocks noGrp="1"/>
          </p:cNvSpPr>
          <p:nvPr>
            <p:ph sz="half" idx="2"/>
          </p:nvPr>
        </p:nvSpPr>
        <p:spPr>
          <a:xfrm>
            <a:off x="628650" y="1558294"/>
            <a:ext cx="7886699" cy="4294485"/>
          </a:xfrm>
        </p:spPr>
        <p:txBody>
          <a:bodyPr/>
          <a:lstStyle/>
          <a:p>
            <a:r>
              <a:rPr lang="en-GB" sz="2400" dirty="0"/>
              <a:t>Under Temporary Storage environments, PES will be assumed to:</a:t>
            </a:r>
          </a:p>
          <a:p>
            <a:pPr lvl="1"/>
            <a:r>
              <a:rPr lang="en-GB" sz="2400" dirty="0"/>
              <a:t>Open Stack, or</a:t>
            </a:r>
          </a:p>
          <a:p>
            <a:pPr lvl="1"/>
            <a:r>
              <a:rPr lang="en-GB" sz="2400" dirty="0"/>
              <a:t>Open Stack Barricaded</a:t>
            </a:r>
            <a:br>
              <a:rPr lang="en-GB" sz="2400" dirty="0"/>
            </a:br>
            <a:endParaRPr lang="en-GB" sz="2400" dirty="0"/>
          </a:p>
          <a:p>
            <a:r>
              <a:rPr lang="en-GB" sz="2400" dirty="0"/>
              <a:t>Formal approval shall be obtained from the appropriate national authority prior to the application of Temporary Distances as per IATG 04.10 (Explosive Safety Case)</a:t>
            </a:r>
            <a:br>
              <a:rPr lang="en-GB" sz="2400" dirty="0"/>
            </a:br>
            <a:endParaRPr lang="en-GB" sz="2400" dirty="0"/>
          </a:p>
          <a:p>
            <a:r>
              <a:rPr lang="en-GB" sz="2400" dirty="0"/>
              <a:t>Request must be accompanied by a formal Risk Assessment</a:t>
            </a:r>
            <a:endParaRPr lang="en-IE" sz="2400" dirty="0"/>
          </a:p>
        </p:txBody>
      </p:sp>
    </p:spTree>
    <p:extLst>
      <p:ext uri="{BB962C8B-B14F-4D97-AF65-F5344CB8AC3E}">
        <p14:creationId xmlns:p14="http://schemas.microsoft.com/office/powerpoint/2010/main" val="3719895123"/>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851A4D-27CE-A248-8BEB-C060F7C0E81F}"/>
              </a:ext>
            </a:extLst>
          </p:cNvPr>
          <p:cNvSpPr>
            <a:spLocks noGrp="1"/>
          </p:cNvSpPr>
          <p:nvPr>
            <p:ph type="title"/>
          </p:nvPr>
        </p:nvSpPr>
        <p:spPr/>
        <p:txBody>
          <a:bodyPr/>
          <a:lstStyle/>
          <a:p>
            <a:pPr algn="ctr"/>
            <a:r>
              <a:rPr lang="en-IE" sz="3200" dirty="0"/>
              <a:t>Temporary Distance:</a:t>
            </a:r>
            <a:br>
              <a:rPr lang="en-IE" sz="3200" dirty="0"/>
            </a:br>
            <a:r>
              <a:rPr lang="en-IE" sz="3200" dirty="0"/>
              <a:t>Inside Quantity Distances </a:t>
            </a:r>
          </a:p>
        </p:txBody>
      </p:sp>
      <p:graphicFrame>
        <p:nvGraphicFramePr>
          <p:cNvPr id="7" name="Content Placeholder 5">
            <a:extLst>
              <a:ext uri="{FF2B5EF4-FFF2-40B4-BE49-F238E27FC236}">
                <a16:creationId xmlns:a16="http://schemas.microsoft.com/office/drawing/2014/main" id="{B750FEA8-57F3-1143-8B7B-3F025115BAE3}"/>
              </a:ext>
            </a:extLst>
          </p:cNvPr>
          <p:cNvGraphicFramePr>
            <a:graphicFrameLocks noGrp="1"/>
          </p:cNvGraphicFramePr>
          <p:nvPr>
            <p:ph sz="half" idx="2"/>
            <p:extLst>
              <p:ext uri="{D42A27DB-BD31-4B8C-83A1-F6EECF244321}">
                <p14:modId xmlns:p14="http://schemas.microsoft.com/office/powerpoint/2010/main" val="2855882918"/>
              </p:ext>
            </p:extLst>
          </p:nvPr>
        </p:nvGraphicFramePr>
        <p:xfrm>
          <a:off x="385763" y="1690689"/>
          <a:ext cx="8130778" cy="5013715"/>
        </p:xfrm>
        <a:graphic>
          <a:graphicData uri="http://schemas.openxmlformats.org/drawingml/2006/table">
            <a:tbl>
              <a:tblPr firstRow="1" firstCol="1" lastRow="1" lastCol="1" bandRow="1" bandCol="1"/>
              <a:tblGrid>
                <a:gridCol w="1548879">
                  <a:extLst>
                    <a:ext uri="{9D8B030D-6E8A-4147-A177-3AD203B41FA5}">
                      <a16:colId xmlns:a16="http://schemas.microsoft.com/office/drawing/2014/main" val="3123189755"/>
                    </a:ext>
                  </a:extLst>
                </a:gridCol>
                <a:gridCol w="1147225">
                  <a:extLst>
                    <a:ext uri="{9D8B030D-6E8A-4147-A177-3AD203B41FA5}">
                      <a16:colId xmlns:a16="http://schemas.microsoft.com/office/drawing/2014/main" val="3922364576"/>
                    </a:ext>
                  </a:extLst>
                </a:gridCol>
                <a:gridCol w="1402043">
                  <a:extLst>
                    <a:ext uri="{9D8B030D-6E8A-4147-A177-3AD203B41FA5}">
                      <a16:colId xmlns:a16="http://schemas.microsoft.com/office/drawing/2014/main" val="3742231265"/>
                    </a:ext>
                  </a:extLst>
                </a:gridCol>
                <a:gridCol w="1300253">
                  <a:extLst>
                    <a:ext uri="{9D8B030D-6E8A-4147-A177-3AD203B41FA5}">
                      <a16:colId xmlns:a16="http://schemas.microsoft.com/office/drawing/2014/main" val="2056928731"/>
                    </a:ext>
                  </a:extLst>
                </a:gridCol>
                <a:gridCol w="1311172">
                  <a:extLst>
                    <a:ext uri="{9D8B030D-6E8A-4147-A177-3AD203B41FA5}">
                      <a16:colId xmlns:a16="http://schemas.microsoft.com/office/drawing/2014/main" val="725587629"/>
                    </a:ext>
                  </a:extLst>
                </a:gridCol>
                <a:gridCol w="1421206">
                  <a:extLst>
                    <a:ext uri="{9D8B030D-6E8A-4147-A177-3AD203B41FA5}">
                      <a16:colId xmlns:a16="http://schemas.microsoft.com/office/drawing/2014/main" val="660104895"/>
                    </a:ext>
                  </a:extLst>
                </a:gridCol>
              </a:tblGrid>
              <a:tr h="336952">
                <a:tc rowSpan="3">
                  <a:txBody>
                    <a:bodyPr/>
                    <a:lstStyle/>
                    <a:p>
                      <a:pPr algn="l" fontAlgn="t">
                        <a:lnSpc>
                          <a:spcPct val="100000"/>
                        </a:lnSpc>
                        <a:spcBef>
                          <a:spcPts val="30"/>
                        </a:spcBef>
                        <a:spcAft>
                          <a:spcPts val="0"/>
                        </a:spcAft>
                      </a:pPr>
                      <a:r>
                        <a:rPr lang="en-GB" sz="1400" b="0" i="0" u="none" strike="noStrike">
                          <a:solidFill>
                            <a:schemeClr val="bg1"/>
                          </a:solidFill>
                          <a:effectLst/>
                          <a:latin typeface="Arial" panose="020B0604020202020204" pitchFamily="34" charset="0"/>
                          <a:ea typeface="Arial" panose="020B0604020202020204" pitchFamily="34" charset="0"/>
                          <a:cs typeface="Times New Roman" panose="02020603050405020304" pitchFamily="18" charset="0"/>
                        </a:rPr>
                        <a:t> </a:t>
                      </a:r>
                      <a:endParaRPr lang="en-GB" sz="1400" b="0" i="0" u="none" strike="noStrike">
                        <a:solidFill>
                          <a:schemeClr val="bg1"/>
                        </a:solidFill>
                        <a:effectLst/>
                        <a:latin typeface="Arial" panose="020B0604020202020204" pitchFamily="34" charset="0"/>
                      </a:endParaRPr>
                    </a:p>
                    <a:p>
                      <a:pPr marL="118872" algn="l" fontAlgn="t">
                        <a:lnSpc>
                          <a:spcPct val="100000"/>
                        </a:lnSpc>
                        <a:spcBef>
                          <a:spcPts val="210"/>
                        </a:spcBef>
                        <a:spcAft>
                          <a:spcPts val="0"/>
                        </a:spcAft>
                      </a:pPr>
                      <a:r>
                        <a:rPr lang="en-GB" sz="1400" b="1" i="0" u="none" strike="noStrike">
                          <a:solidFill>
                            <a:srgbClr val="4F81BD"/>
                          </a:solidFill>
                          <a:effectLst/>
                          <a:latin typeface="Arial" panose="020B0604020202020204" pitchFamily="34" charset="0"/>
                          <a:ea typeface="Arial" panose="020B0604020202020204" pitchFamily="34" charset="0"/>
                          <a:cs typeface="Times New Roman" panose="02020603050405020304" pitchFamily="18" charset="0"/>
                        </a:rPr>
                        <a:t>ES</a:t>
                      </a:r>
                      <a:r>
                        <a:rPr lang="en-GB" sz="1400" b="1" i="0" u="none" strike="noStrike" spc="-20">
                          <a:solidFill>
                            <a:srgbClr val="4F81BD"/>
                          </a:solidFill>
                          <a:effectLst/>
                          <a:latin typeface="Arial" panose="020B0604020202020204" pitchFamily="34" charset="0"/>
                          <a:ea typeface="Arial" panose="020B0604020202020204" pitchFamily="34" charset="0"/>
                          <a:cs typeface="Times New Roman" panose="02020603050405020304" pitchFamily="18" charset="0"/>
                        </a:rPr>
                        <a:t> </a:t>
                      </a:r>
                      <a:r>
                        <a:rPr lang="en-GB" sz="1400" b="1" i="0" u="none" strike="noStrike">
                          <a:solidFill>
                            <a:srgbClr val="4F81BD"/>
                          </a:solidFill>
                          <a:effectLst/>
                          <a:latin typeface="Arial" panose="020B0604020202020204" pitchFamily="34" charset="0"/>
                          <a:ea typeface="Arial" panose="020B0604020202020204" pitchFamily="34" charset="0"/>
                          <a:cs typeface="Times New Roman" panose="02020603050405020304" pitchFamily="18" charset="0"/>
                        </a:rPr>
                        <a:t>(Structures)</a:t>
                      </a:r>
                      <a:endParaRPr lang="en-GB" sz="1400" b="0" i="0" u="none" strike="noStrike">
                        <a:solidFill>
                          <a:srgbClr val="4F81BD"/>
                        </a:solidFill>
                        <a:effectLst/>
                        <a:latin typeface="Arial" panose="020B0604020202020204" pitchFamily="34" charset="0"/>
                      </a:endParaRPr>
                    </a:p>
                  </a:txBody>
                  <a:tcPr marL="109875" marR="109875" marT="54938" marB="54938">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gridSpan="5">
                  <a:txBody>
                    <a:bodyPr/>
                    <a:lstStyle/>
                    <a:p>
                      <a:pPr marL="1508760" marR="1508760" algn="ctr" fontAlgn="t">
                        <a:lnSpc>
                          <a:spcPct val="100000"/>
                        </a:lnSpc>
                        <a:spcBef>
                          <a:spcPts val="175"/>
                        </a:spcBef>
                        <a:spcAft>
                          <a:spcPts val="0"/>
                        </a:spcAft>
                      </a:pPr>
                      <a:r>
                        <a:rPr lang="en-GB" sz="1400" b="1" i="0" u="none" strike="noStrike">
                          <a:solidFill>
                            <a:schemeClr val="bg1"/>
                          </a:solidFill>
                          <a:effectLst/>
                          <a:latin typeface="Arial" panose="020B0604020202020204" pitchFamily="34" charset="0"/>
                          <a:ea typeface="Arial" panose="020B0604020202020204" pitchFamily="34" charset="0"/>
                          <a:cs typeface="Times New Roman" panose="02020603050405020304" pitchFamily="18" charset="0"/>
                        </a:rPr>
                        <a:t>PES</a:t>
                      </a:r>
                      <a:r>
                        <a:rPr lang="en-GB" sz="1400" b="1" i="0" u="none" strike="noStrike" spc="-15">
                          <a:solidFill>
                            <a:schemeClr val="bg1"/>
                          </a:solidFill>
                          <a:effectLst/>
                          <a:latin typeface="Arial" panose="020B0604020202020204" pitchFamily="34" charset="0"/>
                          <a:ea typeface="Arial" panose="020B0604020202020204" pitchFamily="34" charset="0"/>
                          <a:cs typeface="Times New Roman" panose="02020603050405020304" pitchFamily="18" charset="0"/>
                        </a:rPr>
                        <a:t> </a:t>
                      </a:r>
                      <a:r>
                        <a:rPr lang="en-GB" sz="1400" b="1" i="0" u="none" strike="noStrike">
                          <a:solidFill>
                            <a:schemeClr val="bg1"/>
                          </a:solidFill>
                          <a:effectLst/>
                          <a:latin typeface="Arial" panose="020B0604020202020204" pitchFamily="34" charset="0"/>
                          <a:ea typeface="Arial" panose="020B0604020202020204" pitchFamily="34" charset="0"/>
                          <a:cs typeface="Times New Roman" panose="02020603050405020304" pitchFamily="18" charset="0"/>
                        </a:rPr>
                        <a:t>(Structures)</a:t>
                      </a:r>
                      <a:r>
                        <a:rPr lang="en-GB" sz="1400" b="1" i="0" u="none" strike="noStrike" spc="5">
                          <a:solidFill>
                            <a:schemeClr val="bg1"/>
                          </a:solidFill>
                          <a:effectLst/>
                          <a:latin typeface="Arial" panose="020B0604020202020204" pitchFamily="34" charset="0"/>
                          <a:ea typeface="Arial" panose="020B0604020202020204" pitchFamily="34" charset="0"/>
                          <a:cs typeface="Times New Roman" panose="02020603050405020304" pitchFamily="18" charset="0"/>
                        </a:rPr>
                        <a:t> </a:t>
                      </a:r>
                      <a:endParaRPr lang="en-GB" sz="1400" b="0" i="0" u="none" strike="noStrike">
                        <a:solidFill>
                          <a:schemeClr val="bg1"/>
                        </a:solidFill>
                        <a:effectLst/>
                        <a:latin typeface="Arial" panose="020B0604020202020204" pitchFamily="34" charset="0"/>
                      </a:endParaRPr>
                    </a:p>
                  </a:txBody>
                  <a:tcPr marL="109875" marR="109875" marT="54938" marB="54938">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4F81BD"/>
                    </a:solidFill>
                  </a:tcPr>
                </a:tc>
                <a:tc hMerge="1">
                  <a:txBody>
                    <a:bodyPr/>
                    <a:lstStyle/>
                    <a:p>
                      <a:endParaRPr lang="en-IE"/>
                    </a:p>
                  </a:txBody>
                  <a:tcPr/>
                </a:tc>
                <a:tc hMerge="1">
                  <a:txBody>
                    <a:bodyPr/>
                    <a:lstStyle/>
                    <a:p>
                      <a:endParaRPr lang="en-IE"/>
                    </a:p>
                  </a:txBody>
                  <a:tcPr/>
                </a:tc>
                <a:tc hMerge="1">
                  <a:txBody>
                    <a:bodyPr/>
                    <a:lstStyle/>
                    <a:p>
                      <a:endParaRPr lang="en-IE"/>
                    </a:p>
                  </a:txBody>
                  <a:tcPr/>
                </a:tc>
                <a:tc hMerge="1">
                  <a:txBody>
                    <a:bodyPr/>
                    <a:lstStyle/>
                    <a:p>
                      <a:endParaRPr lang="en-IE"/>
                    </a:p>
                  </a:txBody>
                  <a:tcPr/>
                </a:tc>
                <a:extLst>
                  <a:ext uri="{0D108BD9-81ED-4DB2-BD59-A6C34878D82A}">
                    <a16:rowId xmlns:a16="http://schemas.microsoft.com/office/drawing/2014/main" val="3448649048"/>
                  </a:ext>
                </a:extLst>
              </a:tr>
              <a:tr h="336952">
                <a:tc vMerge="1">
                  <a:txBody>
                    <a:bodyPr/>
                    <a:lstStyle/>
                    <a:p>
                      <a:endParaRPr lang="en-IE"/>
                    </a:p>
                  </a:txBody>
                  <a:tcPr/>
                </a:tc>
                <a:tc rowSpan="2">
                  <a:txBody>
                    <a:bodyPr/>
                    <a:lstStyle/>
                    <a:p>
                      <a:pPr marL="73152" algn="ctr" fontAlgn="t">
                        <a:lnSpc>
                          <a:spcPct val="100000"/>
                        </a:lnSpc>
                        <a:spcBef>
                          <a:spcPts val="910"/>
                        </a:spcBef>
                        <a:spcAft>
                          <a:spcPts val="0"/>
                        </a:spcAft>
                      </a:pPr>
                      <a:r>
                        <a:rPr lang="en-GB" sz="1400" b="1" i="0" u="none" strike="noStrike">
                          <a:solidFill>
                            <a:schemeClr val="bg1"/>
                          </a:solidFill>
                          <a:effectLst/>
                          <a:latin typeface="Arial" panose="020B0604020202020204" pitchFamily="34" charset="0"/>
                          <a:ea typeface="Arial" panose="020B0604020202020204" pitchFamily="34" charset="0"/>
                          <a:cs typeface="Times New Roman" panose="02020603050405020304" pitchFamily="18" charset="0"/>
                        </a:rPr>
                        <a:t>Hardened</a:t>
                      </a:r>
                      <a:endParaRPr lang="en-GB" sz="1400" b="0" i="0" u="none" strike="noStrike">
                        <a:solidFill>
                          <a:schemeClr val="bg1"/>
                        </a:solidFill>
                        <a:effectLst/>
                        <a:latin typeface="Arial" panose="020B0604020202020204" pitchFamily="34" charset="0"/>
                      </a:endParaRPr>
                    </a:p>
                  </a:txBody>
                  <a:tcPr marL="109875" marR="109875" marT="54938" marB="54938"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4F81BD"/>
                    </a:solidFill>
                  </a:tcPr>
                </a:tc>
                <a:tc gridSpan="2">
                  <a:txBody>
                    <a:bodyPr/>
                    <a:lstStyle/>
                    <a:p>
                      <a:pPr marL="384048" algn="ctr" fontAlgn="t">
                        <a:lnSpc>
                          <a:spcPct val="100000"/>
                        </a:lnSpc>
                        <a:spcBef>
                          <a:spcPts val="175"/>
                        </a:spcBef>
                        <a:spcAft>
                          <a:spcPts val="0"/>
                        </a:spcAft>
                      </a:pPr>
                      <a:r>
                        <a:rPr lang="en-GB" sz="1400" b="1" i="0" u="none" strike="noStrike">
                          <a:solidFill>
                            <a:schemeClr val="bg1"/>
                          </a:solidFill>
                          <a:effectLst/>
                          <a:latin typeface="Arial" panose="020B0604020202020204" pitchFamily="34" charset="0"/>
                          <a:ea typeface="Arial" panose="020B0604020202020204" pitchFamily="34" charset="0"/>
                          <a:cs typeface="Times New Roman" panose="02020603050405020304" pitchFamily="18" charset="0"/>
                        </a:rPr>
                        <a:t>Semi-Hardened</a:t>
                      </a:r>
                      <a:endParaRPr lang="en-GB" sz="1400" b="0" i="0" u="none" strike="noStrike">
                        <a:solidFill>
                          <a:schemeClr val="bg1"/>
                        </a:solidFill>
                        <a:effectLst/>
                        <a:latin typeface="Arial" panose="020B0604020202020204" pitchFamily="34" charset="0"/>
                      </a:endParaRPr>
                    </a:p>
                  </a:txBody>
                  <a:tcPr marL="109875" marR="109875" marT="54938" marB="54938">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4F81BD"/>
                    </a:solidFill>
                  </a:tcPr>
                </a:tc>
                <a:tc hMerge="1">
                  <a:txBody>
                    <a:bodyPr/>
                    <a:lstStyle/>
                    <a:p>
                      <a:endParaRPr lang="en-IE"/>
                    </a:p>
                  </a:txBody>
                  <a:tcPr/>
                </a:tc>
                <a:tc gridSpan="2">
                  <a:txBody>
                    <a:bodyPr/>
                    <a:lstStyle/>
                    <a:p>
                      <a:pPr marL="484632" algn="ctr" fontAlgn="t">
                        <a:lnSpc>
                          <a:spcPct val="100000"/>
                        </a:lnSpc>
                        <a:spcBef>
                          <a:spcPts val="175"/>
                        </a:spcBef>
                        <a:spcAft>
                          <a:spcPts val="0"/>
                        </a:spcAft>
                      </a:pPr>
                      <a:r>
                        <a:rPr lang="en-GB" sz="1400" b="1" i="0" u="none" strike="noStrike">
                          <a:solidFill>
                            <a:schemeClr val="bg1"/>
                          </a:solidFill>
                          <a:effectLst/>
                          <a:latin typeface="Arial" panose="020B0604020202020204" pitchFamily="34" charset="0"/>
                          <a:ea typeface="Arial" panose="020B0604020202020204" pitchFamily="34" charset="0"/>
                          <a:cs typeface="Times New Roman" panose="02020603050405020304" pitchFamily="18" charset="0"/>
                        </a:rPr>
                        <a:t>Open</a:t>
                      </a:r>
                      <a:r>
                        <a:rPr lang="en-GB" sz="1400" b="1" i="0" u="none" strike="noStrike" spc="-15">
                          <a:solidFill>
                            <a:schemeClr val="bg1"/>
                          </a:solidFill>
                          <a:effectLst/>
                          <a:latin typeface="Arial" panose="020B0604020202020204" pitchFamily="34" charset="0"/>
                          <a:ea typeface="Arial" panose="020B0604020202020204" pitchFamily="34" charset="0"/>
                          <a:cs typeface="Times New Roman" panose="02020603050405020304" pitchFamily="18" charset="0"/>
                        </a:rPr>
                        <a:t> </a:t>
                      </a:r>
                      <a:r>
                        <a:rPr lang="en-GB" sz="1400" b="1" i="0" u="none" strike="noStrike">
                          <a:solidFill>
                            <a:schemeClr val="bg1"/>
                          </a:solidFill>
                          <a:effectLst/>
                          <a:latin typeface="Arial" panose="020B0604020202020204" pitchFamily="34" charset="0"/>
                          <a:ea typeface="Arial" panose="020B0604020202020204" pitchFamily="34" charset="0"/>
                          <a:cs typeface="Times New Roman" panose="02020603050405020304" pitchFamily="18" charset="0"/>
                        </a:rPr>
                        <a:t>/</a:t>
                      </a:r>
                      <a:r>
                        <a:rPr lang="en-GB" sz="1400" b="1" i="0" u="none" strike="noStrike" spc="-10">
                          <a:solidFill>
                            <a:schemeClr val="bg1"/>
                          </a:solidFill>
                          <a:effectLst/>
                          <a:latin typeface="Arial" panose="020B0604020202020204" pitchFamily="34" charset="0"/>
                          <a:ea typeface="Arial" panose="020B0604020202020204" pitchFamily="34" charset="0"/>
                          <a:cs typeface="Times New Roman" panose="02020603050405020304" pitchFamily="18" charset="0"/>
                        </a:rPr>
                        <a:t> </a:t>
                      </a:r>
                      <a:r>
                        <a:rPr lang="en-GB" sz="1400" b="1" i="0" u="none" strike="noStrike">
                          <a:solidFill>
                            <a:schemeClr val="bg1"/>
                          </a:solidFill>
                          <a:effectLst/>
                          <a:latin typeface="Arial" panose="020B0604020202020204" pitchFamily="34" charset="0"/>
                          <a:ea typeface="Arial" panose="020B0604020202020204" pitchFamily="34" charset="0"/>
                          <a:cs typeface="Times New Roman" panose="02020603050405020304" pitchFamily="18" charset="0"/>
                        </a:rPr>
                        <a:t>Light</a:t>
                      </a:r>
                      <a:endParaRPr lang="en-GB" sz="1400" b="0" i="0" u="none" strike="noStrike">
                        <a:solidFill>
                          <a:schemeClr val="bg1"/>
                        </a:solidFill>
                        <a:effectLst/>
                        <a:latin typeface="Arial" panose="020B0604020202020204" pitchFamily="34" charset="0"/>
                      </a:endParaRPr>
                    </a:p>
                  </a:txBody>
                  <a:tcPr marL="109875" marR="109875" marT="54938" marB="54938">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4F81BD"/>
                    </a:solidFill>
                  </a:tcPr>
                </a:tc>
                <a:tc hMerge="1">
                  <a:txBody>
                    <a:bodyPr/>
                    <a:lstStyle/>
                    <a:p>
                      <a:endParaRPr lang="en-IE"/>
                    </a:p>
                  </a:txBody>
                  <a:tcPr/>
                </a:tc>
                <a:extLst>
                  <a:ext uri="{0D108BD9-81ED-4DB2-BD59-A6C34878D82A}">
                    <a16:rowId xmlns:a16="http://schemas.microsoft.com/office/drawing/2014/main" val="1859004877"/>
                  </a:ext>
                </a:extLst>
              </a:tr>
              <a:tr h="201896">
                <a:tc vMerge="1">
                  <a:txBody>
                    <a:bodyPr/>
                    <a:lstStyle/>
                    <a:p>
                      <a:endParaRPr lang="en-IE"/>
                    </a:p>
                  </a:txBody>
                  <a:tcPr/>
                </a:tc>
                <a:tc vMerge="1">
                  <a:txBody>
                    <a:bodyPr/>
                    <a:lstStyle/>
                    <a:p>
                      <a:endParaRPr lang="en-IE"/>
                    </a:p>
                  </a:txBody>
                  <a:tcPr/>
                </a:tc>
                <a:tc>
                  <a:txBody>
                    <a:bodyPr/>
                    <a:lstStyle/>
                    <a:p>
                      <a:pPr marL="128016" marR="118872" algn="ctr" fontAlgn="t">
                        <a:lnSpc>
                          <a:spcPct val="100000"/>
                        </a:lnSpc>
                        <a:spcBef>
                          <a:spcPts val="205"/>
                        </a:spcBef>
                        <a:spcAft>
                          <a:spcPts val="0"/>
                        </a:spcAft>
                      </a:pPr>
                      <a:r>
                        <a:rPr lang="en-GB" sz="1400" b="1" i="0" u="none" strike="noStrike">
                          <a:solidFill>
                            <a:schemeClr val="bg1"/>
                          </a:solidFill>
                          <a:effectLst/>
                          <a:latin typeface="Arial" panose="020B0604020202020204" pitchFamily="34" charset="0"/>
                          <a:ea typeface="Arial" panose="020B0604020202020204" pitchFamily="34" charset="0"/>
                          <a:cs typeface="Times New Roman" panose="02020603050405020304" pitchFamily="18" charset="0"/>
                        </a:rPr>
                        <a:t>Barricaded</a:t>
                      </a:r>
                      <a:endParaRPr lang="en-GB" sz="1400" b="0" i="0" u="none" strike="noStrike">
                        <a:solidFill>
                          <a:schemeClr val="bg1"/>
                        </a:solidFill>
                        <a:effectLst/>
                        <a:latin typeface="Arial" panose="020B0604020202020204" pitchFamily="34" charset="0"/>
                      </a:endParaRPr>
                    </a:p>
                  </a:txBody>
                  <a:tcPr marL="11445" marR="11445" marT="1144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4F81BD"/>
                    </a:solidFill>
                  </a:tcPr>
                </a:tc>
                <a:tc>
                  <a:txBody>
                    <a:bodyPr/>
                    <a:lstStyle/>
                    <a:p>
                      <a:pPr marL="82296" marR="82296" algn="ctr" fontAlgn="t">
                        <a:lnSpc>
                          <a:spcPct val="100000"/>
                        </a:lnSpc>
                        <a:spcBef>
                          <a:spcPts val="205"/>
                        </a:spcBef>
                        <a:spcAft>
                          <a:spcPts val="0"/>
                        </a:spcAft>
                      </a:pPr>
                      <a:r>
                        <a:rPr lang="en-GB" sz="1400" b="1" i="0" u="none" strike="noStrike">
                          <a:solidFill>
                            <a:schemeClr val="bg1"/>
                          </a:solidFill>
                          <a:effectLst/>
                          <a:latin typeface="Arial" panose="020B0604020202020204" pitchFamily="34" charset="0"/>
                          <a:ea typeface="Arial" panose="020B0604020202020204" pitchFamily="34" charset="0"/>
                          <a:cs typeface="Times New Roman" panose="02020603050405020304" pitchFamily="18" charset="0"/>
                        </a:rPr>
                        <a:t>Un-Barricaded</a:t>
                      </a:r>
                      <a:endParaRPr lang="en-GB" sz="1400" b="0" i="0" u="none" strike="noStrike">
                        <a:solidFill>
                          <a:schemeClr val="bg1"/>
                        </a:solidFill>
                        <a:effectLst/>
                        <a:latin typeface="Arial" panose="020B0604020202020204" pitchFamily="34" charset="0"/>
                      </a:endParaRPr>
                    </a:p>
                  </a:txBody>
                  <a:tcPr marL="11445" marR="11445" marT="1144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4F81BD"/>
                    </a:solidFill>
                  </a:tcPr>
                </a:tc>
                <a:tc>
                  <a:txBody>
                    <a:bodyPr/>
                    <a:lstStyle/>
                    <a:p>
                      <a:pPr marL="82296" marR="73152" algn="ctr" fontAlgn="t">
                        <a:lnSpc>
                          <a:spcPct val="100000"/>
                        </a:lnSpc>
                        <a:spcBef>
                          <a:spcPts val="205"/>
                        </a:spcBef>
                        <a:spcAft>
                          <a:spcPts val="0"/>
                        </a:spcAft>
                      </a:pPr>
                      <a:r>
                        <a:rPr lang="en-GB" sz="1400" b="1" i="0" u="none" strike="noStrike">
                          <a:solidFill>
                            <a:schemeClr val="bg1"/>
                          </a:solidFill>
                          <a:effectLst/>
                          <a:latin typeface="Arial" panose="020B0604020202020204" pitchFamily="34" charset="0"/>
                          <a:ea typeface="Arial" panose="020B0604020202020204" pitchFamily="34" charset="0"/>
                          <a:cs typeface="Times New Roman" panose="02020603050405020304" pitchFamily="18" charset="0"/>
                        </a:rPr>
                        <a:t>Barricaded</a:t>
                      </a:r>
                      <a:endParaRPr lang="en-GB" sz="1400" b="0" i="0" u="none" strike="noStrike">
                        <a:solidFill>
                          <a:schemeClr val="bg1"/>
                        </a:solidFill>
                        <a:effectLst/>
                        <a:latin typeface="Arial" panose="020B0604020202020204" pitchFamily="34" charset="0"/>
                      </a:endParaRPr>
                    </a:p>
                  </a:txBody>
                  <a:tcPr marL="11445" marR="11445" marT="1144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4F81BD"/>
                    </a:solidFill>
                  </a:tcPr>
                </a:tc>
                <a:tc>
                  <a:txBody>
                    <a:bodyPr/>
                    <a:lstStyle/>
                    <a:p>
                      <a:pPr marL="128016" marR="128016" algn="ctr" fontAlgn="t">
                        <a:lnSpc>
                          <a:spcPct val="100000"/>
                        </a:lnSpc>
                        <a:spcBef>
                          <a:spcPts val="205"/>
                        </a:spcBef>
                        <a:spcAft>
                          <a:spcPts val="0"/>
                        </a:spcAft>
                      </a:pPr>
                      <a:r>
                        <a:rPr lang="en-GB" sz="1400" b="1" i="0" u="none" strike="noStrike">
                          <a:solidFill>
                            <a:schemeClr val="bg1"/>
                          </a:solidFill>
                          <a:effectLst/>
                          <a:latin typeface="Arial" panose="020B0604020202020204" pitchFamily="34" charset="0"/>
                          <a:ea typeface="Arial" panose="020B0604020202020204" pitchFamily="34" charset="0"/>
                          <a:cs typeface="Times New Roman" panose="02020603050405020304" pitchFamily="18" charset="0"/>
                        </a:rPr>
                        <a:t>Un-Barricaded</a:t>
                      </a:r>
                      <a:endParaRPr lang="en-GB" sz="1400" b="0" i="0" u="none" strike="noStrike">
                        <a:solidFill>
                          <a:schemeClr val="bg1"/>
                        </a:solidFill>
                        <a:effectLst/>
                        <a:latin typeface="Arial" panose="020B0604020202020204" pitchFamily="34" charset="0"/>
                      </a:endParaRPr>
                    </a:p>
                  </a:txBody>
                  <a:tcPr marL="11445" marR="11445" marT="1144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4F81BD"/>
                    </a:solidFill>
                  </a:tcPr>
                </a:tc>
                <a:extLst>
                  <a:ext uri="{0D108BD9-81ED-4DB2-BD59-A6C34878D82A}">
                    <a16:rowId xmlns:a16="http://schemas.microsoft.com/office/drawing/2014/main" val="2604826621"/>
                  </a:ext>
                </a:extLst>
              </a:tr>
              <a:tr h="457700">
                <a:tc>
                  <a:txBody>
                    <a:bodyPr/>
                    <a:lstStyle/>
                    <a:p>
                      <a:pPr marL="64008" algn="l" fontAlgn="t">
                        <a:lnSpc>
                          <a:spcPct val="100000"/>
                        </a:lnSpc>
                        <a:spcBef>
                          <a:spcPts val="210"/>
                        </a:spcBef>
                        <a:spcAft>
                          <a:spcPts val="0"/>
                        </a:spcAft>
                      </a:pPr>
                      <a:r>
                        <a:rPr lang="en-GB" sz="1400" b="1" i="0" u="none" strike="noStrike">
                          <a:effectLst/>
                          <a:latin typeface="Arial" panose="020B0604020202020204" pitchFamily="34" charset="0"/>
                          <a:ea typeface="Arial" panose="020B0604020202020204" pitchFamily="34" charset="0"/>
                          <a:cs typeface="Times New Roman" panose="02020603050405020304" pitchFamily="18" charset="0"/>
                        </a:rPr>
                        <a:t>Hardened</a:t>
                      </a:r>
                      <a:endParaRPr lang="en-GB" sz="1400" b="0" i="0" u="none" strike="noStrike">
                        <a:effectLst/>
                        <a:latin typeface="Arial" panose="020B0604020202020204" pitchFamily="34" charset="0"/>
                      </a:endParaRPr>
                    </a:p>
                  </a:txBody>
                  <a:tcPr marL="11445" marR="11445" marT="1144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283464" algn="l" fontAlgn="t">
                        <a:lnSpc>
                          <a:spcPct val="100000"/>
                        </a:lnSpc>
                        <a:spcBef>
                          <a:spcPts val="210"/>
                        </a:spcBef>
                        <a:spcAft>
                          <a:spcPts val="0"/>
                        </a:spcAft>
                      </a:pPr>
                      <a:r>
                        <a:rPr lang="en-GB" sz="1400" b="1" i="0" u="none" strike="noStrike" dirty="0">
                          <a:effectLst/>
                          <a:latin typeface="Arial" panose="020B0604020202020204" pitchFamily="34" charset="0"/>
                          <a:ea typeface="Arial" panose="020B0604020202020204" pitchFamily="34" charset="0"/>
                          <a:cs typeface="Times New Roman" panose="02020603050405020304" pitchFamily="18" charset="0"/>
                        </a:rPr>
                        <a:t>TD1</a:t>
                      </a:r>
                      <a:endParaRPr lang="en-GB" sz="1400" b="1" i="0" u="none" strike="noStrike" dirty="0">
                        <a:effectLst/>
                        <a:latin typeface="Arial" panose="020B0604020202020204" pitchFamily="34" charset="0"/>
                      </a:endParaRPr>
                    </a:p>
                  </a:txBody>
                  <a:tcPr marL="11445" marR="11445" marT="1144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95000"/>
                      </a:schemeClr>
                    </a:solidFill>
                  </a:tcPr>
                </a:tc>
                <a:tc>
                  <a:txBody>
                    <a:bodyPr/>
                    <a:lstStyle/>
                    <a:p>
                      <a:pPr marL="128016" marR="118872" algn="ctr" fontAlgn="t">
                        <a:lnSpc>
                          <a:spcPct val="100000"/>
                        </a:lnSpc>
                        <a:spcBef>
                          <a:spcPts val="210"/>
                        </a:spcBef>
                        <a:spcAft>
                          <a:spcPts val="0"/>
                        </a:spcAft>
                      </a:pPr>
                      <a:r>
                        <a:rPr lang="en-GB" sz="1400" b="1" i="0" u="none" strike="noStrike">
                          <a:effectLst/>
                          <a:latin typeface="Arial" panose="020B0604020202020204" pitchFamily="34" charset="0"/>
                          <a:ea typeface="Arial" panose="020B0604020202020204" pitchFamily="34" charset="0"/>
                          <a:cs typeface="Times New Roman" panose="02020603050405020304" pitchFamily="18" charset="0"/>
                        </a:rPr>
                        <a:t>TD1</a:t>
                      </a:r>
                      <a:endParaRPr lang="en-GB" sz="1400" b="1" i="0" u="none" strike="noStrike">
                        <a:effectLst/>
                        <a:latin typeface="Arial" panose="020B0604020202020204" pitchFamily="34" charset="0"/>
                      </a:endParaRPr>
                    </a:p>
                  </a:txBody>
                  <a:tcPr marL="11445" marR="11445" marT="1144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95000"/>
                      </a:schemeClr>
                    </a:solidFill>
                  </a:tcPr>
                </a:tc>
                <a:tc>
                  <a:txBody>
                    <a:bodyPr/>
                    <a:lstStyle/>
                    <a:p>
                      <a:pPr marL="82296" marR="82296" algn="ctr" fontAlgn="t">
                        <a:lnSpc>
                          <a:spcPct val="100000"/>
                        </a:lnSpc>
                        <a:spcBef>
                          <a:spcPts val="210"/>
                        </a:spcBef>
                        <a:spcAft>
                          <a:spcPts val="0"/>
                        </a:spcAft>
                      </a:pPr>
                      <a:r>
                        <a:rPr lang="en-GB" sz="1400" b="1" i="0" u="none" strike="noStrike" dirty="0">
                          <a:effectLst/>
                          <a:latin typeface="Arial" panose="020B0604020202020204" pitchFamily="34" charset="0"/>
                          <a:ea typeface="Arial" panose="020B0604020202020204" pitchFamily="34" charset="0"/>
                          <a:cs typeface="Times New Roman" panose="02020603050405020304" pitchFamily="18" charset="0"/>
                        </a:rPr>
                        <a:t>TD1</a:t>
                      </a:r>
                      <a:endParaRPr lang="en-GB" sz="1400" b="1" i="0" u="none" strike="noStrike" dirty="0">
                        <a:effectLst/>
                        <a:latin typeface="Arial" panose="020B0604020202020204" pitchFamily="34" charset="0"/>
                      </a:endParaRPr>
                    </a:p>
                  </a:txBody>
                  <a:tcPr marL="11445" marR="11445" marT="1144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95000"/>
                      </a:schemeClr>
                    </a:solidFill>
                  </a:tcPr>
                </a:tc>
                <a:tc>
                  <a:txBody>
                    <a:bodyPr/>
                    <a:lstStyle/>
                    <a:p>
                      <a:pPr marL="82296" marR="73152" algn="ctr" fontAlgn="t">
                        <a:lnSpc>
                          <a:spcPct val="100000"/>
                        </a:lnSpc>
                        <a:spcBef>
                          <a:spcPts val="210"/>
                        </a:spcBef>
                        <a:spcAft>
                          <a:spcPts val="0"/>
                        </a:spcAft>
                      </a:pPr>
                      <a:r>
                        <a:rPr lang="en-GB" sz="1400" b="1" i="0" u="none" strike="noStrike" dirty="0">
                          <a:effectLst/>
                          <a:latin typeface="Arial" panose="020B0604020202020204" pitchFamily="34" charset="0"/>
                          <a:ea typeface="Arial" panose="020B0604020202020204" pitchFamily="34" charset="0"/>
                          <a:cs typeface="Times New Roman" panose="02020603050405020304" pitchFamily="18" charset="0"/>
                        </a:rPr>
                        <a:t>TD1</a:t>
                      </a:r>
                      <a:endParaRPr lang="en-GB" sz="1400" b="1" i="0" u="none" strike="noStrike" dirty="0">
                        <a:effectLst/>
                        <a:latin typeface="Arial" panose="020B0604020202020204" pitchFamily="34" charset="0"/>
                      </a:endParaRPr>
                    </a:p>
                  </a:txBody>
                  <a:tcPr marL="11445" marR="11445" marT="1144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95000"/>
                      </a:schemeClr>
                    </a:solidFill>
                  </a:tcPr>
                </a:tc>
                <a:tc>
                  <a:txBody>
                    <a:bodyPr/>
                    <a:lstStyle/>
                    <a:p>
                      <a:pPr marL="128016" marR="128016" algn="ctr" fontAlgn="t">
                        <a:lnSpc>
                          <a:spcPct val="100000"/>
                        </a:lnSpc>
                        <a:spcBef>
                          <a:spcPts val="210"/>
                        </a:spcBef>
                        <a:spcAft>
                          <a:spcPts val="0"/>
                        </a:spcAft>
                      </a:pPr>
                      <a:r>
                        <a:rPr lang="en-GB" sz="1400" b="1" i="0" u="none" strike="noStrike">
                          <a:effectLst/>
                          <a:latin typeface="Arial" panose="020B0604020202020204" pitchFamily="34" charset="0"/>
                          <a:ea typeface="Arial" panose="020B0604020202020204" pitchFamily="34" charset="0"/>
                          <a:cs typeface="Times New Roman" panose="02020603050405020304" pitchFamily="18" charset="0"/>
                        </a:rPr>
                        <a:t>TD1</a:t>
                      </a:r>
                      <a:endParaRPr lang="en-GB" sz="1400" b="1" i="0" u="none" strike="noStrike">
                        <a:effectLst/>
                        <a:latin typeface="Arial" panose="020B0604020202020204" pitchFamily="34" charset="0"/>
                      </a:endParaRPr>
                    </a:p>
                  </a:txBody>
                  <a:tcPr marL="11445" marR="11445" marT="1144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4076364855"/>
                  </a:ext>
                </a:extLst>
              </a:tr>
              <a:tr h="461324">
                <a:tc>
                  <a:txBody>
                    <a:bodyPr/>
                    <a:lstStyle/>
                    <a:p>
                      <a:pPr marL="64008" algn="l" fontAlgn="t">
                        <a:lnSpc>
                          <a:spcPct val="100000"/>
                        </a:lnSpc>
                        <a:spcBef>
                          <a:spcPts val="210"/>
                        </a:spcBef>
                        <a:spcAft>
                          <a:spcPts val="0"/>
                        </a:spcAft>
                      </a:pPr>
                      <a:r>
                        <a:rPr lang="en-GB" sz="1400" b="1" i="0" u="none" strike="noStrike">
                          <a:effectLst/>
                          <a:latin typeface="Arial" panose="020B0604020202020204" pitchFamily="34" charset="0"/>
                          <a:ea typeface="Arial" panose="020B0604020202020204" pitchFamily="34" charset="0"/>
                          <a:cs typeface="Times New Roman" panose="02020603050405020304" pitchFamily="18" charset="0"/>
                        </a:rPr>
                        <a:t>Semi-Hardened</a:t>
                      </a:r>
                      <a:endParaRPr lang="en-GB" sz="1400" b="0" i="0" u="none" strike="noStrike">
                        <a:effectLst/>
                        <a:latin typeface="Arial" panose="020B0604020202020204" pitchFamily="34" charset="0"/>
                      </a:endParaRPr>
                    </a:p>
                    <a:p>
                      <a:pPr marL="64008" algn="l" fontAlgn="t">
                        <a:lnSpc>
                          <a:spcPct val="100000"/>
                        </a:lnSpc>
                        <a:spcBef>
                          <a:spcPts val="480"/>
                        </a:spcBef>
                        <a:spcAft>
                          <a:spcPts val="0"/>
                        </a:spcAft>
                      </a:pPr>
                      <a:r>
                        <a:rPr lang="en-GB" sz="1400" b="1" i="0" u="none" strike="noStrike">
                          <a:effectLst/>
                          <a:latin typeface="Arial" panose="020B0604020202020204" pitchFamily="34" charset="0"/>
                          <a:ea typeface="Arial" panose="020B0604020202020204" pitchFamily="34" charset="0"/>
                          <a:cs typeface="Times New Roman" panose="02020603050405020304" pitchFamily="18" charset="0"/>
                        </a:rPr>
                        <a:t>Barricaded</a:t>
                      </a:r>
                      <a:endParaRPr lang="en-GB" sz="1400" b="0" i="0" u="none" strike="noStrike">
                        <a:effectLst/>
                        <a:latin typeface="Arial" panose="020B0604020202020204" pitchFamily="34" charset="0"/>
                      </a:endParaRPr>
                    </a:p>
                  </a:txBody>
                  <a:tcPr marL="11445" marR="11445" marT="1144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283464" algn="l" fontAlgn="t">
                        <a:lnSpc>
                          <a:spcPct val="100000"/>
                        </a:lnSpc>
                        <a:spcBef>
                          <a:spcPts val="920"/>
                        </a:spcBef>
                        <a:spcAft>
                          <a:spcPts val="0"/>
                        </a:spcAft>
                      </a:pPr>
                      <a:r>
                        <a:rPr lang="en-GB" sz="1400" b="1" i="0" u="none" strike="noStrike" dirty="0">
                          <a:effectLst/>
                          <a:latin typeface="Arial" panose="020B0604020202020204" pitchFamily="34" charset="0"/>
                          <a:ea typeface="Arial" panose="020B0604020202020204" pitchFamily="34" charset="0"/>
                          <a:cs typeface="Times New Roman" panose="02020603050405020304" pitchFamily="18" charset="0"/>
                        </a:rPr>
                        <a:t>TD1</a:t>
                      </a:r>
                      <a:endParaRPr lang="en-GB" sz="1400" b="1" i="0" u="none" strike="noStrike" dirty="0">
                        <a:effectLst/>
                        <a:latin typeface="Arial" panose="020B0604020202020204" pitchFamily="34" charset="0"/>
                      </a:endParaRPr>
                    </a:p>
                  </a:txBody>
                  <a:tcPr marL="11445" marR="11445" marT="1144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95000"/>
                      </a:schemeClr>
                    </a:solidFill>
                  </a:tcPr>
                </a:tc>
                <a:tc>
                  <a:txBody>
                    <a:bodyPr/>
                    <a:lstStyle/>
                    <a:p>
                      <a:pPr marL="128016" marR="118872" algn="ctr" fontAlgn="t">
                        <a:lnSpc>
                          <a:spcPct val="100000"/>
                        </a:lnSpc>
                        <a:spcBef>
                          <a:spcPts val="920"/>
                        </a:spcBef>
                        <a:spcAft>
                          <a:spcPts val="0"/>
                        </a:spcAft>
                      </a:pPr>
                      <a:r>
                        <a:rPr lang="en-GB" sz="1400" b="1" i="0" u="none" strike="noStrike" dirty="0">
                          <a:effectLst/>
                          <a:latin typeface="Arial" panose="020B0604020202020204" pitchFamily="34" charset="0"/>
                          <a:ea typeface="Arial" panose="020B0604020202020204" pitchFamily="34" charset="0"/>
                          <a:cs typeface="Times New Roman" panose="02020603050405020304" pitchFamily="18" charset="0"/>
                        </a:rPr>
                        <a:t>TD1</a:t>
                      </a:r>
                      <a:endParaRPr lang="en-GB" sz="1400" b="1" i="0" u="none" strike="noStrike" dirty="0">
                        <a:effectLst/>
                        <a:latin typeface="Arial" panose="020B0604020202020204" pitchFamily="34" charset="0"/>
                      </a:endParaRPr>
                    </a:p>
                  </a:txBody>
                  <a:tcPr marL="11445" marR="11445" marT="1144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95000"/>
                      </a:schemeClr>
                    </a:solidFill>
                  </a:tcPr>
                </a:tc>
                <a:tc>
                  <a:txBody>
                    <a:bodyPr/>
                    <a:lstStyle/>
                    <a:p>
                      <a:pPr marL="82296" marR="82296" algn="ctr" fontAlgn="t">
                        <a:lnSpc>
                          <a:spcPct val="100000"/>
                        </a:lnSpc>
                        <a:spcBef>
                          <a:spcPts val="920"/>
                        </a:spcBef>
                        <a:spcAft>
                          <a:spcPts val="0"/>
                        </a:spcAft>
                      </a:pPr>
                      <a:r>
                        <a:rPr lang="en-GB" sz="1400" b="1" i="0" u="none" strike="noStrike">
                          <a:effectLst/>
                          <a:latin typeface="Arial" panose="020B0604020202020204" pitchFamily="34" charset="0"/>
                          <a:ea typeface="Arial" panose="020B0604020202020204" pitchFamily="34" charset="0"/>
                          <a:cs typeface="Times New Roman" panose="02020603050405020304" pitchFamily="18" charset="0"/>
                        </a:rPr>
                        <a:t>TD1</a:t>
                      </a:r>
                      <a:endParaRPr lang="en-GB" sz="1400" b="1" i="0" u="none" strike="noStrike">
                        <a:effectLst/>
                        <a:latin typeface="Arial" panose="020B0604020202020204" pitchFamily="34" charset="0"/>
                      </a:endParaRPr>
                    </a:p>
                  </a:txBody>
                  <a:tcPr marL="11445" marR="11445" marT="1144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95000"/>
                      </a:schemeClr>
                    </a:solidFill>
                  </a:tcPr>
                </a:tc>
                <a:tc>
                  <a:txBody>
                    <a:bodyPr/>
                    <a:lstStyle/>
                    <a:p>
                      <a:pPr marL="82296" marR="73152" algn="ctr" fontAlgn="t">
                        <a:lnSpc>
                          <a:spcPct val="100000"/>
                        </a:lnSpc>
                        <a:spcBef>
                          <a:spcPts val="920"/>
                        </a:spcBef>
                        <a:spcAft>
                          <a:spcPts val="0"/>
                        </a:spcAft>
                      </a:pPr>
                      <a:r>
                        <a:rPr lang="en-GB" sz="1400" b="1" i="0" u="none" strike="noStrike" dirty="0">
                          <a:effectLst/>
                          <a:latin typeface="Arial" panose="020B0604020202020204" pitchFamily="34" charset="0"/>
                          <a:ea typeface="Arial" panose="020B0604020202020204" pitchFamily="34" charset="0"/>
                          <a:cs typeface="Times New Roman" panose="02020603050405020304" pitchFamily="18" charset="0"/>
                        </a:rPr>
                        <a:t>TD1</a:t>
                      </a:r>
                      <a:endParaRPr lang="en-GB" sz="1400" b="1" i="0" u="none" strike="noStrike" dirty="0">
                        <a:effectLst/>
                        <a:latin typeface="Arial" panose="020B0604020202020204" pitchFamily="34" charset="0"/>
                      </a:endParaRPr>
                    </a:p>
                  </a:txBody>
                  <a:tcPr marL="11445" marR="11445" marT="1144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95000"/>
                      </a:schemeClr>
                    </a:solidFill>
                  </a:tcPr>
                </a:tc>
                <a:tc>
                  <a:txBody>
                    <a:bodyPr/>
                    <a:lstStyle/>
                    <a:p>
                      <a:pPr marL="128016" marR="128016" algn="ctr" fontAlgn="t">
                        <a:lnSpc>
                          <a:spcPct val="100000"/>
                        </a:lnSpc>
                        <a:spcBef>
                          <a:spcPts val="920"/>
                        </a:spcBef>
                        <a:spcAft>
                          <a:spcPts val="0"/>
                        </a:spcAft>
                      </a:pPr>
                      <a:r>
                        <a:rPr lang="en-GB" sz="1400" b="1" i="0" u="none" strike="noStrike" dirty="0">
                          <a:effectLst/>
                          <a:latin typeface="Arial" panose="020B0604020202020204" pitchFamily="34" charset="0"/>
                          <a:ea typeface="Arial" panose="020B0604020202020204" pitchFamily="34" charset="0"/>
                          <a:cs typeface="Times New Roman" panose="02020603050405020304" pitchFamily="18" charset="0"/>
                        </a:rPr>
                        <a:t>TD1</a:t>
                      </a:r>
                      <a:endParaRPr lang="en-GB" sz="1400" b="1" i="0" u="none" strike="noStrike" dirty="0">
                        <a:effectLst/>
                        <a:latin typeface="Arial" panose="020B0604020202020204" pitchFamily="34" charset="0"/>
                      </a:endParaRPr>
                    </a:p>
                  </a:txBody>
                  <a:tcPr marL="11445" marR="11445" marT="1144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991472812"/>
                  </a:ext>
                </a:extLst>
              </a:tr>
              <a:tr h="461324">
                <a:tc>
                  <a:txBody>
                    <a:bodyPr/>
                    <a:lstStyle/>
                    <a:p>
                      <a:pPr marL="64008" algn="l" fontAlgn="t">
                        <a:lnSpc>
                          <a:spcPct val="100000"/>
                        </a:lnSpc>
                        <a:spcBef>
                          <a:spcPts val="215"/>
                        </a:spcBef>
                        <a:spcAft>
                          <a:spcPts val="0"/>
                        </a:spcAft>
                      </a:pPr>
                      <a:r>
                        <a:rPr lang="en-GB" sz="1400" b="1" i="0" u="none" strike="noStrike">
                          <a:effectLst/>
                          <a:latin typeface="Arial" panose="020B0604020202020204" pitchFamily="34" charset="0"/>
                          <a:ea typeface="Arial" panose="020B0604020202020204" pitchFamily="34" charset="0"/>
                          <a:cs typeface="Times New Roman" panose="02020603050405020304" pitchFamily="18" charset="0"/>
                        </a:rPr>
                        <a:t>Semi-Hardened</a:t>
                      </a:r>
                      <a:endParaRPr lang="en-GB" sz="1400" b="0" i="0" u="none" strike="noStrike">
                        <a:effectLst/>
                        <a:latin typeface="Arial" panose="020B0604020202020204" pitchFamily="34" charset="0"/>
                      </a:endParaRPr>
                    </a:p>
                    <a:p>
                      <a:pPr marL="64008" algn="l" fontAlgn="t">
                        <a:lnSpc>
                          <a:spcPct val="100000"/>
                        </a:lnSpc>
                        <a:spcBef>
                          <a:spcPts val="475"/>
                        </a:spcBef>
                        <a:spcAft>
                          <a:spcPts val="0"/>
                        </a:spcAft>
                      </a:pPr>
                      <a:r>
                        <a:rPr lang="en-GB" sz="1400" b="1" i="0" u="none" strike="noStrike">
                          <a:effectLst/>
                          <a:latin typeface="Arial" panose="020B0604020202020204" pitchFamily="34" charset="0"/>
                          <a:ea typeface="Arial" panose="020B0604020202020204" pitchFamily="34" charset="0"/>
                          <a:cs typeface="Times New Roman" panose="02020603050405020304" pitchFamily="18" charset="0"/>
                        </a:rPr>
                        <a:t>Un-Barricaded</a:t>
                      </a:r>
                      <a:endParaRPr lang="en-GB" sz="1400" b="0" i="0" u="none" strike="noStrike">
                        <a:effectLst/>
                        <a:latin typeface="Arial" panose="020B0604020202020204" pitchFamily="34" charset="0"/>
                      </a:endParaRPr>
                    </a:p>
                  </a:txBody>
                  <a:tcPr marL="11445" marR="11445" marT="1144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283464" algn="l" fontAlgn="t">
                        <a:lnSpc>
                          <a:spcPct val="100000"/>
                        </a:lnSpc>
                        <a:spcBef>
                          <a:spcPts val="910"/>
                        </a:spcBef>
                        <a:spcAft>
                          <a:spcPts val="0"/>
                        </a:spcAft>
                      </a:pPr>
                      <a:r>
                        <a:rPr lang="en-GB" sz="1400" b="1" i="0" u="none" strike="noStrike">
                          <a:effectLst/>
                          <a:latin typeface="Arial" panose="020B0604020202020204" pitchFamily="34" charset="0"/>
                          <a:ea typeface="Arial" panose="020B0604020202020204" pitchFamily="34" charset="0"/>
                          <a:cs typeface="Times New Roman" panose="02020603050405020304" pitchFamily="18" charset="0"/>
                        </a:rPr>
                        <a:t>TD1</a:t>
                      </a:r>
                      <a:endParaRPr lang="en-GB" sz="1400" b="1" i="0" u="none" strike="noStrike">
                        <a:effectLst/>
                        <a:latin typeface="Arial" panose="020B0604020202020204" pitchFamily="34" charset="0"/>
                      </a:endParaRPr>
                    </a:p>
                  </a:txBody>
                  <a:tcPr marL="11445" marR="11445" marT="1144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95000"/>
                      </a:schemeClr>
                    </a:solidFill>
                  </a:tcPr>
                </a:tc>
                <a:tc>
                  <a:txBody>
                    <a:bodyPr/>
                    <a:lstStyle/>
                    <a:p>
                      <a:pPr marL="128016" marR="118872" algn="ctr" fontAlgn="t">
                        <a:lnSpc>
                          <a:spcPct val="100000"/>
                        </a:lnSpc>
                        <a:spcBef>
                          <a:spcPts val="910"/>
                        </a:spcBef>
                        <a:spcAft>
                          <a:spcPts val="0"/>
                        </a:spcAft>
                      </a:pPr>
                      <a:r>
                        <a:rPr lang="en-GB" sz="1400" b="1" i="0" u="none" strike="noStrike" dirty="0">
                          <a:effectLst/>
                          <a:latin typeface="Arial" panose="020B0604020202020204" pitchFamily="34" charset="0"/>
                          <a:ea typeface="Arial" panose="020B0604020202020204" pitchFamily="34" charset="0"/>
                          <a:cs typeface="Times New Roman" panose="02020603050405020304" pitchFamily="18" charset="0"/>
                        </a:rPr>
                        <a:t>TD1</a:t>
                      </a:r>
                      <a:endParaRPr lang="en-GB" sz="1400" b="1" i="0" u="none" strike="noStrike" dirty="0">
                        <a:effectLst/>
                        <a:latin typeface="Arial" panose="020B0604020202020204" pitchFamily="34" charset="0"/>
                      </a:endParaRPr>
                    </a:p>
                  </a:txBody>
                  <a:tcPr marL="11445" marR="11445" marT="1144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95000"/>
                      </a:schemeClr>
                    </a:solidFill>
                  </a:tcPr>
                </a:tc>
                <a:tc>
                  <a:txBody>
                    <a:bodyPr/>
                    <a:lstStyle/>
                    <a:p>
                      <a:pPr marL="82296" marR="82296" algn="ctr" fontAlgn="t">
                        <a:lnSpc>
                          <a:spcPct val="100000"/>
                        </a:lnSpc>
                        <a:spcBef>
                          <a:spcPts val="910"/>
                        </a:spcBef>
                        <a:spcAft>
                          <a:spcPts val="0"/>
                        </a:spcAft>
                      </a:pPr>
                      <a:r>
                        <a:rPr lang="en-GB" sz="1400" b="1" i="0" u="none" strike="noStrike" dirty="0">
                          <a:effectLst/>
                          <a:latin typeface="Arial" panose="020B0604020202020204" pitchFamily="34" charset="0"/>
                          <a:ea typeface="Arial" panose="020B0604020202020204" pitchFamily="34" charset="0"/>
                          <a:cs typeface="Times New Roman" panose="02020603050405020304" pitchFamily="18" charset="0"/>
                        </a:rPr>
                        <a:t>TD2</a:t>
                      </a:r>
                      <a:endParaRPr lang="en-GB" sz="1400" b="1" i="0" u="none" strike="noStrike" dirty="0">
                        <a:effectLst/>
                        <a:latin typeface="Arial" panose="020B0604020202020204" pitchFamily="34" charset="0"/>
                      </a:endParaRPr>
                    </a:p>
                  </a:txBody>
                  <a:tcPr marL="11445" marR="11445" marT="1144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tc>
                  <a:txBody>
                    <a:bodyPr/>
                    <a:lstStyle/>
                    <a:p>
                      <a:pPr marL="82296" marR="73152" algn="ctr" fontAlgn="t">
                        <a:lnSpc>
                          <a:spcPct val="100000"/>
                        </a:lnSpc>
                        <a:spcBef>
                          <a:spcPts val="910"/>
                        </a:spcBef>
                        <a:spcAft>
                          <a:spcPts val="0"/>
                        </a:spcAft>
                      </a:pPr>
                      <a:r>
                        <a:rPr lang="en-GB" sz="1400" b="1" i="0" u="none" strike="noStrike" dirty="0">
                          <a:effectLst/>
                          <a:latin typeface="Arial" panose="020B0604020202020204" pitchFamily="34" charset="0"/>
                          <a:ea typeface="Arial" panose="020B0604020202020204" pitchFamily="34" charset="0"/>
                          <a:cs typeface="Times New Roman" panose="02020603050405020304" pitchFamily="18" charset="0"/>
                        </a:rPr>
                        <a:t>TD1</a:t>
                      </a:r>
                      <a:endParaRPr lang="en-GB" sz="1400" b="1" i="0" u="none" strike="noStrike" dirty="0">
                        <a:effectLst/>
                        <a:latin typeface="Arial" panose="020B0604020202020204" pitchFamily="34" charset="0"/>
                      </a:endParaRPr>
                    </a:p>
                  </a:txBody>
                  <a:tcPr marL="11445" marR="11445" marT="1144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95000"/>
                      </a:schemeClr>
                    </a:solidFill>
                  </a:tcPr>
                </a:tc>
                <a:tc>
                  <a:txBody>
                    <a:bodyPr/>
                    <a:lstStyle/>
                    <a:p>
                      <a:pPr marL="128016" marR="128016" algn="ctr" fontAlgn="t">
                        <a:lnSpc>
                          <a:spcPct val="100000"/>
                        </a:lnSpc>
                        <a:spcBef>
                          <a:spcPts val="910"/>
                        </a:spcBef>
                        <a:spcAft>
                          <a:spcPts val="0"/>
                        </a:spcAft>
                      </a:pPr>
                      <a:r>
                        <a:rPr lang="en-GB" sz="1400" b="1" i="0" u="none" strike="noStrike" dirty="0">
                          <a:effectLst/>
                          <a:latin typeface="Arial" panose="020B0604020202020204" pitchFamily="34" charset="0"/>
                          <a:ea typeface="Arial" panose="020B0604020202020204" pitchFamily="34" charset="0"/>
                          <a:cs typeface="Times New Roman" panose="02020603050405020304" pitchFamily="18" charset="0"/>
                        </a:rPr>
                        <a:t>TD2</a:t>
                      </a:r>
                      <a:endParaRPr lang="en-GB" sz="1400" b="1" i="0" u="none" strike="noStrike" dirty="0">
                        <a:effectLst/>
                        <a:latin typeface="Arial" panose="020B0604020202020204" pitchFamily="34" charset="0"/>
                      </a:endParaRPr>
                    </a:p>
                  </a:txBody>
                  <a:tcPr marL="11445" marR="11445" marT="1144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75000"/>
                      </a:schemeClr>
                    </a:solidFill>
                  </a:tcPr>
                </a:tc>
                <a:extLst>
                  <a:ext uri="{0D108BD9-81ED-4DB2-BD59-A6C34878D82A}">
                    <a16:rowId xmlns:a16="http://schemas.microsoft.com/office/drawing/2014/main" val="3722781052"/>
                  </a:ext>
                </a:extLst>
              </a:tr>
              <a:tr h="461324">
                <a:tc>
                  <a:txBody>
                    <a:bodyPr/>
                    <a:lstStyle/>
                    <a:p>
                      <a:pPr marL="64008" algn="l" fontAlgn="t">
                        <a:lnSpc>
                          <a:spcPct val="100000"/>
                        </a:lnSpc>
                        <a:spcBef>
                          <a:spcPts val="225"/>
                        </a:spcBef>
                        <a:spcAft>
                          <a:spcPts val="0"/>
                        </a:spcAft>
                      </a:pPr>
                      <a:r>
                        <a:rPr lang="en-GB" sz="1400" b="1" i="0" u="none" strike="noStrike">
                          <a:effectLst/>
                          <a:latin typeface="Arial" panose="020B0604020202020204" pitchFamily="34" charset="0"/>
                          <a:ea typeface="Arial" panose="020B0604020202020204" pitchFamily="34" charset="0"/>
                          <a:cs typeface="Times New Roman" panose="02020603050405020304" pitchFamily="18" charset="0"/>
                        </a:rPr>
                        <a:t>Open</a:t>
                      </a:r>
                      <a:r>
                        <a:rPr lang="en-GB" sz="1400" b="1" i="0" u="none" strike="noStrike" spc="-15">
                          <a:effectLst/>
                          <a:latin typeface="Arial" panose="020B0604020202020204" pitchFamily="34" charset="0"/>
                          <a:ea typeface="Arial" panose="020B0604020202020204" pitchFamily="34" charset="0"/>
                          <a:cs typeface="Times New Roman" panose="02020603050405020304" pitchFamily="18" charset="0"/>
                        </a:rPr>
                        <a:t> </a:t>
                      </a:r>
                      <a:r>
                        <a:rPr lang="en-GB" sz="1400" b="1" i="0" u="none" strike="noStrike">
                          <a:effectLst/>
                          <a:latin typeface="Arial" panose="020B0604020202020204" pitchFamily="34" charset="0"/>
                          <a:ea typeface="Arial" panose="020B0604020202020204" pitchFamily="34" charset="0"/>
                          <a:cs typeface="Times New Roman" panose="02020603050405020304" pitchFamily="18" charset="0"/>
                        </a:rPr>
                        <a:t>/</a:t>
                      </a:r>
                      <a:r>
                        <a:rPr lang="en-GB" sz="1400" b="1" i="0" u="none" strike="noStrike" spc="-10">
                          <a:effectLst/>
                          <a:latin typeface="Arial" panose="020B0604020202020204" pitchFamily="34" charset="0"/>
                          <a:ea typeface="Arial" panose="020B0604020202020204" pitchFamily="34" charset="0"/>
                          <a:cs typeface="Times New Roman" panose="02020603050405020304" pitchFamily="18" charset="0"/>
                        </a:rPr>
                        <a:t> </a:t>
                      </a:r>
                      <a:r>
                        <a:rPr lang="en-GB" sz="1400" b="1" i="0" u="none" strike="noStrike">
                          <a:effectLst/>
                          <a:latin typeface="Arial" panose="020B0604020202020204" pitchFamily="34" charset="0"/>
                          <a:ea typeface="Arial" panose="020B0604020202020204" pitchFamily="34" charset="0"/>
                          <a:cs typeface="Times New Roman" panose="02020603050405020304" pitchFamily="18" charset="0"/>
                        </a:rPr>
                        <a:t>Light</a:t>
                      </a:r>
                      <a:endParaRPr lang="en-GB" sz="1400" b="0" i="0" u="none" strike="noStrike">
                        <a:effectLst/>
                        <a:latin typeface="Arial" panose="020B0604020202020204" pitchFamily="34" charset="0"/>
                      </a:endParaRPr>
                    </a:p>
                    <a:p>
                      <a:pPr marL="64008" algn="l" fontAlgn="t">
                        <a:lnSpc>
                          <a:spcPct val="100000"/>
                        </a:lnSpc>
                        <a:spcBef>
                          <a:spcPts val="465"/>
                        </a:spcBef>
                        <a:spcAft>
                          <a:spcPts val="0"/>
                        </a:spcAft>
                      </a:pPr>
                      <a:r>
                        <a:rPr lang="en-GB" sz="1400" b="1" i="0" u="none" strike="noStrike">
                          <a:effectLst/>
                          <a:latin typeface="Arial" panose="020B0604020202020204" pitchFamily="34" charset="0"/>
                          <a:ea typeface="Arial" panose="020B0604020202020204" pitchFamily="34" charset="0"/>
                          <a:cs typeface="Times New Roman" panose="02020603050405020304" pitchFamily="18" charset="0"/>
                        </a:rPr>
                        <a:t>Barricaded</a:t>
                      </a:r>
                      <a:endParaRPr lang="en-GB" sz="1400" b="0" i="0" u="none" strike="noStrike">
                        <a:effectLst/>
                        <a:latin typeface="Arial" panose="020B0604020202020204" pitchFamily="34" charset="0"/>
                      </a:endParaRPr>
                    </a:p>
                  </a:txBody>
                  <a:tcPr marL="11445" marR="11445" marT="1144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283464" algn="l" fontAlgn="t">
                        <a:lnSpc>
                          <a:spcPct val="100000"/>
                        </a:lnSpc>
                        <a:spcBef>
                          <a:spcPts val="920"/>
                        </a:spcBef>
                        <a:spcAft>
                          <a:spcPts val="0"/>
                        </a:spcAft>
                      </a:pPr>
                      <a:r>
                        <a:rPr lang="en-GB" sz="1400" b="1" i="0" u="none" strike="noStrike">
                          <a:effectLst/>
                          <a:latin typeface="Arial" panose="020B0604020202020204" pitchFamily="34" charset="0"/>
                          <a:ea typeface="Arial" panose="020B0604020202020204" pitchFamily="34" charset="0"/>
                          <a:cs typeface="Times New Roman" panose="02020603050405020304" pitchFamily="18" charset="0"/>
                        </a:rPr>
                        <a:t>TD1</a:t>
                      </a:r>
                      <a:endParaRPr lang="en-GB" sz="1400" b="1" i="0" u="none" strike="noStrike">
                        <a:effectLst/>
                        <a:latin typeface="Arial" panose="020B0604020202020204" pitchFamily="34" charset="0"/>
                      </a:endParaRPr>
                    </a:p>
                  </a:txBody>
                  <a:tcPr marL="11445" marR="11445" marT="1144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95000"/>
                      </a:schemeClr>
                    </a:solidFill>
                  </a:tcPr>
                </a:tc>
                <a:tc>
                  <a:txBody>
                    <a:bodyPr/>
                    <a:lstStyle/>
                    <a:p>
                      <a:pPr marL="128016" marR="118872" algn="ctr" fontAlgn="t">
                        <a:lnSpc>
                          <a:spcPct val="100000"/>
                        </a:lnSpc>
                        <a:spcBef>
                          <a:spcPts val="920"/>
                        </a:spcBef>
                        <a:spcAft>
                          <a:spcPts val="0"/>
                        </a:spcAft>
                      </a:pPr>
                      <a:r>
                        <a:rPr lang="en-GB" sz="1400" b="1" i="0" u="none" strike="noStrike" dirty="0">
                          <a:effectLst/>
                          <a:latin typeface="Arial" panose="020B0604020202020204" pitchFamily="34" charset="0"/>
                          <a:ea typeface="Arial" panose="020B0604020202020204" pitchFamily="34" charset="0"/>
                          <a:cs typeface="Times New Roman" panose="02020603050405020304" pitchFamily="18" charset="0"/>
                        </a:rPr>
                        <a:t>TD1</a:t>
                      </a:r>
                      <a:endParaRPr lang="en-GB" sz="1400" b="1" i="0" u="none" strike="noStrike" dirty="0">
                        <a:effectLst/>
                        <a:latin typeface="Arial" panose="020B0604020202020204" pitchFamily="34" charset="0"/>
                      </a:endParaRPr>
                    </a:p>
                  </a:txBody>
                  <a:tcPr marL="11445" marR="11445" marT="1144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95000"/>
                      </a:schemeClr>
                    </a:solidFill>
                  </a:tcPr>
                </a:tc>
                <a:tc>
                  <a:txBody>
                    <a:bodyPr/>
                    <a:lstStyle/>
                    <a:p>
                      <a:pPr marL="82296" marR="82296" algn="ctr" fontAlgn="t">
                        <a:lnSpc>
                          <a:spcPct val="100000"/>
                        </a:lnSpc>
                        <a:spcBef>
                          <a:spcPts val="920"/>
                        </a:spcBef>
                        <a:spcAft>
                          <a:spcPts val="0"/>
                        </a:spcAft>
                      </a:pPr>
                      <a:r>
                        <a:rPr lang="en-GB" sz="1400" b="1" i="0" u="none" strike="noStrike" dirty="0">
                          <a:effectLst/>
                          <a:latin typeface="Arial" panose="020B0604020202020204" pitchFamily="34" charset="0"/>
                          <a:ea typeface="Arial" panose="020B0604020202020204" pitchFamily="34" charset="0"/>
                          <a:cs typeface="Times New Roman" panose="02020603050405020304" pitchFamily="18" charset="0"/>
                        </a:rPr>
                        <a:t>TD1</a:t>
                      </a:r>
                      <a:endParaRPr lang="en-GB" sz="1400" b="1" i="0" u="none" strike="noStrike" dirty="0">
                        <a:effectLst/>
                        <a:latin typeface="Arial" panose="020B0604020202020204" pitchFamily="34" charset="0"/>
                      </a:endParaRPr>
                    </a:p>
                  </a:txBody>
                  <a:tcPr marL="11445" marR="11445" marT="1144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95000"/>
                      </a:schemeClr>
                    </a:solidFill>
                  </a:tcPr>
                </a:tc>
                <a:tc>
                  <a:txBody>
                    <a:bodyPr/>
                    <a:lstStyle/>
                    <a:p>
                      <a:pPr marL="82296" marR="73152" algn="ctr" fontAlgn="t">
                        <a:lnSpc>
                          <a:spcPct val="100000"/>
                        </a:lnSpc>
                        <a:spcBef>
                          <a:spcPts val="920"/>
                        </a:spcBef>
                        <a:spcAft>
                          <a:spcPts val="0"/>
                        </a:spcAft>
                      </a:pPr>
                      <a:r>
                        <a:rPr lang="en-GB" sz="1400" b="1" i="0" u="none" strike="noStrike" dirty="0">
                          <a:effectLst/>
                          <a:latin typeface="Arial" panose="020B0604020202020204" pitchFamily="34" charset="0"/>
                          <a:ea typeface="Arial" panose="020B0604020202020204" pitchFamily="34" charset="0"/>
                          <a:cs typeface="Times New Roman" panose="02020603050405020304" pitchFamily="18" charset="0"/>
                        </a:rPr>
                        <a:t>TD1</a:t>
                      </a:r>
                      <a:endParaRPr lang="en-GB" sz="1400" b="1" i="0" u="none" strike="noStrike" dirty="0">
                        <a:effectLst/>
                        <a:latin typeface="Arial" panose="020B0604020202020204" pitchFamily="34" charset="0"/>
                      </a:endParaRPr>
                    </a:p>
                  </a:txBody>
                  <a:tcPr marL="11445" marR="11445" marT="1144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95000"/>
                      </a:schemeClr>
                    </a:solidFill>
                  </a:tcPr>
                </a:tc>
                <a:tc>
                  <a:txBody>
                    <a:bodyPr/>
                    <a:lstStyle/>
                    <a:p>
                      <a:pPr marL="128016" marR="128016" algn="ctr" fontAlgn="t">
                        <a:lnSpc>
                          <a:spcPct val="100000"/>
                        </a:lnSpc>
                        <a:spcBef>
                          <a:spcPts val="920"/>
                        </a:spcBef>
                        <a:spcAft>
                          <a:spcPts val="0"/>
                        </a:spcAft>
                      </a:pPr>
                      <a:r>
                        <a:rPr lang="en-GB" sz="1400" b="1" i="0" u="none" strike="noStrike" dirty="0">
                          <a:effectLst/>
                          <a:latin typeface="Arial" panose="020B0604020202020204" pitchFamily="34" charset="0"/>
                          <a:ea typeface="Arial" panose="020B0604020202020204" pitchFamily="34" charset="0"/>
                          <a:cs typeface="Times New Roman" panose="02020603050405020304" pitchFamily="18" charset="0"/>
                        </a:rPr>
                        <a:t>TD1</a:t>
                      </a:r>
                      <a:endParaRPr lang="en-GB" sz="1400" b="1" i="0" u="none" strike="noStrike" dirty="0">
                        <a:effectLst/>
                        <a:latin typeface="Arial" panose="020B0604020202020204" pitchFamily="34" charset="0"/>
                      </a:endParaRPr>
                    </a:p>
                  </a:txBody>
                  <a:tcPr marL="11445" marR="11445" marT="1144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852567930"/>
                  </a:ext>
                </a:extLst>
              </a:tr>
              <a:tr h="461324">
                <a:tc>
                  <a:txBody>
                    <a:bodyPr/>
                    <a:lstStyle/>
                    <a:p>
                      <a:pPr marL="64008" algn="l" fontAlgn="t">
                        <a:lnSpc>
                          <a:spcPct val="100000"/>
                        </a:lnSpc>
                        <a:spcBef>
                          <a:spcPts val="210"/>
                        </a:spcBef>
                        <a:spcAft>
                          <a:spcPts val="0"/>
                        </a:spcAft>
                      </a:pPr>
                      <a:r>
                        <a:rPr lang="en-GB" sz="1400" b="1" i="0" u="none" strike="noStrike">
                          <a:effectLst/>
                          <a:latin typeface="Arial" panose="020B0604020202020204" pitchFamily="34" charset="0"/>
                          <a:ea typeface="Arial" panose="020B0604020202020204" pitchFamily="34" charset="0"/>
                          <a:cs typeface="Times New Roman" panose="02020603050405020304" pitchFamily="18" charset="0"/>
                        </a:rPr>
                        <a:t>Open</a:t>
                      </a:r>
                      <a:r>
                        <a:rPr lang="en-GB" sz="1400" b="1" i="0" u="none" strike="noStrike" spc="-15">
                          <a:effectLst/>
                          <a:latin typeface="Arial" panose="020B0604020202020204" pitchFamily="34" charset="0"/>
                          <a:ea typeface="Arial" panose="020B0604020202020204" pitchFamily="34" charset="0"/>
                          <a:cs typeface="Times New Roman" panose="02020603050405020304" pitchFamily="18" charset="0"/>
                        </a:rPr>
                        <a:t> </a:t>
                      </a:r>
                      <a:r>
                        <a:rPr lang="en-GB" sz="1400" b="1" i="0" u="none" strike="noStrike">
                          <a:effectLst/>
                          <a:latin typeface="Arial" panose="020B0604020202020204" pitchFamily="34" charset="0"/>
                          <a:ea typeface="Arial" panose="020B0604020202020204" pitchFamily="34" charset="0"/>
                          <a:cs typeface="Times New Roman" panose="02020603050405020304" pitchFamily="18" charset="0"/>
                        </a:rPr>
                        <a:t>/</a:t>
                      </a:r>
                      <a:r>
                        <a:rPr lang="en-GB" sz="1400" b="1" i="0" u="none" strike="noStrike" spc="-10">
                          <a:effectLst/>
                          <a:latin typeface="Arial" panose="020B0604020202020204" pitchFamily="34" charset="0"/>
                          <a:ea typeface="Arial" panose="020B0604020202020204" pitchFamily="34" charset="0"/>
                          <a:cs typeface="Times New Roman" panose="02020603050405020304" pitchFamily="18" charset="0"/>
                        </a:rPr>
                        <a:t> </a:t>
                      </a:r>
                      <a:r>
                        <a:rPr lang="en-GB" sz="1400" b="1" i="0" u="none" strike="noStrike">
                          <a:effectLst/>
                          <a:latin typeface="Arial" panose="020B0604020202020204" pitchFamily="34" charset="0"/>
                          <a:ea typeface="Arial" panose="020B0604020202020204" pitchFamily="34" charset="0"/>
                          <a:cs typeface="Times New Roman" panose="02020603050405020304" pitchFamily="18" charset="0"/>
                        </a:rPr>
                        <a:t>Light</a:t>
                      </a:r>
                      <a:endParaRPr lang="en-GB" sz="1400" b="0" i="0" u="none" strike="noStrike">
                        <a:effectLst/>
                        <a:latin typeface="Arial" panose="020B0604020202020204" pitchFamily="34" charset="0"/>
                      </a:endParaRPr>
                    </a:p>
                    <a:p>
                      <a:pPr marL="64008" algn="l" fontAlgn="t">
                        <a:lnSpc>
                          <a:spcPct val="100000"/>
                        </a:lnSpc>
                        <a:spcBef>
                          <a:spcPts val="480"/>
                        </a:spcBef>
                        <a:spcAft>
                          <a:spcPts val="0"/>
                        </a:spcAft>
                      </a:pPr>
                      <a:r>
                        <a:rPr lang="en-GB" sz="1400" b="1" i="0" u="none" strike="noStrike">
                          <a:effectLst/>
                          <a:latin typeface="Arial" panose="020B0604020202020204" pitchFamily="34" charset="0"/>
                          <a:ea typeface="Arial" panose="020B0604020202020204" pitchFamily="34" charset="0"/>
                          <a:cs typeface="Times New Roman" panose="02020603050405020304" pitchFamily="18" charset="0"/>
                        </a:rPr>
                        <a:t>Un-Barricaded</a:t>
                      </a:r>
                      <a:endParaRPr lang="en-GB" sz="1400" b="0" i="0" u="none" strike="noStrike">
                        <a:effectLst/>
                        <a:latin typeface="Arial" panose="020B0604020202020204" pitchFamily="34" charset="0"/>
                      </a:endParaRPr>
                    </a:p>
                  </a:txBody>
                  <a:tcPr marL="13857" marR="13857" marT="13857"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283464" algn="l" fontAlgn="t">
                        <a:lnSpc>
                          <a:spcPct val="100000"/>
                        </a:lnSpc>
                        <a:spcBef>
                          <a:spcPts val="910"/>
                        </a:spcBef>
                        <a:spcAft>
                          <a:spcPts val="0"/>
                        </a:spcAft>
                      </a:pPr>
                      <a:r>
                        <a:rPr lang="en-GB" sz="1400" b="1" i="0" u="none" strike="noStrike">
                          <a:effectLst/>
                          <a:latin typeface="Arial" panose="020B0604020202020204" pitchFamily="34" charset="0"/>
                          <a:ea typeface="Arial" panose="020B0604020202020204" pitchFamily="34" charset="0"/>
                          <a:cs typeface="Times New Roman" panose="02020603050405020304" pitchFamily="18" charset="0"/>
                        </a:rPr>
                        <a:t>TD1</a:t>
                      </a:r>
                      <a:endParaRPr lang="en-GB" sz="1400" b="1" i="0" u="none" strike="noStrike">
                        <a:effectLst/>
                        <a:latin typeface="Arial" panose="020B0604020202020204" pitchFamily="34" charset="0"/>
                      </a:endParaRPr>
                    </a:p>
                  </a:txBody>
                  <a:tcPr marL="13857" marR="13857" marT="1385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95000"/>
                      </a:schemeClr>
                    </a:solidFill>
                  </a:tcPr>
                </a:tc>
                <a:tc>
                  <a:txBody>
                    <a:bodyPr/>
                    <a:lstStyle/>
                    <a:p>
                      <a:pPr marL="128016" marR="118872" algn="ctr" fontAlgn="t">
                        <a:lnSpc>
                          <a:spcPct val="100000"/>
                        </a:lnSpc>
                        <a:spcBef>
                          <a:spcPts val="910"/>
                        </a:spcBef>
                        <a:spcAft>
                          <a:spcPts val="0"/>
                        </a:spcAft>
                      </a:pPr>
                      <a:r>
                        <a:rPr lang="en-GB" sz="1400" b="1" i="0" u="none" strike="noStrike" dirty="0">
                          <a:effectLst/>
                          <a:latin typeface="Arial" panose="020B0604020202020204" pitchFamily="34" charset="0"/>
                          <a:ea typeface="Arial" panose="020B0604020202020204" pitchFamily="34" charset="0"/>
                          <a:cs typeface="Times New Roman" panose="02020603050405020304" pitchFamily="18" charset="0"/>
                        </a:rPr>
                        <a:t>TD1</a:t>
                      </a:r>
                      <a:endParaRPr lang="en-GB" sz="1400" b="1" i="0" u="none" strike="noStrike" dirty="0">
                        <a:effectLst/>
                        <a:latin typeface="Arial" panose="020B0604020202020204" pitchFamily="34" charset="0"/>
                      </a:endParaRPr>
                    </a:p>
                  </a:txBody>
                  <a:tcPr marL="13857" marR="13857" marT="1385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95000"/>
                      </a:schemeClr>
                    </a:solidFill>
                  </a:tcPr>
                </a:tc>
                <a:tc>
                  <a:txBody>
                    <a:bodyPr/>
                    <a:lstStyle/>
                    <a:p>
                      <a:pPr marL="82296" marR="82296" algn="ctr" fontAlgn="t">
                        <a:lnSpc>
                          <a:spcPct val="100000"/>
                        </a:lnSpc>
                        <a:spcBef>
                          <a:spcPts val="910"/>
                        </a:spcBef>
                        <a:spcAft>
                          <a:spcPts val="0"/>
                        </a:spcAft>
                      </a:pPr>
                      <a:r>
                        <a:rPr lang="en-GB" sz="1400" b="1" i="0" u="none" strike="noStrike" dirty="0">
                          <a:effectLst/>
                          <a:latin typeface="Arial" panose="020B0604020202020204" pitchFamily="34" charset="0"/>
                          <a:ea typeface="Arial" panose="020B0604020202020204" pitchFamily="34" charset="0"/>
                          <a:cs typeface="Times New Roman" panose="02020603050405020304" pitchFamily="18" charset="0"/>
                        </a:rPr>
                        <a:t>TD3</a:t>
                      </a:r>
                      <a:endParaRPr lang="en-GB" sz="1400" b="1" i="0" u="none" strike="noStrike" dirty="0">
                        <a:effectLst/>
                        <a:latin typeface="Arial" panose="020B0604020202020204" pitchFamily="34" charset="0"/>
                      </a:endParaRPr>
                    </a:p>
                  </a:txBody>
                  <a:tcPr marL="13857" marR="13857" marT="1385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50000"/>
                      </a:schemeClr>
                    </a:solidFill>
                  </a:tcPr>
                </a:tc>
                <a:tc>
                  <a:txBody>
                    <a:bodyPr/>
                    <a:lstStyle/>
                    <a:p>
                      <a:pPr marL="82296" marR="73152" algn="ctr" fontAlgn="t">
                        <a:lnSpc>
                          <a:spcPct val="100000"/>
                        </a:lnSpc>
                        <a:spcBef>
                          <a:spcPts val="910"/>
                        </a:spcBef>
                        <a:spcAft>
                          <a:spcPts val="0"/>
                        </a:spcAft>
                      </a:pPr>
                      <a:r>
                        <a:rPr lang="en-GB" sz="1400" b="1" i="0" u="none" strike="noStrike" dirty="0">
                          <a:effectLst/>
                          <a:latin typeface="Arial" panose="020B0604020202020204" pitchFamily="34" charset="0"/>
                          <a:ea typeface="Arial" panose="020B0604020202020204" pitchFamily="34" charset="0"/>
                          <a:cs typeface="Times New Roman" panose="02020603050405020304" pitchFamily="18" charset="0"/>
                        </a:rPr>
                        <a:t>TD1</a:t>
                      </a:r>
                      <a:endParaRPr lang="en-GB" sz="1400" b="1" i="0" u="none" strike="noStrike" dirty="0">
                        <a:effectLst/>
                        <a:latin typeface="Arial" panose="020B0604020202020204" pitchFamily="34" charset="0"/>
                      </a:endParaRPr>
                    </a:p>
                  </a:txBody>
                  <a:tcPr marL="13857" marR="13857" marT="1385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95000"/>
                      </a:schemeClr>
                    </a:solidFill>
                  </a:tcPr>
                </a:tc>
                <a:tc>
                  <a:txBody>
                    <a:bodyPr/>
                    <a:lstStyle/>
                    <a:p>
                      <a:pPr marL="128016" marR="128016" algn="ctr" fontAlgn="t">
                        <a:lnSpc>
                          <a:spcPct val="100000"/>
                        </a:lnSpc>
                        <a:spcBef>
                          <a:spcPts val="910"/>
                        </a:spcBef>
                        <a:spcAft>
                          <a:spcPts val="0"/>
                        </a:spcAft>
                      </a:pPr>
                      <a:r>
                        <a:rPr lang="en-GB" sz="1400" b="1" i="0" u="none" strike="noStrike" dirty="0">
                          <a:effectLst/>
                          <a:latin typeface="Arial" panose="020B0604020202020204" pitchFamily="34" charset="0"/>
                          <a:ea typeface="Arial" panose="020B0604020202020204" pitchFamily="34" charset="0"/>
                          <a:cs typeface="Times New Roman" panose="02020603050405020304" pitchFamily="18" charset="0"/>
                        </a:rPr>
                        <a:t>TD3</a:t>
                      </a:r>
                      <a:endParaRPr lang="en-GB" sz="1400" b="1" i="0" u="none" strike="noStrike" dirty="0">
                        <a:effectLst/>
                        <a:latin typeface="Arial" panose="020B0604020202020204" pitchFamily="34" charset="0"/>
                      </a:endParaRPr>
                    </a:p>
                  </a:txBody>
                  <a:tcPr marL="13857" marR="13857" marT="1385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50000"/>
                      </a:schemeClr>
                    </a:solidFill>
                  </a:tcPr>
                </a:tc>
                <a:extLst>
                  <a:ext uri="{0D108BD9-81ED-4DB2-BD59-A6C34878D82A}">
                    <a16:rowId xmlns:a16="http://schemas.microsoft.com/office/drawing/2014/main" val="3906404701"/>
                  </a:ext>
                </a:extLst>
              </a:tr>
              <a:tr h="461324">
                <a:tc>
                  <a:txBody>
                    <a:bodyPr/>
                    <a:lstStyle/>
                    <a:p>
                      <a:pPr marL="64008" marR="201168" algn="l" fontAlgn="t">
                        <a:lnSpc>
                          <a:spcPct val="100000"/>
                        </a:lnSpc>
                        <a:spcBef>
                          <a:spcPts val="210"/>
                        </a:spcBef>
                        <a:spcAft>
                          <a:spcPts val="0"/>
                        </a:spcAft>
                      </a:pPr>
                      <a:r>
                        <a:rPr lang="en-GB" sz="1400" b="1" i="0" u="none" strike="noStrike">
                          <a:effectLst/>
                          <a:latin typeface="Arial" panose="020B0604020202020204" pitchFamily="34" charset="0"/>
                          <a:ea typeface="Arial" panose="020B0604020202020204" pitchFamily="34" charset="0"/>
                          <a:cs typeface="Times New Roman" panose="02020603050405020304" pitchFamily="18" charset="0"/>
                        </a:rPr>
                        <a:t>Ammunition</a:t>
                      </a:r>
                      <a:r>
                        <a:rPr lang="en-GB" sz="1400" b="1" i="0" u="none" strike="noStrike" spc="5">
                          <a:effectLst/>
                          <a:latin typeface="Arial" panose="020B0604020202020204" pitchFamily="34" charset="0"/>
                          <a:ea typeface="Arial" panose="020B0604020202020204" pitchFamily="34" charset="0"/>
                          <a:cs typeface="Times New Roman" panose="02020603050405020304" pitchFamily="18" charset="0"/>
                        </a:rPr>
                        <a:t> </a:t>
                      </a:r>
                      <a:r>
                        <a:rPr lang="en-GB" sz="1400" b="1" i="0" u="none" strike="noStrike">
                          <a:effectLst/>
                          <a:latin typeface="Arial" panose="020B0604020202020204" pitchFamily="34" charset="0"/>
                          <a:ea typeface="Arial" panose="020B0604020202020204" pitchFamily="34" charset="0"/>
                          <a:cs typeface="Times New Roman" panose="02020603050405020304" pitchFamily="18" charset="0"/>
                        </a:rPr>
                        <a:t>Process</a:t>
                      </a:r>
                      <a:r>
                        <a:rPr lang="en-GB" sz="1400" b="1" i="0" u="none" strike="noStrike" spc="-35">
                          <a:effectLst/>
                          <a:latin typeface="Arial" panose="020B0604020202020204" pitchFamily="34" charset="0"/>
                          <a:ea typeface="Arial" panose="020B0604020202020204" pitchFamily="34" charset="0"/>
                          <a:cs typeface="Times New Roman" panose="02020603050405020304" pitchFamily="18" charset="0"/>
                        </a:rPr>
                        <a:t> </a:t>
                      </a:r>
                      <a:r>
                        <a:rPr lang="en-GB" sz="1400" b="1" i="0" u="none" strike="noStrike">
                          <a:effectLst/>
                          <a:latin typeface="Arial" panose="020B0604020202020204" pitchFamily="34" charset="0"/>
                          <a:ea typeface="Arial" panose="020B0604020202020204" pitchFamily="34" charset="0"/>
                          <a:cs typeface="Times New Roman" panose="02020603050405020304" pitchFamily="18" charset="0"/>
                        </a:rPr>
                        <a:t>Area</a:t>
                      </a:r>
                      <a:r>
                        <a:rPr lang="en-GB" sz="1400" b="1" i="0" u="none" strike="noStrike" spc="-50">
                          <a:effectLst/>
                          <a:latin typeface="Arial" panose="020B0604020202020204" pitchFamily="34" charset="0"/>
                          <a:ea typeface="Arial" panose="020B0604020202020204" pitchFamily="34" charset="0"/>
                          <a:cs typeface="Times New Roman" panose="02020603050405020304" pitchFamily="18" charset="0"/>
                        </a:rPr>
                        <a:t> </a:t>
                      </a:r>
                      <a:endParaRPr lang="en-GB" sz="1400" b="0" i="0" u="none" strike="noStrike">
                        <a:effectLst/>
                        <a:latin typeface="Arial" panose="020B0604020202020204" pitchFamily="34" charset="0"/>
                      </a:endParaRPr>
                    </a:p>
                    <a:p>
                      <a:pPr marL="64008" algn="l" fontAlgn="t">
                        <a:lnSpc>
                          <a:spcPct val="100000"/>
                        </a:lnSpc>
                        <a:spcBef>
                          <a:spcPts val="470"/>
                        </a:spcBef>
                        <a:spcAft>
                          <a:spcPts val="0"/>
                        </a:spcAft>
                      </a:pPr>
                      <a:r>
                        <a:rPr lang="en-GB" sz="1400" b="1" i="0" u="none" strike="noStrike">
                          <a:effectLst/>
                          <a:latin typeface="Arial" panose="020B0604020202020204" pitchFamily="34" charset="0"/>
                          <a:ea typeface="Arial" panose="020B0604020202020204" pitchFamily="34" charset="0"/>
                          <a:cs typeface="Times New Roman" panose="02020603050405020304" pitchFamily="18" charset="0"/>
                        </a:rPr>
                        <a:t>Barricaded</a:t>
                      </a:r>
                      <a:endParaRPr lang="en-GB" sz="1400" b="0" i="0" u="none" strike="noStrike">
                        <a:effectLst/>
                        <a:latin typeface="Arial" panose="020B0604020202020204" pitchFamily="34" charset="0"/>
                      </a:endParaRPr>
                    </a:p>
                  </a:txBody>
                  <a:tcPr marL="13857" marR="13857" marT="13857"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l" fontAlgn="t">
                        <a:lnSpc>
                          <a:spcPct val="100000"/>
                        </a:lnSpc>
                        <a:spcBef>
                          <a:spcPts val="45"/>
                        </a:spcBef>
                        <a:spcAft>
                          <a:spcPts val="0"/>
                        </a:spcAft>
                      </a:pPr>
                      <a:r>
                        <a:rPr lang="en-GB" sz="1400" b="1" i="0" u="none" strike="noStrike">
                          <a:effectLst/>
                          <a:latin typeface="Arial" panose="020B0604020202020204" pitchFamily="34" charset="0"/>
                          <a:ea typeface="Arial" panose="020B0604020202020204" pitchFamily="34" charset="0"/>
                          <a:cs typeface="Times New Roman" panose="02020603050405020304" pitchFamily="18" charset="0"/>
                        </a:rPr>
                        <a:t> </a:t>
                      </a:r>
                      <a:endParaRPr lang="en-GB" sz="1400" b="1" i="0" u="none" strike="noStrike">
                        <a:effectLst/>
                        <a:latin typeface="Arial" panose="020B0604020202020204" pitchFamily="34" charset="0"/>
                      </a:endParaRPr>
                    </a:p>
                    <a:p>
                      <a:pPr marL="283464" algn="l" fontAlgn="t">
                        <a:lnSpc>
                          <a:spcPct val="100000"/>
                        </a:lnSpc>
                        <a:spcBef>
                          <a:spcPts val="210"/>
                        </a:spcBef>
                        <a:spcAft>
                          <a:spcPts val="0"/>
                        </a:spcAft>
                      </a:pPr>
                      <a:r>
                        <a:rPr lang="en-GB" sz="1400" b="1" i="0" u="none" strike="noStrike">
                          <a:effectLst/>
                          <a:latin typeface="Arial" panose="020B0604020202020204" pitchFamily="34" charset="0"/>
                          <a:ea typeface="Arial" panose="020B0604020202020204" pitchFamily="34" charset="0"/>
                          <a:cs typeface="Times New Roman" panose="02020603050405020304" pitchFamily="18" charset="0"/>
                        </a:rPr>
                        <a:t>TD1</a:t>
                      </a:r>
                      <a:endParaRPr lang="en-GB" sz="1400" b="1" i="0" u="none" strike="noStrike">
                        <a:effectLst/>
                        <a:latin typeface="Arial" panose="020B0604020202020204" pitchFamily="34" charset="0"/>
                      </a:endParaRPr>
                    </a:p>
                  </a:txBody>
                  <a:tcPr marL="13857" marR="13857" marT="1385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95000"/>
                      </a:schemeClr>
                    </a:solidFill>
                  </a:tcPr>
                </a:tc>
                <a:tc>
                  <a:txBody>
                    <a:bodyPr/>
                    <a:lstStyle/>
                    <a:p>
                      <a:pPr algn="l" fontAlgn="t">
                        <a:lnSpc>
                          <a:spcPct val="100000"/>
                        </a:lnSpc>
                        <a:spcBef>
                          <a:spcPts val="45"/>
                        </a:spcBef>
                        <a:spcAft>
                          <a:spcPts val="0"/>
                        </a:spcAft>
                      </a:pPr>
                      <a:r>
                        <a:rPr lang="en-GB" sz="1400" b="1" i="0" u="none" strike="noStrike" dirty="0">
                          <a:effectLst/>
                          <a:latin typeface="Arial" panose="020B0604020202020204" pitchFamily="34" charset="0"/>
                          <a:ea typeface="Arial" panose="020B0604020202020204" pitchFamily="34" charset="0"/>
                          <a:cs typeface="Times New Roman" panose="02020603050405020304" pitchFamily="18" charset="0"/>
                        </a:rPr>
                        <a:t> </a:t>
                      </a:r>
                      <a:endParaRPr lang="en-GB" sz="1400" b="1" i="0" u="none" strike="noStrike" dirty="0">
                        <a:effectLst/>
                        <a:latin typeface="Arial" panose="020B0604020202020204" pitchFamily="34" charset="0"/>
                      </a:endParaRPr>
                    </a:p>
                    <a:p>
                      <a:pPr marL="128016" marR="118872" algn="ctr" fontAlgn="t">
                        <a:lnSpc>
                          <a:spcPct val="100000"/>
                        </a:lnSpc>
                        <a:spcBef>
                          <a:spcPts val="210"/>
                        </a:spcBef>
                        <a:spcAft>
                          <a:spcPts val="0"/>
                        </a:spcAft>
                      </a:pPr>
                      <a:r>
                        <a:rPr lang="en-GB" sz="1400" b="1" i="0" u="none" strike="noStrike" dirty="0">
                          <a:effectLst/>
                          <a:latin typeface="Arial" panose="020B0604020202020204" pitchFamily="34" charset="0"/>
                          <a:ea typeface="Arial" panose="020B0604020202020204" pitchFamily="34" charset="0"/>
                          <a:cs typeface="Times New Roman" panose="02020603050405020304" pitchFamily="18" charset="0"/>
                        </a:rPr>
                        <a:t>TD1</a:t>
                      </a:r>
                      <a:endParaRPr lang="en-GB" sz="1400" b="1" i="0" u="none" strike="noStrike" dirty="0">
                        <a:effectLst/>
                        <a:latin typeface="Arial" panose="020B0604020202020204" pitchFamily="34" charset="0"/>
                      </a:endParaRPr>
                    </a:p>
                  </a:txBody>
                  <a:tcPr marL="13857" marR="13857" marT="1385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95000"/>
                      </a:schemeClr>
                    </a:solidFill>
                  </a:tcPr>
                </a:tc>
                <a:tc>
                  <a:txBody>
                    <a:bodyPr/>
                    <a:lstStyle/>
                    <a:p>
                      <a:pPr algn="l" fontAlgn="t">
                        <a:lnSpc>
                          <a:spcPct val="100000"/>
                        </a:lnSpc>
                        <a:spcBef>
                          <a:spcPts val="45"/>
                        </a:spcBef>
                        <a:spcAft>
                          <a:spcPts val="0"/>
                        </a:spcAft>
                      </a:pPr>
                      <a:r>
                        <a:rPr lang="en-GB" sz="1400" b="1" i="0" u="none" strike="noStrike" dirty="0">
                          <a:effectLst/>
                          <a:latin typeface="Arial" panose="020B0604020202020204" pitchFamily="34" charset="0"/>
                          <a:ea typeface="Arial" panose="020B0604020202020204" pitchFamily="34" charset="0"/>
                          <a:cs typeface="Times New Roman" panose="02020603050405020304" pitchFamily="18" charset="0"/>
                        </a:rPr>
                        <a:t> </a:t>
                      </a:r>
                      <a:endParaRPr lang="en-GB" sz="1400" b="1" i="0" u="none" strike="noStrike" dirty="0">
                        <a:effectLst/>
                        <a:latin typeface="Arial" panose="020B0604020202020204" pitchFamily="34" charset="0"/>
                      </a:endParaRPr>
                    </a:p>
                    <a:p>
                      <a:pPr marL="82296" marR="82296" algn="ctr" fontAlgn="t">
                        <a:lnSpc>
                          <a:spcPct val="100000"/>
                        </a:lnSpc>
                        <a:spcBef>
                          <a:spcPts val="210"/>
                        </a:spcBef>
                        <a:spcAft>
                          <a:spcPts val="0"/>
                        </a:spcAft>
                      </a:pPr>
                      <a:r>
                        <a:rPr lang="en-GB" sz="1400" b="1" i="0" u="none" strike="noStrike" dirty="0">
                          <a:effectLst/>
                          <a:latin typeface="Arial" panose="020B0604020202020204" pitchFamily="34" charset="0"/>
                          <a:ea typeface="Arial" panose="020B0604020202020204" pitchFamily="34" charset="0"/>
                          <a:cs typeface="Times New Roman" panose="02020603050405020304" pitchFamily="18" charset="0"/>
                        </a:rPr>
                        <a:t>TD1</a:t>
                      </a:r>
                      <a:endParaRPr lang="en-GB" sz="1400" b="1" i="0" u="none" strike="noStrike" dirty="0">
                        <a:effectLst/>
                        <a:latin typeface="Arial" panose="020B0604020202020204" pitchFamily="34" charset="0"/>
                      </a:endParaRPr>
                    </a:p>
                  </a:txBody>
                  <a:tcPr marL="13857" marR="13857" marT="1385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95000"/>
                      </a:schemeClr>
                    </a:solidFill>
                  </a:tcPr>
                </a:tc>
                <a:tc>
                  <a:txBody>
                    <a:bodyPr/>
                    <a:lstStyle/>
                    <a:p>
                      <a:pPr algn="l" fontAlgn="t">
                        <a:lnSpc>
                          <a:spcPct val="100000"/>
                        </a:lnSpc>
                        <a:spcBef>
                          <a:spcPts val="45"/>
                        </a:spcBef>
                        <a:spcAft>
                          <a:spcPts val="0"/>
                        </a:spcAft>
                      </a:pPr>
                      <a:r>
                        <a:rPr lang="en-GB" sz="1400" b="1" i="0" u="none" strike="noStrike" dirty="0">
                          <a:effectLst/>
                          <a:latin typeface="Arial" panose="020B0604020202020204" pitchFamily="34" charset="0"/>
                          <a:ea typeface="Arial" panose="020B0604020202020204" pitchFamily="34" charset="0"/>
                          <a:cs typeface="Times New Roman" panose="02020603050405020304" pitchFamily="18" charset="0"/>
                        </a:rPr>
                        <a:t> </a:t>
                      </a:r>
                      <a:endParaRPr lang="en-GB" sz="1400" b="1" i="0" u="none" strike="noStrike" dirty="0">
                        <a:effectLst/>
                        <a:latin typeface="Arial" panose="020B0604020202020204" pitchFamily="34" charset="0"/>
                      </a:endParaRPr>
                    </a:p>
                    <a:p>
                      <a:pPr marL="82296" marR="73152" algn="ctr" fontAlgn="t">
                        <a:lnSpc>
                          <a:spcPct val="100000"/>
                        </a:lnSpc>
                        <a:spcBef>
                          <a:spcPts val="210"/>
                        </a:spcBef>
                        <a:spcAft>
                          <a:spcPts val="0"/>
                        </a:spcAft>
                      </a:pPr>
                      <a:r>
                        <a:rPr lang="en-GB" sz="1400" b="1" i="0" u="none" strike="noStrike" dirty="0">
                          <a:effectLst/>
                          <a:latin typeface="Arial" panose="020B0604020202020204" pitchFamily="34" charset="0"/>
                          <a:ea typeface="Arial" panose="020B0604020202020204" pitchFamily="34" charset="0"/>
                          <a:cs typeface="Times New Roman" panose="02020603050405020304" pitchFamily="18" charset="0"/>
                        </a:rPr>
                        <a:t>TD1</a:t>
                      </a:r>
                      <a:endParaRPr lang="en-GB" sz="1400" b="1" i="0" u="none" strike="noStrike" dirty="0">
                        <a:effectLst/>
                        <a:latin typeface="Arial" panose="020B0604020202020204" pitchFamily="34" charset="0"/>
                      </a:endParaRPr>
                    </a:p>
                  </a:txBody>
                  <a:tcPr marL="13857" marR="13857" marT="1385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95000"/>
                      </a:schemeClr>
                    </a:solidFill>
                  </a:tcPr>
                </a:tc>
                <a:tc>
                  <a:txBody>
                    <a:bodyPr/>
                    <a:lstStyle/>
                    <a:p>
                      <a:pPr algn="l" fontAlgn="t">
                        <a:lnSpc>
                          <a:spcPct val="100000"/>
                        </a:lnSpc>
                        <a:spcBef>
                          <a:spcPts val="45"/>
                        </a:spcBef>
                        <a:spcAft>
                          <a:spcPts val="0"/>
                        </a:spcAft>
                      </a:pPr>
                      <a:r>
                        <a:rPr lang="en-GB" sz="1400" b="1" i="0" u="none" strike="noStrike" dirty="0">
                          <a:effectLst/>
                          <a:latin typeface="Arial" panose="020B0604020202020204" pitchFamily="34" charset="0"/>
                          <a:ea typeface="Arial" panose="020B0604020202020204" pitchFamily="34" charset="0"/>
                          <a:cs typeface="Times New Roman" panose="02020603050405020304" pitchFamily="18" charset="0"/>
                        </a:rPr>
                        <a:t> </a:t>
                      </a:r>
                      <a:endParaRPr lang="en-GB" sz="1400" b="1" i="0" u="none" strike="noStrike" dirty="0">
                        <a:effectLst/>
                        <a:latin typeface="Arial" panose="020B0604020202020204" pitchFamily="34" charset="0"/>
                      </a:endParaRPr>
                    </a:p>
                    <a:p>
                      <a:pPr marL="128016" marR="128016" algn="ctr" fontAlgn="t">
                        <a:lnSpc>
                          <a:spcPct val="100000"/>
                        </a:lnSpc>
                        <a:spcBef>
                          <a:spcPts val="210"/>
                        </a:spcBef>
                        <a:spcAft>
                          <a:spcPts val="0"/>
                        </a:spcAft>
                      </a:pPr>
                      <a:r>
                        <a:rPr lang="en-GB" sz="1400" b="1" i="0" u="none" strike="noStrike" dirty="0">
                          <a:effectLst/>
                          <a:latin typeface="Arial" panose="020B0604020202020204" pitchFamily="34" charset="0"/>
                          <a:ea typeface="Arial" panose="020B0604020202020204" pitchFamily="34" charset="0"/>
                          <a:cs typeface="Times New Roman" panose="02020603050405020304" pitchFamily="18" charset="0"/>
                        </a:rPr>
                        <a:t>TD1</a:t>
                      </a:r>
                      <a:endParaRPr lang="en-GB" sz="1400" b="1" i="0" u="none" strike="noStrike" dirty="0">
                        <a:effectLst/>
                        <a:latin typeface="Arial" panose="020B0604020202020204" pitchFamily="34" charset="0"/>
                      </a:endParaRPr>
                    </a:p>
                  </a:txBody>
                  <a:tcPr marL="13857" marR="13857" marT="1385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982236287"/>
                  </a:ext>
                </a:extLst>
              </a:tr>
              <a:tr h="461324">
                <a:tc>
                  <a:txBody>
                    <a:bodyPr/>
                    <a:lstStyle/>
                    <a:p>
                      <a:pPr marL="64008" marR="283464" algn="l" fontAlgn="t">
                        <a:lnSpc>
                          <a:spcPct val="100000"/>
                        </a:lnSpc>
                        <a:spcBef>
                          <a:spcPts val="210"/>
                        </a:spcBef>
                        <a:spcAft>
                          <a:spcPts val="0"/>
                        </a:spcAft>
                      </a:pPr>
                      <a:r>
                        <a:rPr lang="en-GB" sz="1400" b="1" i="0" u="none" strike="noStrike">
                          <a:effectLst/>
                          <a:latin typeface="Arial" panose="020B0604020202020204" pitchFamily="34" charset="0"/>
                          <a:ea typeface="Arial" panose="020B0604020202020204" pitchFamily="34" charset="0"/>
                          <a:cs typeface="Times New Roman" panose="02020603050405020304" pitchFamily="18" charset="0"/>
                        </a:rPr>
                        <a:t>Ammunition</a:t>
                      </a:r>
                      <a:r>
                        <a:rPr lang="en-GB" sz="1400" b="1" i="0" u="none" strike="noStrike" spc="5">
                          <a:effectLst/>
                          <a:latin typeface="Arial" panose="020B0604020202020204" pitchFamily="34" charset="0"/>
                          <a:ea typeface="Arial" panose="020B0604020202020204" pitchFamily="34" charset="0"/>
                          <a:cs typeface="Times New Roman" panose="02020603050405020304" pitchFamily="18" charset="0"/>
                        </a:rPr>
                        <a:t> </a:t>
                      </a:r>
                      <a:r>
                        <a:rPr lang="en-GB" sz="1400" b="1" i="0" u="none" strike="noStrike">
                          <a:effectLst/>
                          <a:latin typeface="Arial" panose="020B0604020202020204" pitchFamily="34" charset="0"/>
                          <a:ea typeface="Arial" panose="020B0604020202020204" pitchFamily="34" charset="0"/>
                          <a:cs typeface="Times New Roman" panose="02020603050405020304" pitchFamily="18" charset="0"/>
                        </a:rPr>
                        <a:t>Process</a:t>
                      </a:r>
                      <a:r>
                        <a:rPr lang="en-GB" sz="1400" b="1" i="0" u="none" strike="noStrike" spc="-70">
                          <a:effectLst/>
                          <a:latin typeface="Arial" panose="020B0604020202020204" pitchFamily="34" charset="0"/>
                          <a:ea typeface="Arial" panose="020B0604020202020204" pitchFamily="34" charset="0"/>
                          <a:cs typeface="Times New Roman" panose="02020603050405020304" pitchFamily="18" charset="0"/>
                        </a:rPr>
                        <a:t> </a:t>
                      </a:r>
                      <a:r>
                        <a:rPr lang="en-GB" sz="1400" b="1" i="0" u="none" strike="noStrike">
                          <a:effectLst/>
                          <a:latin typeface="Arial" panose="020B0604020202020204" pitchFamily="34" charset="0"/>
                          <a:ea typeface="Arial" panose="020B0604020202020204" pitchFamily="34" charset="0"/>
                          <a:cs typeface="Times New Roman" panose="02020603050405020304" pitchFamily="18" charset="0"/>
                        </a:rPr>
                        <a:t>Area</a:t>
                      </a:r>
                      <a:endParaRPr lang="en-GB" sz="1400" b="0" i="0" u="none" strike="noStrike">
                        <a:effectLst/>
                        <a:latin typeface="Arial" panose="020B0604020202020204" pitchFamily="34" charset="0"/>
                      </a:endParaRPr>
                    </a:p>
                    <a:p>
                      <a:pPr marL="64008" algn="l" fontAlgn="t">
                        <a:lnSpc>
                          <a:spcPct val="100000"/>
                        </a:lnSpc>
                        <a:spcBef>
                          <a:spcPts val="485"/>
                        </a:spcBef>
                        <a:spcAft>
                          <a:spcPts val="0"/>
                        </a:spcAft>
                      </a:pPr>
                      <a:r>
                        <a:rPr lang="en-GB" sz="1400" b="1" i="0" u="none" strike="noStrike">
                          <a:effectLst/>
                          <a:latin typeface="Arial" panose="020B0604020202020204" pitchFamily="34" charset="0"/>
                          <a:ea typeface="Arial" panose="020B0604020202020204" pitchFamily="34" charset="0"/>
                          <a:cs typeface="Times New Roman" panose="02020603050405020304" pitchFamily="18" charset="0"/>
                        </a:rPr>
                        <a:t>Un-Barricaded</a:t>
                      </a:r>
                      <a:endParaRPr lang="en-GB" sz="1400" b="0" i="0" u="none" strike="noStrike">
                        <a:effectLst/>
                        <a:latin typeface="Arial" panose="020B0604020202020204" pitchFamily="34" charset="0"/>
                      </a:endParaRPr>
                    </a:p>
                  </a:txBody>
                  <a:tcPr marL="13857" marR="13857" marT="13857"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l" fontAlgn="t">
                        <a:lnSpc>
                          <a:spcPct val="100000"/>
                        </a:lnSpc>
                        <a:spcBef>
                          <a:spcPts val="50"/>
                        </a:spcBef>
                        <a:spcAft>
                          <a:spcPts val="0"/>
                        </a:spcAft>
                      </a:pPr>
                      <a:r>
                        <a:rPr lang="en-GB" sz="1400" b="1" i="0" u="none" strike="noStrike">
                          <a:effectLst/>
                          <a:latin typeface="Arial" panose="020B0604020202020204" pitchFamily="34" charset="0"/>
                          <a:ea typeface="Arial" panose="020B0604020202020204" pitchFamily="34" charset="0"/>
                          <a:cs typeface="Times New Roman" panose="02020603050405020304" pitchFamily="18" charset="0"/>
                        </a:rPr>
                        <a:t> </a:t>
                      </a:r>
                      <a:endParaRPr lang="en-GB" sz="1400" b="1" i="0" u="none" strike="noStrike">
                        <a:effectLst/>
                        <a:latin typeface="Arial" panose="020B0604020202020204" pitchFamily="34" charset="0"/>
                      </a:endParaRPr>
                    </a:p>
                    <a:p>
                      <a:pPr marL="283464" algn="l" fontAlgn="t">
                        <a:lnSpc>
                          <a:spcPct val="100000"/>
                        </a:lnSpc>
                        <a:spcBef>
                          <a:spcPts val="210"/>
                        </a:spcBef>
                        <a:spcAft>
                          <a:spcPts val="0"/>
                        </a:spcAft>
                      </a:pPr>
                      <a:r>
                        <a:rPr lang="en-GB" sz="1400" b="1" i="0" u="none" strike="noStrike">
                          <a:effectLst/>
                          <a:latin typeface="Arial" panose="020B0604020202020204" pitchFamily="34" charset="0"/>
                          <a:ea typeface="Arial" panose="020B0604020202020204" pitchFamily="34" charset="0"/>
                          <a:cs typeface="Times New Roman" panose="02020603050405020304" pitchFamily="18" charset="0"/>
                        </a:rPr>
                        <a:t>TD1</a:t>
                      </a:r>
                      <a:endParaRPr lang="en-GB" sz="1400" b="1" i="0" u="none" strike="noStrike">
                        <a:effectLst/>
                        <a:latin typeface="Arial" panose="020B0604020202020204" pitchFamily="34" charset="0"/>
                      </a:endParaRPr>
                    </a:p>
                  </a:txBody>
                  <a:tcPr marL="13857" marR="13857" marT="1385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95000"/>
                      </a:schemeClr>
                    </a:solidFill>
                  </a:tcPr>
                </a:tc>
                <a:tc>
                  <a:txBody>
                    <a:bodyPr/>
                    <a:lstStyle/>
                    <a:p>
                      <a:pPr algn="l" fontAlgn="t">
                        <a:lnSpc>
                          <a:spcPct val="100000"/>
                        </a:lnSpc>
                        <a:spcBef>
                          <a:spcPts val="50"/>
                        </a:spcBef>
                        <a:spcAft>
                          <a:spcPts val="0"/>
                        </a:spcAft>
                      </a:pPr>
                      <a:r>
                        <a:rPr lang="en-GB" sz="1400" b="1" i="0" u="none" strike="noStrike" dirty="0">
                          <a:effectLst/>
                          <a:latin typeface="Arial" panose="020B0604020202020204" pitchFamily="34" charset="0"/>
                          <a:ea typeface="Arial" panose="020B0604020202020204" pitchFamily="34" charset="0"/>
                          <a:cs typeface="Times New Roman" panose="02020603050405020304" pitchFamily="18" charset="0"/>
                        </a:rPr>
                        <a:t> </a:t>
                      </a:r>
                      <a:endParaRPr lang="en-GB" sz="1400" b="1" i="0" u="none" strike="noStrike" dirty="0">
                        <a:effectLst/>
                        <a:latin typeface="Arial" panose="020B0604020202020204" pitchFamily="34" charset="0"/>
                      </a:endParaRPr>
                    </a:p>
                    <a:p>
                      <a:pPr marL="128016" marR="118872" algn="ctr" fontAlgn="t">
                        <a:lnSpc>
                          <a:spcPct val="100000"/>
                        </a:lnSpc>
                        <a:spcBef>
                          <a:spcPts val="210"/>
                        </a:spcBef>
                        <a:spcAft>
                          <a:spcPts val="0"/>
                        </a:spcAft>
                      </a:pPr>
                      <a:r>
                        <a:rPr lang="en-GB" sz="1400" b="1" i="0" u="none" strike="noStrike" dirty="0">
                          <a:effectLst/>
                          <a:latin typeface="Arial" panose="020B0604020202020204" pitchFamily="34" charset="0"/>
                          <a:ea typeface="Arial" panose="020B0604020202020204" pitchFamily="34" charset="0"/>
                          <a:cs typeface="Times New Roman" panose="02020603050405020304" pitchFamily="18" charset="0"/>
                        </a:rPr>
                        <a:t>TD1</a:t>
                      </a:r>
                      <a:endParaRPr lang="en-GB" sz="1400" b="1" i="0" u="none" strike="noStrike" dirty="0">
                        <a:effectLst/>
                        <a:latin typeface="Arial" panose="020B0604020202020204" pitchFamily="34" charset="0"/>
                      </a:endParaRPr>
                    </a:p>
                  </a:txBody>
                  <a:tcPr marL="13857" marR="13857" marT="1385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95000"/>
                      </a:schemeClr>
                    </a:solidFill>
                  </a:tcPr>
                </a:tc>
                <a:tc>
                  <a:txBody>
                    <a:bodyPr/>
                    <a:lstStyle/>
                    <a:p>
                      <a:pPr algn="l" fontAlgn="t">
                        <a:lnSpc>
                          <a:spcPct val="100000"/>
                        </a:lnSpc>
                        <a:spcBef>
                          <a:spcPts val="50"/>
                        </a:spcBef>
                        <a:spcAft>
                          <a:spcPts val="0"/>
                        </a:spcAft>
                      </a:pPr>
                      <a:r>
                        <a:rPr lang="en-GB" sz="1400" b="1" i="0" u="none" strike="noStrike" dirty="0">
                          <a:effectLst/>
                          <a:latin typeface="Arial" panose="020B0604020202020204" pitchFamily="34" charset="0"/>
                          <a:ea typeface="Arial" panose="020B0604020202020204" pitchFamily="34" charset="0"/>
                          <a:cs typeface="Times New Roman" panose="02020603050405020304" pitchFamily="18" charset="0"/>
                        </a:rPr>
                        <a:t> </a:t>
                      </a:r>
                      <a:endParaRPr lang="en-GB" sz="1400" b="1" i="0" u="none" strike="noStrike" dirty="0">
                        <a:effectLst/>
                        <a:latin typeface="Arial" panose="020B0604020202020204" pitchFamily="34" charset="0"/>
                      </a:endParaRPr>
                    </a:p>
                    <a:p>
                      <a:pPr marL="82296" marR="82296" algn="ctr" fontAlgn="t">
                        <a:lnSpc>
                          <a:spcPct val="100000"/>
                        </a:lnSpc>
                        <a:spcBef>
                          <a:spcPts val="210"/>
                        </a:spcBef>
                        <a:spcAft>
                          <a:spcPts val="0"/>
                        </a:spcAft>
                      </a:pPr>
                      <a:r>
                        <a:rPr lang="en-GB" sz="1400" b="1" i="0" u="none" strike="noStrike" dirty="0">
                          <a:effectLst/>
                          <a:latin typeface="Arial" panose="020B0604020202020204" pitchFamily="34" charset="0"/>
                          <a:ea typeface="Arial" panose="020B0604020202020204" pitchFamily="34" charset="0"/>
                          <a:cs typeface="Times New Roman" panose="02020603050405020304" pitchFamily="18" charset="0"/>
                        </a:rPr>
                        <a:t>TD3</a:t>
                      </a:r>
                      <a:endParaRPr lang="en-GB" sz="1400" b="1" i="0" u="none" strike="noStrike" dirty="0">
                        <a:effectLst/>
                        <a:latin typeface="Arial" panose="020B0604020202020204" pitchFamily="34" charset="0"/>
                      </a:endParaRPr>
                    </a:p>
                  </a:txBody>
                  <a:tcPr marL="13857" marR="13857" marT="1385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50000"/>
                      </a:schemeClr>
                    </a:solidFill>
                  </a:tcPr>
                </a:tc>
                <a:tc>
                  <a:txBody>
                    <a:bodyPr/>
                    <a:lstStyle/>
                    <a:p>
                      <a:pPr algn="l" fontAlgn="t">
                        <a:lnSpc>
                          <a:spcPct val="100000"/>
                        </a:lnSpc>
                        <a:spcBef>
                          <a:spcPts val="50"/>
                        </a:spcBef>
                        <a:spcAft>
                          <a:spcPts val="0"/>
                        </a:spcAft>
                      </a:pPr>
                      <a:r>
                        <a:rPr lang="en-GB" sz="1400" b="1" i="0" u="none" strike="noStrike" dirty="0">
                          <a:effectLst/>
                          <a:latin typeface="Arial" panose="020B0604020202020204" pitchFamily="34" charset="0"/>
                          <a:ea typeface="Arial" panose="020B0604020202020204" pitchFamily="34" charset="0"/>
                          <a:cs typeface="Times New Roman" panose="02020603050405020304" pitchFamily="18" charset="0"/>
                        </a:rPr>
                        <a:t> </a:t>
                      </a:r>
                      <a:endParaRPr lang="en-GB" sz="1400" b="1" i="0" u="none" strike="noStrike" dirty="0">
                        <a:effectLst/>
                        <a:latin typeface="Arial" panose="020B0604020202020204" pitchFamily="34" charset="0"/>
                      </a:endParaRPr>
                    </a:p>
                    <a:p>
                      <a:pPr marL="82296" marR="73152" algn="ctr" fontAlgn="t">
                        <a:lnSpc>
                          <a:spcPct val="100000"/>
                        </a:lnSpc>
                        <a:spcBef>
                          <a:spcPts val="210"/>
                        </a:spcBef>
                        <a:spcAft>
                          <a:spcPts val="0"/>
                        </a:spcAft>
                      </a:pPr>
                      <a:r>
                        <a:rPr lang="en-GB" sz="1400" b="1" i="0" u="none" strike="noStrike" dirty="0">
                          <a:effectLst/>
                          <a:latin typeface="Arial" panose="020B0604020202020204" pitchFamily="34" charset="0"/>
                          <a:ea typeface="Arial" panose="020B0604020202020204" pitchFamily="34" charset="0"/>
                          <a:cs typeface="Times New Roman" panose="02020603050405020304" pitchFamily="18" charset="0"/>
                        </a:rPr>
                        <a:t>TD1</a:t>
                      </a:r>
                      <a:endParaRPr lang="en-GB" sz="1400" b="1" i="0" u="none" strike="noStrike" dirty="0">
                        <a:effectLst/>
                        <a:latin typeface="Arial" panose="020B0604020202020204" pitchFamily="34" charset="0"/>
                      </a:endParaRPr>
                    </a:p>
                  </a:txBody>
                  <a:tcPr marL="13857" marR="13857" marT="1385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95000"/>
                      </a:schemeClr>
                    </a:solidFill>
                  </a:tcPr>
                </a:tc>
                <a:tc>
                  <a:txBody>
                    <a:bodyPr/>
                    <a:lstStyle/>
                    <a:p>
                      <a:pPr algn="l" fontAlgn="t">
                        <a:lnSpc>
                          <a:spcPct val="100000"/>
                        </a:lnSpc>
                        <a:spcBef>
                          <a:spcPts val="50"/>
                        </a:spcBef>
                        <a:spcAft>
                          <a:spcPts val="0"/>
                        </a:spcAft>
                      </a:pPr>
                      <a:r>
                        <a:rPr lang="en-GB" sz="1400" b="1" i="0" u="none" strike="noStrike" dirty="0">
                          <a:effectLst/>
                          <a:latin typeface="Arial" panose="020B0604020202020204" pitchFamily="34" charset="0"/>
                          <a:ea typeface="Arial" panose="020B0604020202020204" pitchFamily="34" charset="0"/>
                          <a:cs typeface="Times New Roman" panose="02020603050405020304" pitchFamily="18" charset="0"/>
                        </a:rPr>
                        <a:t> </a:t>
                      </a:r>
                      <a:endParaRPr lang="en-GB" sz="1400" b="1" i="0" u="none" strike="noStrike" dirty="0">
                        <a:effectLst/>
                        <a:latin typeface="Arial" panose="020B0604020202020204" pitchFamily="34" charset="0"/>
                      </a:endParaRPr>
                    </a:p>
                    <a:p>
                      <a:pPr marL="128016" marR="128016" algn="ctr" fontAlgn="t">
                        <a:lnSpc>
                          <a:spcPct val="100000"/>
                        </a:lnSpc>
                        <a:spcBef>
                          <a:spcPts val="210"/>
                        </a:spcBef>
                        <a:spcAft>
                          <a:spcPts val="0"/>
                        </a:spcAft>
                      </a:pPr>
                      <a:r>
                        <a:rPr lang="en-GB" sz="1400" b="1" i="0" u="none" strike="noStrike" dirty="0">
                          <a:effectLst/>
                          <a:latin typeface="Arial" panose="020B0604020202020204" pitchFamily="34" charset="0"/>
                          <a:ea typeface="Arial" panose="020B0604020202020204" pitchFamily="34" charset="0"/>
                          <a:cs typeface="Times New Roman" panose="02020603050405020304" pitchFamily="18" charset="0"/>
                        </a:rPr>
                        <a:t>TD3</a:t>
                      </a:r>
                      <a:endParaRPr lang="en-GB" sz="1400" b="1" i="0" u="none" strike="noStrike" dirty="0">
                        <a:effectLst/>
                        <a:latin typeface="Arial" panose="020B0604020202020204" pitchFamily="34" charset="0"/>
                      </a:endParaRPr>
                    </a:p>
                  </a:txBody>
                  <a:tcPr marL="13857" marR="13857" marT="1385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50000"/>
                      </a:schemeClr>
                    </a:solidFill>
                  </a:tcPr>
                </a:tc>
                <a:extLst>
                  <a:ext uri="{0D108BD9-81ED-4DB2-BD59-A6C34878D82A}">
                    <a16:rowId xmlns:a16="http://schemas.microsoft.com/office/drawing/2014/main" val="666709502"/>
                  </a:ext>
                </a:extLst>
              </a:tr>
            </a:tbl>
          </a:graphicData>
        </a:graphic>
      </p:graphicFrame>
    </p:spTree>
    <p:extLst>
      <p:ext uri="{BB962C8B-B14F-4D97-AF65-F5344CB8AC3E}">
        <p14:creationId xmlns:p14="http://schemas.microsoft.com/office/powerpoint/2010/main" val="778639121"/>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851A4D-27CE-A248-8BEB-C060F7C0E81F}"/>
              </a:ext>
            </a:extLst>
          </p:cNvPr>
          <p:cNvSpPr>
            <a:spLocks noGrp="1"/>
          </p:cNvSpPr>
          <p:nvPr>
            <p:ph type="title"/>
          </p:nvPr>
        </p:nvSpPr>
        <p:spPr/>
        <p:txBody>
          <a:bodyPr/>
          <a:lstStyle/>
          <a:p>
            <a:pPr algn="ctr"/>
            <a:r>
              <a:rPr lang="en-IE" sz="3200" dirty="0"/>
              <a:t>Temporary Distance:</a:t>
            </a:r>
            <a:br>
              <a:rPr lang="en-IE" sz="3200" dirty="0"/>
            </a:br>
            <a:r>
              <a:rPr lang="en-IE" sz="3200" dirty="0"/>
              <a:t>Inside Quantity Distances </a:t>
            </a:r>
          </a:p>
        </p:txBody>
      </p:sp>
      <p:graphicFrame>
        <p:nvGraphicFramePr>
          <p:cNvPr id="8" name="Content Placeholder 3">
            <a:extLst>
              <a:ext uri="{FF2B5EF4-FFF2-40B4-BE49-F238E27FC236}">
                <a16:creationId xmlns:a16="http://schemas.microsoft.com/office/drawing/2014/main" id="{0FAC09D5-0D09-1540-B8B5-2B10F07A6B28}"/>
              </a:ext>
            </a:extLst>
          </p:cNvPr>
          <p:cNvGraphicFramePr>
            <a:graphicFrameLocks/>
          </p:cNvGraphicFramePr>
          <p:nvPr>
            <p:extLst>
              <p:ext uri="{D42A27DB-BD31-4B8C-83A1-F6EECF244321}">
                <p14:modId xmlns:p14="http://schemas.microsoft.com/office/powerpoint/2010/main" val="3658280569"/>
              </p:ext>
            </p:extLst>
          </p:nvPr>
        </p:nvGraphicFramePr>
        <p:xfrm>
          <a:off x="1357313" y="1690689"/>
          <a:ext cx="6157912" cy="4703812"/>
        </p:xfrm>
        <a:graphic>
          <a:graphicData uri="http://schemas.openxmlformats.org/drawingml/2006/table">
            <a:tbl>
              <a:tblPr firstRow="1" firstCol="1" lastRow="1" lastCol="1" bandRow="1" bandCol="1"/>
              <a:tblGrid>
                <a:gridCol w="1945181">
                  <a:extLst>
                    <a:ext uri="{9D8B030D-6E8A-4147-A177-3AD203B41FA5}">
                      <a16:colId xmlns:a16="http://schemas.microsoft.com/office/drawing/2014/main" val="1407381335"/>
                    </a:ext>
                  </a:extLst>
                </a:gridCol>
                <a:gridCol w="1401159">
                  <a:extLst>
                    <a:ext uri="{9D8B030D-6E8A-4147-A177-3AD203B41FA5}">
                      <a16:colId xmlns:a16="http://schemas.microsoft.com/office/drawing/2014/main" val="657671453"/>
                    </a:ext>
                  </a:extLst>
                </a:gridCol>
                <a:gridCol w="1405786">
                  <a:extLst>
                    <a:ext uri="{9D8B030D-6E8A-4147-A177-3AD203B41FA5}">
                      <a16:colId xmlns:a16="http://schemas.microsoft.com/office/drawing/2014/main" val="2205957697"/>
                    </a:ext>
                  </a:extLst>
                </a:gridCol>
                <a:gridCol w="1405786">
                  <a:extLst>
                    <a:ext uri="{9D8B030D-6E8A-4147-A177-3AD203B41FA5}">
                      <a16:colId xmlns:a16="http://schemas.microsoft.com/office/drawing/2014/main" val="1218160990"/>
                    </a:ext>
                  </a:extLst>
                </a:gridCol>
              </a:tblGrid>
              <a:tr h="395732">
                <a:tc rowSpan="2">
                  <a:txBody>
                    <a:bodyPr/>
                    <a:lstStyle/>
                    <a:p>
                      <a:pPr algn="ctr" fontAlgn="t">
                        <a:spcBef>
                          <a:spcPts val="20"/>
                        </a:spcBef>
                        <a:spcAft>
                          <a:spcPts val="0"/>
                        </a:spcAft>
                      </a:pPr>
                      <a:r>
                        <a:rPr lang="en-GB" sz="1800" b="0" i="0" u="none" strike="noStrike">
                          <a:solidFill>
                            <a:schemeClr val="bg1"/>
                          </a:solidFill>
                          <a:effectLst/>
                          <a:latin typeface="Arial" panose="020B0604020202020204" pitchFamily="34" charset="0"/>
                          <a:ea typeface="Arial" panose="020B0604020202020204" pitchFamily="34" charset="0"/>
                          <a:cs typeface="Times New Roman" panose="02020603050405020304" pitchFamily="18" charset="0"/>
                        </a:rPr>
                        <a:t> </a:t>
                      </a:r>
                      <a:endParaRPr lang="en-GB" sz="1800" b="0" i="0" u="none" strike="noStrike">
                        <a:solidFill>
                          <a:schemeClr val="bg1"/>
                        </a:solidFill>
                        <a:effectLst/>
                        <a:latin typeface="Arial" panose="020B0604020202020204" pitchFamily="34" charset="0"/>
                      </a:endParaRPr>
                    </a:p>
                    <a:p>
                      <a:pPr marL="128016" algn="ctr" fontAlgn="t">
                        <a:spcBef>
                          <a:spcPts val="210"/>
                        </a:spcBef>
                        <a:spcAft>
                          <a:spcPts val="0"/>
                        </a:spcAft>
                      </a:pPr>
                      <a:r>
                        <a:rPr lang="en-GB" sz="1800" b="1" i="0" u="none" strike="noStrike">
                          <a:solidFill>
                            <a:schemeClr val="bg1"/>
                          </a:solidFill>
                          <a:effectLst/>
                          <a:latin typeface="Arial" panose="020B0604020202020204" pitchFamily="34" charset="0"/>
                          <a:ea typeface="Arial" panose="020B0604020202020204" pitchFamily="34" charset="0"/>
                          <a:cs typeface="Times New Roman" panose="02020603050405020304" pitchFamily="18" charset="0"/>
                        </a:rPr>
                        <a:t>NEQ</a:t>
                      </a:r>
                      <a:endParaRPr lang="en-GB" sz="1800" b="0" i="0" u="none" strike="noStrike">
                        <a:solidFill>
                          <a:schemeClr val="bg1"/>
                        </a:solidFill>
                        <a:effectLst/>
                        <a:latin typeface="Arial" panose="020B0604020202020204" pitchFamily="34" charset="0"/>
                      </a:endParaRPr>
                    </a:p>
                  </a:txBody>
                  <a:tcPr marL="117679" marR="117679" marT="58840" marB="5884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4F81BD"/>
                    </a:solidFill>
                  </a:tcPr>
                </a:tc>
                <a:tc gridSpan="3">
                  <a:txBody>
                    <a:bodyPr/>
                    <a:lstStyle/>
                    <a:p>
                      <a:pPr marL="384048" algn="ctr" fontAlgn="t">
                        <a:spcBef>
                          <a:spcPts val="210"/>
                        </a:spcBef>
                        <a:spcAft>
                          <a:spcPts val="0"/>
                        </a:spcAft>
                      </a:pPr>
                      <a:r>
                        <a:rPr lang="en-GB" sz="1800" b="1" i="0" u="none" strike="noStrike">
                          <a:solidFill>
                            <a:schemeClr val="bg1"/>
                          </a:solidFill>
                          <a:effectLst/>
                          <a:latin typeface="Arial" panose="020B0604020202020204" pitchFamily="34" charset="0"/>
                          <a:ea typeface="Arial" panose="020B0604020202020204" pitchFamily="34" charset="0"/>
                          <a:cs typeface="Times New Roman" panose="02020603050405020304" pitchFamily="18" charset="0"/>
                        </a:rPr>
                        <a:t>IQD</a:t>
                      </a:r>
                      <a:r>
                        <a:rPr lang="en-GB" sz="1800" b="1" i="0" u="none" strike="noStrike" spc="-10">
                          <a:solidFill>
                            <a:schemeClr val="bg1"/>
                          </a:solidFill>
                          <a:effectLst/>
                          <a:latin typeface="Arial" panose="020B0604020202020204" pitchFamily="34" charset="0"/>
                          <a:ea typeface="Arial" panose="020B0604020202020204" pitchFamily="34" charset="0"/>
                          <a:cs typeface="Times New Roman" panose="02020603050405020304" pitchFamily="18" charset="0"/>
                        </a:rPr>
                        <a:t> </a:t>
                      </a:r>
                      <a:r>
                        <a:rPr lang="en-GB" sz="1800" b="1" i="0" u="none" strike="noStrike">
                          <a:solidFill>
                            <a:schemeClr val="bg1"/>
                          </a:solidFill>
                          <a:effectLst/>
                          <a:latin typeface="Arial" panose="020B0604020202020204" pitchFamily="34" charset="0"/>
                          <a:ea typeface="Arial" panose="020B0604020202020204" pitchFamily="34" charset="0"/>
                          <a:cs typeface="Times New Roman" panose="02020603050405020304" pitchFamily="18" charset="0"/>
                        </a:rPr>
                        <a:t>(TD)</a:t>
                      </a:r>
                      <a:r>
                        <a:rPr lang="en-GB" sz="1800" b="1" i="0" u="none" strike="noStrike" spc="-10">
                          <a:solidFill>
                            <a:schemeClr val="bg1"/>
                          </a:solidFill>
                          <a:effectLst/>
                          <a:latin typeface="Arial" panose="020B0604020202020204" pitchFamily="34" charset="0"/>
                          <a:ea typeface="Arial" panose="020B0604020202020204" pitchFamily="34" charset="0"/>
                          <a:cs typeface="Times New Roman" panose="02020603050405020304" pitchFamily="18" charset="0"/>
                        </a:rPr>
                        <a:t> </a:t>
                      </a:r>
                      <a:r>
                        <a:rPr lang="en-GB" sz="1800" b="1" i="0" u="none" strike="noStrike">
                          <a:solidFill>
                            <a:schemeClr val="bg1"/>
                          </a:solidFill>
                          <a:effectLst/>
                          <a:latin typeface="Arial" panose="020B0604020202020204" pitchFamily="34" charset="0"/>
                          <a:ea typeface="Arial" panose="020B0604020202020204" pitchFamily="34" charset="0"/>
                          <a:cs typeface="Times New Roman" panose="02020603050405020304" pitchFamily="18" charset="0"/>
                        </a:rPr>
                        <a:t>(m)</a:t>
                      </a:r>
                      <a:endParaRPr lang="en-GB" sz="1800" b="0" i="0" u="none" strike="noStrike">
                        <a:solidFill>
                          <a:schemeClr val="bg1"/>
                        </a:solidFill>
                        <a:effectLst/>
                        <a:latin typeface="Arial" panose="020B0604020202020204" pitchFamily="34" charset="0"/>
                      </a:endParaRPr>
                    </a:p>
                  </a:txBody>
                  <a:tcPr marL="117679" marR="117679" marT="58840" marB="5884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4F81BD"/>
                    </a:solidFill>
                  </a:tcPr>
                </a:tc>
                <a:tc hMerge="1">
                  <a:txBody>
                    <a:bodyPr/>
                    <a:lstStyle/>
                    <a:p>
                      <a:endParaRPr lang="en-IE"/>
                    </a:p>
                  </a:txBody>
                  <a:tcPr/>
                </a:tc>
                <a:tc hMerge="1">
                  <a:txBody>
                    <a:bodyPr/>
                    <a:lstStyle/>
                    <a:p>
                      <a:endParaRPr lang="en-IE"/>
                    </a:p>
                  </a:txBody>
                  <a:tcPr/>
                </a:tc>
                <a:extLst>
                  <a:ext uri="{0D108BD9-81ED-4DB2-BD59-A6C34878D82A}">
                    <a16:rowId xmlns:a16="http://schemas.microsoft.com/office/drawing/2014/main" val="4228571349"/>
                  </a:ext>
                </a:extLst>
              </a:tr>
              <a:tr h="280131">
                <a:tc vMerge="1">
                  <a:txBody>
                    <a:bodyPr/>
                    <a:lstStyle/>
                    <a:p>
                      <a:endParaRPr lang="en-IE"/>
                    </a:p>
                  </a:txBody>
                  <a:tcPr/>
                </a:tc>
                <a:tc>
                  <a:txBody>
                    <a:bodyPr/>
                    <a:lstStyle/>
                    <a:p>
                      <a:pPr marL="146304" algn="ctr" fontAlgn="t">
                        <a:spcBef>
                          <a:spcPts val="210"/>
                        </a:spcBef>
                        <a:spcAft>
                          <a:spcPts val="0"/>
                        </a:spcAft>
                      </a:pPr>
                      <a:r>
                        <a:rPr lang="en-GB" sz="1800" b="1" i="0" u="none" strike="noStrike">
                          <a:solidFill>
                            <a:schemeClr val="bg1"/>
                          </a:solidFill>
                          <a:effectLst/>
                          <a:latin typeface="Arial" panose="020B0604020202020204" pitchFamily="34" charset="0"/>
                          <a:ea typeface="Arial" panose="020B0604020202020204" pitchFamily="34" charset="0"/>
                          <a:cs typeface="Times New Roman" panose="02020603050405020304" pitchFamily="18" charset="0"/>
                        </a:rPr>
                        <a:t>TD1</a:t>
                      </a:r>
                      <a:endParaRPr lang="en-GB" sz="1800" b="0" i="0" u="none" strike="noStrike">
                        <a:solidFill>
                          <a:schemeClr val="bg1"/>
                        </a:solidFill>
                        <a:effectLst/>
                        <a:latin typeface="Arial" panose="020B0604020202020204" pitchFamily="34" charset="0"/>
                      </a:endParaRPr>
                    </a:p>
                  </a:txBody>
                  <a:tcPr marL="12258" marR="12258" marT="1225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4F81BD"/>
                    </a:solidFill>
                  </a:tcPr>
                </a:tc>
                <a:tc>
                  <a:txBody>
                    <a:bodyPr/>
                    <a:lstStyle/>
                    <a:p>
                      <a:pPr marL="146304" algn="ctr" fontAlgn="t">
                        <a:spcBef>
                          <a:spcPts val="210"/>
                        </a:spcBef>
                        <a:spcAft>
                          <a:spcPts val="0"/>
                        </a:spcAft>
                      </a:pPr>
                      <a:r>
                        <a:rPr lang="en-GB" sz="1800" b="1" i="0" u="none" strike="noStrike">
                          <a:solidFill>
                            <a:schemeClr val="bg1"/>
                          </a:solidFill>
                          <a:effectLst/>
                          <a:latin typeface="Arial" panose="020B0604020202020204" pitchFamily="34" charset="0"/>
                          <a:ea typeface="Arial" panose="020B0604020202020204" pitchFamily="34" charset="0"/>
                          <a:cs typeface="Times New Roman" panose="02020603050405020304" pitchFamily="18" charset="0"/>
                        </a:rPr>
                        <a:t>TD2</a:t>
                      </a:r>
                      <a:endParaRPr lang="en-GB" sz="1800" b="0" i="0" u="none" strike="noStrike">
                        <a:solidFill>
                          <a:schemeClr val="bg1"/>
                        </a:solidFill>
                        <a:effectLst/>
                        <a:latin typeface="Arial" panose="020B0604020202020204" pitchFamily="34" charset="0"/>
                      </a:endParaRPr>
                    </a:p>
                  </a:txBody>
                  <a:tcPr marL="12258" marR="12258" marT="1225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4F81BD"/>
                    </a:solidFill>
                  </a:tcPr>
                </a:tc>
                <a:tc>
                  <a:txBody>
                    <a:bodyPr/>
                    <a:lstStyle/>
                    <a:p>
                      <a:pPr marL="146304" algn="ctr" fontAlgn="t">
                        <a:spcBef>
                          <a:spcPts val="210"/>
                        </a:spcBef>
                        <a:spcAft>
                          <a:spcPts val="0"/>
                        </a:spcAft>
                      </a:pPr>
                      <a:r>
                        <a:rPr lang="en-GB" sz="1800" b="1" i="0" u="none" strike="noStrike">
                          <a:solidFill>
                            <a:schemeClr val="bg1"/>
                          </a:solidFill>
                          <a:effectLst/>
                          <a:latin typeface="Arial" panose="020B0604020202020204" pitchFamily="34" charset="0"/>
                          <a:ea typeface="Arial" panose="020B0604020202020204" pitchFamily="34" charset="0"/>
                          <a:cs typeface="Times New Roman" panose="02020603050405020304" pitchFamily="18" charset="0"/>
                        </a:rPr>
                        <a:t>TD3</a:t>
                      </a:r>
                      <a:endParaRPr lang="en-GB" sz="1800" b="0" i="0" u="none" strike="noStrike">
                        <a:solidFill>
                          <a:schemeClr val="bg1"/>
                        </a:solidFill>
                        <a:effectLst/>
                        <a:latin typeface="Arial" panose="020B0604020202020204" pitchFamily="34" charset="0"/>
                      </a:endParaRPr>
                    </a:p>
                  </a:txBody>
                  <a:tcPr marL="12258" marR="12258" marT="1225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4F81BD"/>
                    </a:solidFill>
                  </a:tcPr>
                </a:tc>
                <a:extLst>
                  <a:ext uri="{0D108BD9-81ED-4DB2-BD59-A6C34878D82A}">
                    <a16:rowId xmlns:a16="http://schemas.microsoft.com/office/drawing/2014/main" val="2360145429"/>
                  </a:ext>
                </a:extLst>
              </a:tr>
              <a:tr h="280131">
                <a:tc>
                  <a:txBody>
                    <a:bodyPr/>
                    <a:lstStyle/>
                    <a:p>
                      <a:pPr marR="64008" algn="ctr" fontAlgn="t">
                        <a:spcBef>
                          <a:spcPts val="210"/>
                        </a:spcBef>
                        <a:spcAft>
                          <a:spcPts val="0"/>
                        </a:spcAft>
                      </a:pPr>
                      <a:r>
                        <a:rPr lang="en-GB" sz="1800" b="1" i="0" u="none" strike="noStrike">
                          <a:effectLst/>
                          <a:latin typeface="Arial" panose="020B0604020202020204" pitchFamily="34" charset="0"/>
                          <a:ea typeface="Arial" panose="020B0604020202020204" pitchFamily="34" charset="0"/>
                          <a:cs typeface="Times New Roman" panose="02020603050405020304" pitchFamily="18" charset="0"/>
                        </a:rPr>
                        <a:t>25</a:t>
                      </a:r>
                      <a:endParaRPr lang="en-GB" sz="1800" b="0" i="0" u="none" strike="noStrike">
                        <a:effectLst/>
                        <a:latin typeface="Arial" panose="020B0604020202020204" pitchFamily="34" charset="0"/>
                      </a:endParaRPr>
                    </a:p>
                  </a:txBody>
                  <a:tcPr marL="12258" marR="12258" marT="1225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R="64008" algn="ctr" fontAlgn="t">
                        <a:spcBef>
                          <a:spcPts val="210"/>
                        </a:spcBef>
                        <a:spcAft>
                          <a:spcPts val="0"/>
                        </a:spcAft>
                      </a:pPr>
                      <a:r>
                        <a:rPr lang="en-GB" sz="1800" b="0" i="0" u="none" strike="noStrike">
                          <a:effectLst/>
                          <a:latin typeface="Arial" panose="020B0604020202020204" pitchFamily="34" charset="0"/>
                          <a:ea typeface="Arial" panose="020B0604020202020204" pitchFamily="34" charset="0"/>
                          <a:cs typeface="Times New Roman" panose="02020603050405020304" pitchFamily="18" charset="0"/>
                        </a:rPr>
                        <a:t>4</a:t>
                      </a:r>
                      <a:endParaRPr lang="en-GB" sz="1800" b="0" i="0" u="none" strike="noStrike">
                        <a:effectLst/>
                        <a:latin typeface="Arial" panose="020B0604020202020204" pitchFamily="34" charset="0"/>
                      </a:endParaRPr>
                    </a:p>
                  </a:txBody>
                  <a:tcPr marL="12258" marR="12258" marT="1225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R="64008" algn="ctr" fontAlgn="t">
                        <a:spcBef>
                          <a:spcPts val="210"/>
                        </a:spcBef>
                        <a:spcAft>
                          <a:spcPts val="0"/>
                        </a:spcAft>
                      </a:pPr>
                      <a:r>
                        <a:rPr lang="en-GB" sz="1800" b="0" i="0" u="none" strike="noStrike">
                          <a:effectLst/>
                          <a:latin typeface="Arial" panose="020B0604020202020204" pitchFamily="34" charset="0"/>
                          <a:ea typeface="Arial" panose="020B0604020202020204" pitchFamily="34" charset="0"/>
                          <a:cs typeface="Times New Roman" panose="02020603050405020304" pitchFamily="18" charset="0"/>
                        </a:rPr>
                        <a:t>7</a:t>
                      </a:r>
                      <a:endParaRPr lang="en-GB" sz="1800" b="0" i="0" u="none" strike="noStrike">
                        <a:effectLst/>
                        <a:latin typeface="Arial" panose="020B0604020202020204" pitchFamily="34" charset="0"/>
                      </a:endParaRPr>
                    </a:p>
                  </a:txBody>
                  <a:tcPr marL="12258" marR="12258" marT="1225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R="64008" algn="ctr" fontAlgn="t">
                        <a:spcBef>
                          <a:spcPts val="210"/>
                        </a:spcBef>
                        <a:spcAft>
                          <a:spcPts val="0"/>
                        </a:spcAft>
                      </a:pPr>
                      <a:r>
                        <a:rPr lang="en-GB" sz="1800" b="0" i="0" u="none" strike="noStrike">
                          <a:effectLst/>
                          <a:latin typeface="Arial" panose="020B0604020202020204" pitchFamily="34" charset="0"/>
                          <a:ea typeface="Arial" panose="020B0604020202020204" pitchFamily="34" charset="0"/>
                          <a:cs typeface="Times New Roman" panose="02020603050405020304" pitchFamily="18" charset="0"/>
                        </a:rPr>
                        <a:t>14</a:t>
                      </a:r>
                      <a:endParaRPr lang="en-GB" sz="1800" b="0" i="0" u="none" strike="noStrike">
                        <a:effectLst/>
                        <a:latin typeface="Arial" panose="020B0604020202020204" pitchFamily="34" charset="0"/>
                      </a:endParaRPr>
                    </a:p>
                  </a:txBody>
                  <a:tcPr marL="12258" marR="12258" marT="1225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2249989262"/>
                  </a:ext>
                </a:extLst>
              </a:tr>
              <a:tr h="280131">
                <a:tc>
                  <a:txBody>
                    <a:bodyPr/>
                    <a:lstStyle/>
                    <a:p>
                      <a:pPr marR="64008" algn="ctr" fontAlgn="t">
                        <a:spcBef>
                          <a:spcPts val="210"/>
                        </a:spcBef>
                        <a:spcAft>
                          <a:spcPts val="0"/>
                        </a:spcAft>
                      </a:pPr>
                      <a:r>
                        <a:rPr lang="en-GB" sz="1800" b="1" i="0" u="none" strike="noStrike">
                          <a:effectLst/>
                          <a:latin typeface="Arial" panose="020B0604020202020204" pitchFamily="34" charset="0"/>
                          <a:ea typeface="Arial" panose="020B0604020202020204" pitchFamily="34" charset="0"/>
                          <a:cs typeface="Times New Roman" panose="02020603050405020304" pitchFamily="18" charset="0"/>
                        </a:rPr>
                        <a:t>50</a:t>
                      </a:r>
                      <a:endParaRPr lang="en-GB" sz="1800" b="0" i="0" u="none" strike="noStrike">
                        <a:effectLst/>
                        <a:latin typeface="Arial" panose="020B0604020202020204" pitchFamily="34" charset="0"/>
                      </a:endParaRPr>
                    </a:p>
                  </a:txBody>
                  <a:tcPr marL="12258" marR="12258" marT="1225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R="64008" algn="ctr" fontAlgn="t">
                        <a:spcBef>
                          <a:spcPts val="210"/>
                        </a:spcBef>
                        <a:spcAft>
                          <a:spcPts val="0"/>
                        </a:spcAft>
                      </a:pPr>
                      <a:r>
                        <a:rPr lang="en-GB" sz="1800" b="0" i="0" u="none" strike="noStrike">
                          <a:effectLst/>
                          <a:latin typeface="Arial" panose="020B0604020202020204" pitchFamily="34" charset="0"/>
                          <a:ea typeface="Arial" panose="020B0604020202020204" pitchFamily="34" charset="0"/>
                          <a:cs typeface="Times New Roman" panose="02020603050405020304" pitchFamily="18" charset="0"/>
                        </a:rPr>
                        <a:t>4</a:t>
                      </a:r>
                      <a:endParaRPr lang="en-GB" sz="1800" b="0" i="0" u="none" strike="noStrike">
                        <a:effectLst/>
                        <a:latin typeface="Arial" panose="020B0604020202020204" pitchFamily="34" charset="0"/>
                      </a:endParaRPr>
                    </a:p>
                  </a:txBody>
                  <a:tcPr marL="12258" marR="12258" marT="1225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R="64008" algn="ctr" fontAlgn="t">
                        <a:spcBef>
                          <a:spcPts val="210"/>
                        </a:spcBef>
                        <a:spcAft>
                          <a:spcPts val="0"/>
                        </a:spcAft>
                      </a:pPr>
                      <a:r>
                        <a:rPr lang="en-GB" sz="1800" b="0" i="0" u="none" strike="noStrike">
                          <a:effectLst/>
                          <a:latin typeface="Arial" panose="020B0604020202020204" pitchFamily="34" charset="0"/>
                          <a:ea typeface="Arial" panose="020B0604020202020204" pitchFamily="34" charset="0"/>
                          <a:cs typeface="Times New Roman" panose="02020603050405020304" pitchFamily="18" charset="0"/>
                        </a:rPr>
                        <a:t>9</a:t>
                      </a:r>
                      <a:endParaRPr lang="en-GB" sz="1800" b="0" i="0" u="none" strike="noStrike">
                        <a:effectLst/>
                        <a:latin typeface="Arial" panose="020B0604020202020204" pitchFamily="34" charset="0"/>
                      </a:endParaRPr>
                    </a:p>
                  </a:txBody>
                  <a:tcPr marL="12258" marR="12258" marT="1225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R="64008" algn="ctr" fontAlgn="t">
                        <a:spcBef>
                          <a:spcPts val="210"/>
                        </a:spcBef>
                        <a:spcAft>
                          <a:spcPts val="0"/>
                        </a:spcAft>
                      </a:pPr>
                      <a:r>
                        <a:rPr lang="en-GB" sz="1800" b="0" i="0" u="none" strike="noStrike">
                          <a:effectLst/>
                          <a:latin typeface="Arial" panose="020B0604020202020204" pitchFamily="34" charset="0"/>
                          <a:ea typeface="Arial" panose="020B0604020202020204" pitchFamily="34" charset="0"/>
                          <a:cs typeface="Times New Roman" panose="02020603050405020304" pitchFamily="18" charset="0"/>
                        </a:rPr>
                        <a:t>18</a:t>
                      </a:r>
                      <a:endParaRPr lang="en-GB" sz="1800" b="0" i="0" u="none" strike="noStrike">
                        <a:effectLst/>
                        <a:latin typeface="Arial" panose="020B0604020202020204" pitchFamily="34" charset="0"/>
                      </a:endParaRPr>
                    </a:p>
                  </a:txBody>
                  <a:tcPr marL="12258" marR="12258" marT="1225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2686110501"/>
                  </a:ext>
                </a:extLst>
              </a:tr>
              <a:tr h="280131">
                <a:tc>
                  <a:txBody>
                    <a:bodyPr/>
                    <a:lstStyle/>
                    <a:p>
                      <a:pPr marR="64008" algn="ctr" fontAlgn="t">
                        <a:spcBef>
                          <a:spcPts val="210"/>
                        </a:spcBef>
                        <a:spcAft>
                          <a:spcPts val="0"/>
                        </a:spcAft>
                      </a:pPr>
                      <a:r>
                        <a:rPr lang="en-GB" sz="1800" b="1" i="0" u="none" strike="noStrike">
                          <a:effectLst/>
                          <a:latin typeface="Arial" panose="020B0604020202020204" pitchFamily="34" charset="0"/>
                          <a:ea typeface="Arial" panose="020B0604020202020204" pitchFamily="34" charset="0"/>
                          <a:cs typeface="Times New Roman" panose="02020603050405020304" pitchFamily="18" charset="0"/>
                        </a:rPr>
                        <a:t>75</a:t>
                      </a:r>
                      <a:endParaRPr lang="en-GB" sz="1800" b="0" i="0" u="none" strike="noStrike">
                        <a:effectLst/>
                        <a:latin typeface="Arial" panose="020B0604020202020204" pitchFamily="34" charset="0"/>
                      </a:endParaRPr>
                    </a:p>
                  </a:txBody>
                  <a:tcPr marL="12258" marR="12258" marT="1225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R="64008" algn="ctr" fontAlgn="t">
                        <a:spcBef>
                          <a:spcPts val="210"/>
                        </a:spcBef>
                        <a:spcAft>
                          <a:spcPts val="0"/>
                        </a:spcAft>
                      </a:pPr>
                      <a:r>
                        <a:rPr lang="en-GB" sz="1800" b="0" i="0" u="none" strike="noStrike">
                          <a:effectLst/>
                          <a:latin typeface="Arial" panose="020B0604020202020204" pitchFamily="34" charset="0"/>
                          <a:ea typeface="Arial" panose="020B0604020202020204" pitchFamily="34" charset="0"/>
                          <a:cs typeface="Times New Roman" panose="02020603050405020304" pitchFamily="18" charset="0"/>
                        </a:rPr>
                        <a:t>4</a:t>
                      </a:r>
                      <a:endParaRPr lang="en-GB" sz="1800" b="0" i="0" u="none" strike="noStrike">
                        <a:effectLst/>
                        <a:latin typeface="Arial" panose="020B0604020202020204" pitchFamily="34" charset="0"/>
                      </a:endParaRPr>
                    </a:p>
                  </a:txBody>
                  <a:tcPr marL="12258" marR="12258" marT="1225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R="64008" algn="ctr" fontAlgn="t">
                        <a:spcBef>
                          <a:spcPts val="210"/>
                        </a:spcBef>
                        <a:spcAft>
                          <a:spcPts val="0"/>
                        </a:spcAft>
                      </a:pPr>
                      <a:r>
                        <a:rPr lang="en-GB" sz="1800" b="0" i="0" u="none" strike="noStrike">
                          <a:effectLst/>
                          <a:latin typeface="Arial" panose="020B0604020202020204" pitchFamily="34" charset="0"/>
                          <a:ea typeface="Arial" panose="020B0604020202020204" pitchFamily="34" charset="0"/>
                          <a:cs typeface="Times New Roman" panose="02020603050405020304" pitchFamily="18" charset="0"/>
                        </a:rPr>
                        <a:t>10</a:t>
                      </a:r>
                      <a:endParaRPr lang="en-GB" sz="1800" b="0" i="0" u="none" strike="noStrike">
                        <a:effectLst/>
                        <a:latin typeface="Arial" panose="020B0604020202020204" pitchFamily="34" charset="0"/>
                      </a:endParaRPr>
                    </a:p>
                  </a:txBody>
                  <a:tcPr marL="12258" marR="12258" marT="1225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R="64008" algn="ctr" fontAlgn="t">
                        <a:spcBef>
                          <a:spcPts val="210"/>
                        </a:spcBef>
                        <a:spcAft>
                          <a:spcPts val="0"/>
                        </a:spcAft>
                      </a:pPr>
                      <a:r>
                        <a:rPr lang="en-GB" sz="1800" b="0" i="0" u="none" strike="noStrike">
                          <a:effectLst/>
                          <a:latin typeface="Arial" panose="020B0604020202020204" pitchFamily="34" charset="0"/>
                          <a:ea typeface="Arial" panose="020B0604020202020204" pitchFamily="34" charset="0"/>
                          <a:cs typeface="Times New Roman" panose="02020603050405020304" pitchFamily="18" charset="0"/>
                        </a:rPr>
                        <a:t>20</a:t>
                      </a:r>
                      <a:endParaRPr lang="en-GB" sz="1800" b="0" i="0" u="none" strike="noStrike">
                        <a:effectLst/>
                        <a:latin typeface="Arial" panose="020B0604020202020204" pitchFamily="34" charset="0"/>
                      </a:endParaRPr>
                    </a:p>
                  </a:txBody>
                  <a:tcPr marL="12258" marR="12258" marT="1225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2024796159"/>
                  </a:ext>
                </a:extLst>
              </a:tr>
              <a:tr h="280131">
                <a:tc>
                  <a:txBody>
                    <a:bodyPr/>
                    <a:lstStyle/>
                    <a:p>
                      <a:pPr marR="64008" algn="ctr" fontAlgn="t">
                        <a:spcBef>
                          <a:spcPts val="210"/>
                        </a:spcBef>
                        <a:spcAft>
                          <a:spcPts val="0"/>
                        </a:spcAft>
                      </a:pPr>
                      <a:r>
                        <a:rPr lang="en-GB" sz="1800" b="1" i="0" u="none" strike="noStrike">
                          <a:effectLst/>
                          <a:latin typeface="Arial" panose="020B0604020202020204" pitchFamily="34" charset="0"/>
                          <a:ea typeface="Arial" panose="020B0604020202020204" pitchFamily="34" charset="0"/>
                          <a:cs typeface="Times New Roman" panose="02020603050405020304" pitchFamily="18" charset="0"/>
                        </a:rPr>
                        <a:t>100</a:t>
                      </a:r>
                      <a:endParaRPr lang="en-GB" sz="1800" b="0" i="0" u="none" strike="noStrike">
                        <a:effectLst/>
                        <a:latin typeface="Arial" panose="020B0604020202020204" pitchFamily="34" charset="0"/>
                      </a:endParaRPr>
                    </a:p>
                  </a:txBody>
                  <a:tcPr marL="12258" marR="12258" marT="1225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R="64008" algn="ctr" fontAlgn="t">
                        <a:spcBef>
                          <a:spcPts val="210"/>
                        </a:spcBef>
                        <a:spcAft>
                          <a:spcPts val="0"/>
                        </a:spcAft>
                      </a:pPr>
                      <a:r>
                        <a:rPr lang="en-GB" sz="1800" b="0" i="0" u="none" strike="noStrike">
                          <a:effectLst/>
                          <a:latin typeface="Arial" panose="020B0604020202020204" pitchFamily="34" charset="0"/>
                          <a:ea typeface="Arial" panose="020B0604020202020204" pitchFamily="34" charset="0"/>
                          <a:cs typeface="Times New Roman" panose="02020603050405020304" pitchFamily="18" charset="0"/>
                        </a:rPr>
                        <a:t>4</a:t>
                      </a:r>
                      <a:endParaRPr lang="en-GB" sz="1800" b="0" i="0" u="none" strike="noStrike">
                        <a:effectLst/>
                        <a:latin typeface="Arial" panose="020B0604020202020204" pitchFamily="34" charset="0"/>
                      </a:endParaRPr>
                    </a:p>
                  </a:txBody>
                  <a:tcPr marL="12258" marR="12258" marT="1225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R="64008" algn="ctr" fontAlgn="t">
                        <a:spcBef>
                          <a:spcPts val="210"/>
                        </a:spcBef>
                        <a:spcAft>
                          <a:spcPts val="0"/>
                        </a:spcAft>
                      </a:pPr>
                      <a:r>
                        <a:rPr lang="en-GB" sz="1800" b="0" i="0" u="none" strike="noStrike">
                          <a:effectLst/>
                          <a:latin typeface="Arial" panose="020B0604020202020204" pitchFamily="34" charset="0"/>
                          <a:ea typeface="Arial" panose="020B0604020202020204" pitchFamily="34" charset="0"/>
                          <a:cs typeface="Times New Roman" panose="02020603050405020304" pitchFamily="18" charset="0"/>
                        </a:rPr>
                        <a:t>11</a:t>
                      </a:r>
                      <a:endParaRPr lang="en-GB" sz="1800" b="0" i="0" u="none" strike="noStrike">
                        <a:effectLst/>
                        <a:latin typeface="Arial" panose="020B0604020202020204" pitchFamily="34" charset="0"/>
                      </a:endParaRPr>
                    </a:p>
                  </a:txBody>
                  <a:tcPr marL="12258" marR="12258" marT="1225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R="64008" algn="ctr" fontAlgn="t">
                        <a:spcBef>
                          <a:spcPts val="210"/>
                        </a:spcBef>
                        <a:spcAft>
                          <a:spcPts val="0"/>
                        </a:spcAft>
                      </a:pPr>
                      <a:r>
                        <a:rPr lang="en-GB" sz="1800" b="0" i="0" u="none" strike="noStrike">
                          <a:effectLst/>
                          <a:latin typeface="Arial" panose="020B0604020202020204" pitchFamily="34" charset="0"/>
                          <a:ea typeface="Arial" panose="020B0604020202020204" pitchFamily="34" charset="0"/>
                          <a:cs typeface="Times New Roman" panose="02020603050405020304" pitchFamily="18" charset="0"/>
                        </a:rPr>
                        <a:t>22</a:t>
                      </a:r>
                      <a:endParaRPr lang="en-GB" sz="1800" b="0" i="0" u="none" strike="noStrike">
                        <a:effectLst/>
                        <a:latin typeface="Arial" panose="020B0604020202020204" pitchFamily="34" charset="0"/>
                      </a:endParaRPr>
                    </a:p>
                  </a:txBody>
                  <a:tcPr marL="12258" marR="12258" marT="1225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2201249591"/>
                  </a:ext>
                </a:extLst>
              </a:tr>
              <a:tr h="280131">
                <a:tc>
                  <a:txBody>
                    <a:bodyPr/>
                    <a:lstStyle/>
                    <a:p>
                      <a:pPr marR="64008" algn="ctr" fontAlgn="t">
                        <a:spcBef>
                          <a:spcPts val="210"/>
                        </a:spcBef>
                        <a:spcAft>
                          <a:spcPts val="0"/>
                        </a:spcAft>
                      </a:pPr>
                      <a:r>
                        <a:rPr lang="en-GB" sz="1800" b="1" i="0" u="none" strike="noStrike">
                          <a:effectLst/>
                          <a:latin typeface="Arial" panose="020B0604020202020204" pitchFamily="34" charset="0"/>
                          <a:ea typeface="Arial" panose="020B0604020202020204" pitchFamily="34" charset="0"/>
                          <a:cs typeface="Times New Roman" panose="02020603050405020304" pitchFamily="18" charset="0"/>
                        </a:rPr>
                        <a:t>150</a:t>
                      </a:r>
                      <a:endParaRPr lang="en-GB" sz="1800" b="0" i="0" u="none" strike="noStrike">
                        <a:effectLst/>
                        <a:latin typeface="Arial" panose="020B0604020202020204" pitchFamily="34" charset="0"/>
                      </a:endParaRPr>
                    </a:p>
                  </a:txBody>
                  <a:tcPr marL="12258" marR="12258" marT="1225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R="64008" algn="ctr" fontAlgn="t">
                        <a:spcBef>
                          <a:spcPts val="210"/>
                        </a:spcBef>
                        <a:spcAft>
                          <a:spcPts val="0"/>
                        </a:spcAft>
                      </a:pPr>
                      <a:r>
                        <a:rPr lang="en-GB" sz="1800" b="0" i="0" u="none" strike="noStrike">
                          <a:effectLst/>
                          <a:latin typeface="Arial" panose="020B0604020202020204" pitchFamily="34" charset="0"/>
                          <a:ea typeface="Arial" panose="020B0604020202020204" pitchFamily="34" charset="0"/>
                          <a:cs typeface="Times New Roman" panose="02020603050405020304" pitchFamily="18" charset="0"/>
                        </a:rPr>
                        <a:t>4</a:t>
                      </a:r>
                      <a:endParaRPr lang="en-GB" sz="1800" b="0" i="0" u="none" strike="noStrike">
                        <a:effectLst/>
                        <a:latin typeface="Arial" panose="020B0604020202020204" pitchFamily="34" charset="0"/>
                      </a:endParaRPr>
                    </a:p>
                  </a:txBody>
                  <a:tcPr marL="12258" marR="12258" marT="1225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R="64008" algn="ctr" fontAlgn="t">
                        <a:spcBef>
                          <a:spcPts val="210"/>
                        </a:spcBef>
                        <a:spcAft>
                          <a:spcPts val="0"/>
                        </a:spcAft>
                      </a:pPr>
                      <a:r>
                        <a:rPr lang="en-GB" sz="1800" b="0" i="0" u="none" strike="noStrike">
                          <a:effectLst/>
                          <a:latin typeface="Arial" panose="020B0604020202020204" pitchFamily="34" charset="0"/>
                          <a:ea typeface="Arial" panose="020B0604020202020204" pitchFamily="34" charset="0"/>
                          <a:cs typeface="Times New Roman" panose="02020603050405020304" pitchFamily="18" charset="0"/>
                        </a:rPr>
                        <a:t>13</a:t>
                      </a:r>
                      <a:endParaRPr lang="en-GB" sz="1800" b="0" i="0" u="none" strike="noStrike">
                        <a:effectLst/>
                        <a:latin typeface="Arial" panose="020B0604020202020204" pitchFamily="34" charset="0"/>
                      </a:endParaRPr>
                    </a:p>
                  </a:txBody>
                  <a:tcPr marL="12258" marR="12258" marT="1225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R="64008" algn="ctr" fontAlgn="t">
                        <a:spcBef>
                          <a:spcPts val="210"/>
                        </a:spcBef>
                        <a:spcAft>
                          <a:spcPts val="0"/>
                        </a:spcAft>
                      </a:pPr>
                      <a:r>
                        <a:rPr lang="en-GB" sz="1800" b="0" i="0" u="none" strike="noStrike">
                          <a:effectLst/>
                          <a:latin typeface="Arial" panose="020B0604020202020204" pitchFamily="34" charset="0"/>
                          <a:ea typeface="Arial" panose="020B0604020202020204" pitchFamily="34" charset="0"/>
                          <a:cs typeface="Times New Roman" panose="02020603050405020304" pitchFamily="18" charset="0"/>
                        </a:rPr>
                        <a:t>26</a:t>
                      </a:r>
                      <a:endParaRPr lang="en-GB" sz="1800" b="0" i="0" u="none" strike="noStrike">
                        <a:effectLst/>
                        <a:latin typeface="Arial" panose="020B0604020202020204" pitchFamily="34" charset="0"/>
                      </a:endParaRPr>
                    </a:p>
                  </a:txBody>
                  <a:tcPr marL="12258" marR="12258" marT="1225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4095240093"/>
                  </a:ext>
                </a:extLst>
              </a:tr>
              <a:tr h="280131">
                <a:tc>
                  <a:txBody>
                    <a:bodyPr/>
                    <a:lstStyle/>
                    <a:p>
                      <a:pPr marR="64008" algn="ctr" fontAlgn="t">
                        <a:spcBef>
                          <a:spcPts val="210"/>
                        </a:spcBef>
                        <a:spcAft>
                          <a:spcPts val="0"/>
                        </a:spcAft>
                      </a:pPr>
                      <a:r>
                        <a:rPr lang="en-GB" sz="1800" b="1" i="0" u="none" strike="noStrike">
                          <a:effectLst/>
                          <a:latin typeface="Arial" panose="020B0604020202020204" pitchFamily="34" charset="0"/>
                          <a:ea typeface="Arial" panose="020B0604020202020204" pitchFamily="34" charset="0"/>
                          <a:cs typeface="Times New Roman" panose="02020603050405020304" pitchFamily="18" charset="0"/>
                        </a:rPr>
                        <a:t>250</a:t>
                      </a:r>
                      <a:endParaRPr lang="en-GB" sz="1800" b="0" i="0" u="none" strike="noStrike">
                        <a:effectLst/>
                        <a:latin typeface="Arial" panose="020B0604020202020204" pitchFamily="34" charset="0"/>
                      </a:endParaRPr>
                    </a:p>
                  </a:txBody>
                  <a:tcPr marL="12258" marR="12258" marT="1225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R="64008" algn="ctr" fontAlgn="t">
                        <a:spcBef>
                          <a:spcPts val="210"/>
                        </a:spcBef>
                        <a:spcAft>
                          <a:spcPts val="0"/>
                        </a:spcAft>
                      </a:pPr>
                      <a:r>
                        <a:rPr lang="en-GB" sz="1800" b="0" i="0" u="none" strike="noStrike">
                          <a:effectLst/>
                          <a:latin typeface="Arial" panose="020B0604020202020204" pitchFamily="34" charset="0"/>
                          <a:ea typeface="Arial" panose="020B0604020202020204" pitchFamily="34" charset="0"/>
                          <a:cs typeface="Times New Roman" panose="02020603050405020304" pitchFamily="18" charset="0"/>
                        </a:rPr>
                        <a:t>4</a:t>
                      </a:r>
                      <a:endParaRPr lang="en-GB" sz="1800" b="0" i="0" u="none" strike="noStrike">
                        <a:effectLst/>
                        <a:latin typeface="Arial" panose="020B0604020202020204" pitchFamily="34" charset="0"/>
                      </a:endParaRPr>
                    </a:p>
                  </a:txBody>
                  <a:tcPr marL="12258" marR="12258" marT="1225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R="64008" algn="ctr" fontAlgn="t">
                        <a:spcBef>
                          <a:spcPts val="210"/>
                        </a:spcBef>
                        <a:spcAft>
                          <a:spcPts val="0"/>
                        </a:spcAft>
                      </a:pPr>
                      <a:r>
                        <a:rPr lang="en-GB" sz="1800" b="0" i="0" u="none" strike="noStrike">
                          <a:effectLst/>
                          <a:latin typeface="Arial" panose="020B0604020202020204" pitchFamily="34" charset="0"/>
                          <a:ea typeface="Arial" panose="020B0604020202020204" pitchFamily="34" charset="0"/>
                          <a:cs typeface="Times New Roman" panose="02020603050405020304" pitchFamily="18" charset="0"/>
                        </a:rPr>
                        <a:t>15</a:t>
                      </a:r>
                      <a:endParaRPr lang="en-GB" sz="1800" b="0" i="0" u="none" strike="noStrike">
                        <a:effectLst/>
                        <a:latin typeface="Arial" panose="020B0604020202020204" pitchFamily="34" charset="0"/>
                      </a:endParaRPr>
                    </a:p>
                  </a:txBody>
                  <a:tcPr marL="12258" marR="12258" marT="1225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R="64008" algn="ctr" fontAlgn="t">
                        <a:spcBef>
                          <a:spcPts val="210"/>
                        </a:spcBef>
                        <a:spcAft>
                          <a:spcPts val="0"/>
                        </a:spcAft>
                      </a:pPr>
                      <a:r>
                        <a:rPr lang="en-GB" sz="1800" b="0" i="0" u="none" strike="noStrike">
                          <a:effectLst/>
                          <a:latin typeface="Arial" panose="020B0604020202020204" pitchFamily="34" charset="0"/>
                          <a:ea typeface="Arial" panose="020B0604020202020204" pitchFamily="34" charset="0"/>
                          <a:cs typeface="Times New Roman" panose="02020603050405020304" pitchFamily="18" charset="0"/>
                        </a:rPr>
                        <a:t>30</a:t>
                      </a:r>
                      <a:endParaRPr lang="en-GB" sz="1800" b="0" i="0" u="none" strike="noStrike">
                        <a:effectLst/>
                        <a:latin typeface="Arial" panose="020B0604020202020204" pitchFamily="34" charset="0"/>
                      </a:endParaRPr>
                    </a:p>
                  </a:txBody>
                  <a:tcPr marL="12258" marR="12258" marT="1225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3812829761"/>
                  </a:ext>
                </a:extLst>
              </a:tr>
              <a:tr h="280131">
                <a:tc>
                  <a:txBody>
                    <a:bodyPr/>
                    <a:lstStyle/>
                    <a:p>
                      <a:pPr marR="64008" algn="ctr" fontAlgn="t">
                        <a:spcBef>
                          <a:spcPts val="210"/>
                        </a:spcBef>
                        <a:spcAft>
                          <a:spcPts val="0"/>
                        </a:spcAft>
                      </a:pPr>
                      <a:r>
                        <a:rPr lang="en-GB" sz="1800" b="1" i="0" u="none" strike="noStrike">
                          <a:effectLst/>
                          <a:latin typeface="Arial" panose="020B0604020202020204" pitchFamily="34" charset="0"/>
                          <a:ea typeface="Arial" panose="020B0604020202020204" pitchFamily="34" charset="0"/>
                          <a:cs typeface="Times New Roman" panose="02020603050405020304" pitchFamily="18" charset="0"/>
                        </a:rPr>
                        <a:t>500</a:t>
                      </a:r>
                      <a:endParaRPr lang="en-GB" sz="1800" b="0" i="0" u="none" strike="noStrike">
                        <a:effectLst/>
                        <a:latin typeface="Arial" panose="020B0604020202020204" pitchFamily="34" charset="0"/>
                      </a:endParaRPr>
                    </a:p>
                  </a:txBody>
                  <a:tcPr marL="12258" marR="12258" marT="1225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R="64008" algn="ctr" fontAlgn="t">
                        <a:spcBef>
                          <a:spcPts val="210"/>
                        </a:spcBef>
                        <a:spcAft>
                          <a:spcPts val="0"/>
                        </a:spcAft>
                      </a:pPr>
                      <a:r>
                        <a:rPr lang="en-GB" sz="1800" b="0" i="0" u="none" strike="noStrike">
                          <a:effectLst/>
                          <a:latin typeface="Arial" panose="020B0604020202020204" pitchFamily="34" charset="0"/>
                          <a:ea typeface="Arial" panose="020B0604020202020204" pitchFamily="34" charset="0"/>
                          <a:cs typeface="Times New Roman" panose="02020603050405020304" pitchFamily="18" charset="0"/>
                        </a:rPr>
                        <a:t>4</a:t>
                      </a:r>
                      <a:endParaRPr lang="en-GB" sz="1800" b="0" i="0" u="none" strike="noStrike">
                        <a:effectLst/>
                        <a:latin typeface="Arial" panose="020B0604020202020204" pitchFamily="34" charset="0"/>
                      </a:endParaRPr>
                    </a:p>
                  </a:txBody>
                  <a:tcPr marL="12258" marR="12258" marT="1225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R="64008" algn="ctr" fontAlgn="t">
                        <a:spcBef>
                          <a:spcPts val="210"/>
                        </a:spcBef>
                        <a:spcAft>
                          <a:spcPts val="0"/>
                        </a:spcAft>
                      </a:pPr>
                      <a:r>
                        <a:rPr lang="en-GB" sz="1800" b="0" i="0" u="none" strike="noStrike">
                          <a:effectLst/>
                          <a:latin typeface="Arial" panose="020B0604020202020204" pitchFamily="34" charset="0"/>
                          <a:ea typeface="Arial" panose="020B0604020202020204" pitchFamily="34" charset="0"/>
                          <a:cs typeface="Times New Roman" panose="02020603050405020304" pitchFamily="18" charset="0"/>
                        </a:rPr>
                        <a:t>19</a:t>
                      </a:r>
                      <a:endParaRPr lang="en-GB" sz="1800" b="0" i="0" u="none" strike="noStrike">
                        <a:effectLst/>
                        <a:latin typeface="Arial" panose="020B0604020202020204" pitchFamily="34" charset="0"/>
                      </a:endParaRPr>
                    </a:p>
                  </a:txBody>
                  <a:tcPr marL="12258" marR="12258" marT="1225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R="64008" algn="ctr" fontAlgn="t">
                        <a:spcBef>
                          <a:spcPts val="210"/>
                        </a:spcBef>
                        <a:spcAft>
                          <a:spcPts val="0"/>
                        </a:spcAft>
                      </a:pPr>
                      <a:r>
                        <a:rPr lang="en-GB" sz="1800" b="0" i="0" u="none" strike="noStrike">
                          <a:effectLst/>
                          <a:latin typeface="Arial" panose="020B0604020202020204" pitchFamily="34" charset="0"/>
                          <a:ea typeface="Arial" panose="020B0604020202020204" pitchFamily="34" charset="0"/>
                          <a:cs typeface="Times New Roman" panose="02020603050405020304" pitchFamily="18" charset="0"/>
                        </a:rPr>
                        <a:t>38</a:t>
                      </a:r>
                      <a:endParaRPr lang="en-GB" sz="1800" b="0" i="0" u="none" strike="noStrike">
                        <a:effectLst/>
                        <a:latin typeface="Arial" panose="020B0604020202020204" pitchFamily="34" charset="0"/>
                      </a:endParaRPr>
                    </a:p>
                  </a:txBody>
                  <a:tcPr marL="12258" marR="12258" marT="1225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3088059624"/>
                  </a:ext>
                </a:extLst>
              </a:tr>
              <a:tr h="280131">
                <a:tc>
                  <a:txBody>
                    <a:bodyPr/>
                    <a:lstStyle/>
                    <a:p>
                      <a:pPr marR="64008" algn="ctr" fontAlgn="t">
                        <a:spcBef>
                          <a:spcPts val="210"/>
                        </a:spcBef>
                        <a:spcAft>
                          <a:spcPts val="0"/>
                        </a:spcAft>
                      </a:pPr>
                      <a:r>
                        <a:rPr lang="en-GB" sz="1800" b="1" i="0" u="none" strike="noStrike">
                          <a:effectLst/>
                          <a:latin typeface="Arial" panose="020B0604020202020204" pitchFamily="34" charset="0"/>
                          <a:ea typeface="Arial" panose="020B0604020202020204" pitchFamily="34" charset="0"/>
                          <a:cs typeface="Times New Roman" panose="02020603050405020304" pitchFamily="18" charset="0"/>
                        </a:rPr>
                        <a:t>750</a:t>
                      </a:r>
                      <a:endParaRPr lang="en-GB" sz="1800" b="0" i="0" u="none" strike="noStrike">
                        <a:effectLst/>
                        <a:latin typeface="Arial" panose="020B0604020202020204" pitchFamily="34" charset="0"/>
                      </a:endParaRPr>
                    </a:p>
                  </a:txBody>
                  <a:tcPr marL="12258" marR="12258" marT="1225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R="64008" algn="ctr" fontAlgn="t">
                        <a:spcBef>
                          <a:spcPts val="210"/>
                        </a:spcBef>
                        <a:spcAft>
                          <a:spcPts val="0"/>
                        </a:spcAft>
                      </a:pPr>
                      <a:r>
                        <a:rPr lang="en-GB" sz="1800" b="0" i="0" u="none" strike="noStrike">
                          <a:effectLst/>
                          <a:latin typeface="Arial" panose="020B0604020202020204" pitchFamily="34" charset="0"/>
                          <a:ea typeface="Arial" panose="020B0604020202020204" pitchFamily="34" charset="0"/>
                          <a:cs typeface="Times New Roman" panose="02020603050405020304" pitchFamily="18" charset="0"/>
                        </a:rPr>
                        <a:t>4</a:t>
                      </a:r>
                      <a:endParaRPr lang="en-GB" sz="1800" b="0" i="0" u="none" strike="noStrike">
                        <a:effectLst/>
                        <a:latin typeface="Arial" panose="020B0604020202020204" pitchFamily="34" charset="0"/>
                      </a:endParaRPr>
                    </a:p>
                  </a:txBody>
                  <a:tcPr marL="12258" marR="12258" marT="1225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R="64008" algn="ctr" fontAlgn="t">
                        <a:spcBef>
                          <a:spcPts val="210"/>
                        </a:spcBef>
                        <a:spcAft>
                          <a:spcPts val="0"/>
                        </a:spcAft>
                      </a:pPr>
                      <a:r>
                        <a:rPr lang="en-GB" sz="1800" b="0" i="0" u="none" strike="noStrike">
                          <a:effectLst/>
                          <a:latin typeface="Arial" panose="020B0604020202020204" pitchFamily="34" charset="0"/>
                          <a:ea typeface="Arial" panose="020B0604020202020204" pitchFamily="34" charset="0"/>
                          <a:cs typeface="Times New Roman" panose="02020603050405020304" pitchFamily="18" charset="0"/>
                        </a:rPr>
                        <a:t>22</a:t>
                      </a:r>
                      <a:endParaRPr lang="en-GB" sz="1800" b="0" i="0" u="none" strike="noStrike">
                        <a:effectLst/>
                        <a:latin typeface="Arial" panose="020B0604020202020204" pitchFamily="34" charset="0"/>
                      </a:endParaRPr>
                    </a:p>
                  </a:txBody>
                  <a:tcPr marL="12258" marR="12258" marT="1225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R="64008" algn="ctr" fontAlgn="t">
                        <a:spcBef>
                          <a:spcPts val="210"/>
                        </a:spcBef>
                        <a:spcAft>
                          <a:spcPts val="0"/>
                        </a:spcAft>
                      </a:pPr>
                      <a:r>
                        <a:rPr lang="en-GB" sz="1800" b="0" i="0" u="none" strike="noStrike">
                          <a:effectLst/>
                          <a:latin typeface="Arial" panose="020B0604020202020204" pitchFamily="34" charset="0"/>
                          <a:ea typeface="Arial" panose="020B0604020202020204" pitchFamily="34" charset="0"/>
                          <a:cs typeface="Times New Roman" panose="02020603050405020304" pitchFamily="18" charset="0"/>
                        </a:rPr>
                        <a:t>44</a:t>
                      </a:r>
                      <a:endParaRPr lang="en-GB" sz="1800" b="0" i="0" u="none" strike="noStrike">
                        <a:effectLst/>
                        <a:latin typeface="Arial" panose="020B0604020202020204" pitchFamily="34" charset="0"/>
                      </a:endParaRPr>
                    </a:p>
                  </a:txBody>
                  <a:tcPr marL="12258" marR="12258" marT="1225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3234470027"/>
                  </a:ext>
                </a:extLst>
              </a:tr>
              <a:tr h="280131">
                <a:tc>
                  <a:txBody>
                    <a:bodyPr/>
                    <a:lstStyle/>
                    <a:p>
                      <a:pPr marR="64008" algn="ctr" fontAlgn="t">
                        <a:spcBef>
                          <a:spcPts val="210"/>
                        </a:spcBef>
                        <a:spcAft>
                          <a:spcPts val="0"/>
                        </a:spcAft>
                      </a:pPr>
                      <a:r>
                        <a:rPr lang="en-GB" sz="1800" b="1" i="0" u="none" strike="noStrike">
                          <a:effectLst/>
                          <a:latin typeface="Arial" panose="020B0604020202020204" pitchFamily="34" charset="0"/>
                          <a:ea typeface="Arial" panose="020B0604020202020204" pitchFamily="34" charset="0"/>
                          <a:cs typeface="Times New Roman" panose="02020603050405020304" pitchFamily="18" charset="0"/>
                        </a:rPr>
                        <a:t>1000</a:t>
                      </a:r>
                      <a:endParaRPr lang="en-GB" sz="1800" b="0" i="0" u="none" strike="noStrike">
                        <a:effectLst/>
                        <a:latin typeface="Arial" panose="020B0604020202020204" pitchFamily="34" charset="0"/>
                      </a:endParaRPr>
                    </a:p>
                  </a:txBody>
                  <a:tcPr marL="12258" marR="12258" marT="1225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R="64008" algn="ctr" fontAlgn="t">
                        <a:spcBef>
                          <a:spcPts val="210"/>
                        </a:spcBef>
                        <a:spcAft>
                          <a:spcPts val="0"/>
                        </a:spcAft>
                      </a:pPr>
                      <a:r>
                        <a:rPr lang="en-GB" sz="1800" b="0" i="0" u="none" strike="noStrike">
                          <a:effectLst/>
                          <a:latin typeface="Arial" panose="020B0604020202020204" pitchFamily="34" charset="0"/>
                          <a:ea typeface="Arial" panose="020B0604020202020204" pitchFamily="34" charset="0"/>
                          <a:cs typeface="Times New Roman" panose="02020603050405020304" pitchFamily="18" charset="0"/>
                        </a:rPr>
                        <a:t>4</a:t>
                      </a:r>
                      <a:endParaRPr lang="en-GB" sz="1800" b="0" i="0" u="none" strike="noStrike">
                        <a:effectLst/>
                        <a:latin typeface="Arial" panose="020B0604020202020204" pitchFamily="34" charset="0"/>
                      </a:endParaRPr>
                    </a:p>
                  </a:txBody>
                  <a:tcPr marL="12258" marR="12258" marT="1225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R="64008" algn="ctr" fontAlgn="t">
                        <a:spcBef>
                          <a:spcPts val="210"/>
                        </a:spcBef>
                        <a:spcAft>
                          <a:spcPts val="0"/>
                        </a:spcAft>
                      </a:pPr>
                      <a:r>
                        <a:rPr lang="en-GB" sz="1800" b="0" i="0" u="none" strike="noStrike">
                          <a:effectLst/>
                          <a:latin typeface="Arial" panose="020B0604020202020204" pitchFamily="34" charset="0"/>
                          <a:ea typeface="Arial" panose="020B0604020202020204" pitchFamily="34" charset="0"/>
                          <a:cs typeface="Times New Roman" panose="02020603050405020304" pitchFamily="18" charset="0"/>
                        </a:rPr>
                        <a:t>24</a:t>
                      </a:r>
                      <a:endParaRPr lang="en-GB" sz="1800" b="0" i="0" u="none" strike="noStrike">
                        <a:effectLst/>
                        <a:latin typeface="Arial" panose="020B0604020202020204" pitchFamily="34" charset="0"/>
                      </a:endParaRPr>
                    </a:p>
                  </a:txBody>
                  <a:tcPr marL="12258" marR="12258" marT="1225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R="64008" algn="ctr" fontAlgn="t">
                        <a:spcBef>
                          <a:spcPts val="210"/>
                        </a:spcBef>
                        <a:spcAft>
                          <a:spcPts val="0"/>
                        </a:spcAft>
                      </a:pPr>
                      <a:r>
                        <a:rPr lang="en-GB" sz="1800" b="0" i="0" u="none" strike="noStrike">
                          <a:effectLst/>
                          <a:latin typeface="Arial" panose="020B0604020202020204" pitchFamily="34" charset="0"/>
                          <a:ea typeface="Arial" panose="020B0604020202020204" pitchFamily="34" charset="0"/>
                          <a:cs typeface="Times New Roman" panose="02020603050405020304" pitchFamily="18" charset="0"/>
                        </a:rPr>
                        <a:t>48</a:t>
                      </a:r>
                      <a:endParaRPr lang="en-GB" sz="1800" b="0" i="0" u="none" strike="noStrike">
                        <a:effectLst/>
                        <a:latin typeface="Arial" panose="020B0604020202020204" pitchFamily="34" charset="0"/>
                      </a:endParaRPr>
                    </a:p>
                  </a:txBody>
                  <a:tcPr marL="12258" marR="12258" marT="1225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2004323643"/>
                  </a:ext>
                </a:extLst>
              </a:tr>
              <a:tr h="280131">
                <a:tc>
                  <a:txBody>
                    <a:bodyPr/>
                    <a:lstStyle/>
                    <a:p>
                      <a:pPr marR="64008" algn="ctr" fontAlgn="t">
                        <a:spcBef>
                          <a:spcPts val="210"/>
                        </a:spcBef>
                        <a:spcAft>
                          <a:spcPts val="0"/>
                        </a:spcAft>
                      </a:pPr>
                      <a:r>
                        <a:rPr lang="en-GB" sz="1800" b="1" i="0" u="none" strike="noStrike">
                          <a:effectLst/>
                          <a:latin typeface="Arial" panose="020B0604020202020204" pitchFamily="34" charset="0"/>
                          <a:ea typeface="Arial" panose="020B0604020202020204" pitchFamily="34" charset="0"/>
                          <a:cs typeface="Times New Roman" panose="02020603050405020304" pitchFamily="18" charset="0"/>
                        </a:rPr>
                        <a:t>1500</a:t>
                      </a:r>
                      <a:endParaRPr lang="en-GB" sz="1800" b="0" i="0" u="none" strike="noStrike">
                        <a:effectLst/>
                        <a:latin typeface="Arial" panose="020B0604020202020204" pitchFamily="34" charset="0"/>
                      </a:endParaRPr>
                    </a:p>
                  </a:txBody>
                  <a:tcPr marL="12258" marR="12258" marT="1225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R="64008" algn="ctr" fontAlgn="t">
                        <a:spcBef>
                          <a:spcPts val="210"/>
                        </a:spcBef>
                        <a:spcAft>
                          <a:spcPts val="0"/>
                        </a:spcAft>
                      </a:pPr>
                      <a:r>
                        <a:rPr lang="en-GB" sz="1800" b="0" i="0" u="none" strike="noStrike">
                          <a:effectLst/>
                          <a:latin typeface="Arial" panose="020B0604020202020204" pitchFamily="34" charset="0"/>
                          <a:ea typeface="Arial" panose="020B0604020202020204" pitchFamily="34" charset="0"/>
                          <a:cs typeface="Times New Roman" panose="02020603050405020304" pitchFamily="18" charset="0"/>
                        </a:rPr>
                        <a:t>7</a:t>
                      </a:r>
                      <a:endParaRPr lang="en-GB" sz="1800" b="0" i="0" u="none" strike="noStrike">
                        <a:effectLst/>
                        <a:latin typeface="Arial" panose="020B0604020202020204" pitchFamily="34" charset="0"/>
                      </a:endParaRPr>
                    </a:p>
                  </a:txBody>
                  <a:tcPr marL="12258" marR="12258" marT="1225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R="64008" algn="ctr" fontAlgn="t">
                        <a:spcBef>
                          <a:spcPts val="210"/>
                        </a:spcBef>
                        <a:spcAft>
                          <a:spcPts val="0"/>
                        </a:spcAft>
                      </a:pPr>
                      <a:r>
                        <a:rPr lang="en-GB" sz="1800" b="0" i="0" u="none" strike="noStrike">
                          <a:effectLst/>
                          <a:latin typeface="Arial" panose="020B0604020202020204" pitchFamily="34" charset="0"/>
                          <a:ea typeface="Arial" panose="020B0604020202020204" pitchFamily="34" charset="0"/>
                          <a:cs typeface="Times New Roman" panose="02020603050405020304" pitchFamily="18" charset="0"/>
                        </a:rPr>
                        <a:t>28</a:t>
                      </a:r>
                      <a:endParaRPr lang="en-GB" sz="1800" b="0" i="0" u="none" strike="noStrike">
                        <a:effectLst/>
                        <a:latin typeface="Arial" panose="020B0604020202020204" pitchFamily="34" charset="0"/>
                      </a:endParaRPr>
                    </a:p>
                  </a:txBody>
                  <a:tcPr marL="12258" marR="12258" marT="1225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R="64008" algn="ctr" fontAlgn="t">
                        <a:spcBef>
                          <a:spcPts val="210"/>
                        </a:spcBef>
                        <a:spcAft>
                          <a:spcPts val="0"/>
                        </a:spcAft>
                      </a:pPr>
                      <a:r>
                        <a:rPr lang="en-GB" sz="1800" b="0" i="0" u="none" strike="noStrike">
                          <a:effectLst/>
                          <a:latin typeface="Arial" panose="020B0604020202020204" pitchFamily="34" charset="0"/>
                          <a:ea typeface="Arial" panose="020B0604020202020204" pitchFamily="34" charset="0"/>
                          <a:cs typeface="Times New Roman" panose="02020603050405020304" pitchFamily="18" charset="0"/>
                        </a:rPr>
                        <a:t>55</a:t>
                      </a:r>
                      <a:endParaRPr lang="en-GB" sz="1800" b="0" i="0" u="none" strike="noStrike">
                        <a:effectLst/>
                        <a:latin typeface="Arial" panose="020B0604020202020204" pitchFamily="34" charset="0"/>
                      </a:endParaRPr>
                    </a:p>
                  </a:txBody>
                  <a:tcPr marL="12258" marR="12258" marT="1225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3539666888"/>
                  </a:ext>
                </a:extLst>
              </a:tr>
              <a:tr h="280131">
                <a:tc>
                  <a:txBody>
                    <a:bodyPr/>
                    <a:lstStyle/>
                    <a:p>
                      <a:pPr marR="64008" algn="ctr" fontAlgn="t">
                        <a:spcBef>
                          <a:spcPts val="210"/>
                        </a:spcBef>
                        <a:spcAft>
                          <a:spcPts val="0"/>
                        </a:spcAft>
                      </a:pPr>
                      <a:r>
                        <a:rPr lang="en-GB" sz="1800" b="1" i="0" u="none" strike="noStrike">
                          <a:effectLst/>
                          <a:latin typeface="Arial" panose="020B0604020202020204" pitchFamily="34" charset="0"/>
                          <a:ea typeface="Arial" panose="020B0604020202020204" pitchFamily="34" charset="0"/>
                          <a:cs typeface="Times New Roman" panose="02020603050405020304" pitchFamily="18" charset="0"/>
                        </a:rPr>
                        <a:t>2000</a:t>
                      </a:r>
                      <a:endParaRPr lang="en-GB" sz="1800" b="0" i="0" u="none" strike="noStrike">
                        <a:effectLst/>
                        <a:latin typeface="Arial" panose="020B0604020202020204" pitchFamily="34" charset="0"/>
                      </a:endParaRPr>
                    </a:p>
                  </a:txBody>
                  <a:tcPr marL="12258" marR="12258" marT="1225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R="64008" algn="ctr" fontAlgn="t">
                        <a:spcBef>
                          <a:spcPts val="210"/>
                        </a:spcBef>
                        <a:spcAft>
                          <a:spcPts val="0"/>
                        </a:spcAft>
                      </a:pPr>
                      <a:r>
                        <a:rPr lang="en-GB" sz="1800" b="0" i="0" u="none" strike="noStrike">
                          <a:effectLst/>
                          <a:latin typeface="Arial" panose="020B0604020202020204" pitchFamily="34" charset="0"/>
                          <a:ea typeface="Arial" panose="020B0604020202020204" pitchFamily="34" charset="0"/>
                          <a:cs typeface="Times New Roman" panose="02020603050405020304" pitchFamily="18" charset="0"/>
                        </a:rPr>
                        <a:t>8</a:t>
                      </a:r>
                      <a:endParaRPr lang="en-GB" sz="1800" b="0" i="0" u="none" strike="noStrike">
                        <a:effectLst/>
                        <a:latin typeface="Arial" panose="020B0604020202020204" pitchFamily="34" charset="0"/>
                      </a:endParaRPr>
                    </a:p>
                  </a:txBody>
                  <a:tcPr marL="12258" marR="12258" marT="1225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R="64008" algn="ctr" fontAlgn="t">
                        <a:spcBef>
                          <a:spcPts val="210"/>
                        </a:spcBef>
                        <a:spcAft>
                          <a:spcPts val="0"/>
                        </a:spcAft>
                      </a:pPr>
                      <a:r>
                        <a:rPr lang="en-GB" sz="1800" b="0" i="0" u="none" strike="noStrike">
                          <a:effectLst/>
                          <a:latin typeface="Arial" panose="020B0604020202020204" pitchFamily="34" charset="0"/>
                          <a:ea typeface="Arial" panose="020B0604020202020204" pitchFamily="34" charset="0"/>
                          <a:cs typeface="Times New Roman" panose="02020603050405020304" pitchFamily="18" charset="0"/>
                        </a:rPr>
                        <a:t>30</a:t>
                      </a:r>
                      <a:endParaRPr lang="en-GB" sz="1800" b="0" i="0" u="none" strike="noStrike">
                        <a:effectLst/>
                        <a:latin typeface="Arial" panose="020B0604020202020204" pitchFamily="34" charset="0"/>
                      </a:endParaRPr>
                    </a:p>
                  </a:txBody>
                  <a:tcPr marL="12258" marR="12258" marT="1225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R="64008" algn="ctr" fontAlgn="t">
                        <a:spcBef>
                          <a:spcPts val="210"/>
                        </a:spcBef>
                        <a:spcAft>
                          <a:spcPts val="0"/>
                        </a:spcAft>
                      </a:pPr>
                      <a:r>
                        <a:rPr lang="en-GB" sz="1800" b="0" i="0" u="none" strike="noStrike">
                          <a:effectLst/>
                          <a:latin typeface="Arial" panose="020B0604020202020204" pitchFamily="34" charset="0"/>
                          <a:ea typeface="Arial" panose="020B0604020202020204" pitchFamily="34" charset="0"/>
                          <a:cs typeface="Times New Roman" panose="02020603050405020304" pitchFamily="18" charset="0"/>
                        </a:rPr>
                        <a:t>61</a:t>
                      </a:r>
                      <a:endParaRPr lang="en-GB" sz="1800" b="0" i="0" u="none" strike="noStrike">
                        <a:effectLst/>
                        <a:latin typeface="Arial" panose="020B0604020202020204" pitchFamily="34" charset="0"/>
                      </a:endParaRPr>
                    </a:p>
                  </a:txBody>
                  <a:tcPr marL="12258" marR="12258" marT="1225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2073492133"/>
                  </a:ext>
                </a:extLst>
              </a:tr>
              <a:tr h="280131">
                <a:tc>
                  <a:txBody>
                    <a:bodyPr/>
                    <a:lstStyle/>
                    <a:p>
                      <a:pPr marR="64008" algn="ctr" fontAlgn="t">
                        <a:spcBef>
                          <a:spcPts val="210"/>
                        </a:spcBef>
                        <a:spcAft>
                          <a:spcPts val="0"/>
                        </a:spcAft>
                      </a:pPr>
                      <a:r>
                        <a:rPr lang="en-GB" sz="1800" b="1" i="0" u="none" strike="noStrike">
                          <a:effectLst/>
                          <a:latin typeface="Arial" panose="020B0604020202020204" pitchFamily="34" charset="0"/>
                          <a:ea typeface="Arial" panose="020B0604020202020204" pitchFamily="34" charset="0"/>
                          <a:cs typeface="Times New Roman" panose="02020603050405020304" pitchFamily="18" charset="0"/>
                        </a:rPr>
                        <a:t>2500</a:t>
                      </a:r>
                      <a:endParaRPr lang="en-GB" sz="1800" b="0" i="0" u="none" strike="noStrike">
                        <a:effectLst/>
                        <a:latin typeface="Arial" panose="020B0604020202020204" pitchFamily="34" charset="0"/>
                      </a:endParaRPr>
                    </a:p>
                  </a:txBody>
                  <a:tcPr marL="12258" marR="12258" marT="1225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R="64008" algn="ctr" fontAlgn="t">
                        <a:spcBef>
                          <a:spcPts val="210"/>
                        </a:spcBef>
                        <a:spcAft>
                          <a:spcPts val="0"/>
                        </a:spcAft>
                      </a:pPr>
                      <a:r>
                        <a:rPr lang="en-GB" sz="1800" b="0" i="0" u="none" strike="noStrike">
                          <a:effectLst/>
                          <a:latin typeface="Arial" panose="020B0604020202020204" pitchFamily="34" charset="0"/>
                          <a:ea typeface="Arial" panose="020B0604020202020204" pitchFamily="34" charset="0"/>
                          <a:cs typeface="Times New Roman" panose="02020603050405020304" pitchFamily="18" charset="0"/>
                        </a:rPr>
                        <a:t>8</a:t>
                      </a:r>
                      <a:endParaRPr lang="en-GB" sz="1800" b="0" i="0" u="none" strike="noStrike">
                        <a:effectLst/>
                        <a:latin typeface="Arial" panose="020B0604020202020204" pitchFamily="34" charset="0"/>
                      </a:endParaRPr>
                    </a:p>
                  </a:txBody>
                  <a:tcPr marL="12258" marR="12258" marT="1225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R="64008" algn="ctr" fontAlgn="t">
                        <a:spcBef>
                          <a:spcPts val="210"/>
                        </a:spcBef>
                        <a:spcAft>
                          <a:spcPts val="0"/>
                        </a:spcAft>
                      </a:pPr>
                      <a:r>
                        <a:rPr lang="en-GB" sz="1800" b="0" i="0" u="none" strike="noStrike">
                          <a:effectLst/>
                          <a:latin typeface="Arial" panose="020B0604020202020204" pitchFamily="34" charset="0"/>
                          <a:ea typeface="Arial" panose="020B0604020202020204" pitchFamily="34" charset="0"/>
                          <a:cs typeface="Times New Roman" panose="02020603050405020304" pitchFamily="18" charset="0"/>
                        </a:rPr>
                        <a:t>33</a:t>
                      </a:r>
                      <a:endParaRPr lang="en-GB" sz="1800" b="0" i="0" u="none" strike="noStrike">
                        <a:effectLst/>
                        <a:latin typeface="Arial" panose="020B0604020202020204" pitchFamily="34" charset="0"/>
                      </a:endParaRPr>
                    </a:p>
                  </a:txBody>
                  <a:tcPr marL="12258" marR="12258" marT="1225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R="64008" algn="ctr" fontAlgn="t">
                        <a:spcBef>
                          <a:spcPts val="210"/>
                        </a:spcBef>
                        <a:spcAft>
                          <a:spcPts val="0"/>
                        </a:spcAft>
                      </a:pPr>
                      <a:r>
                        <a:rPr lang="en-GB" sz="1800" b="0" i="0" u="none" strike="noStrike">
                          <a:effectLst/>
                          <a:latin typeface="Arial" panose="020B0604020202020204" pitchFamily="34" charset="0"/>
                          <a:ea typeface="Arial" panose="020B0604020202020204" pitchFamily="34" charset="0"/>
                          <a:cs typeface="Times New Roman" panose="02020603050405020304" pitchFamily="18" charset="0"/>
                        </a:rPr>
                        <a:t>65</a:t>
                      </a:r>
                      <a:endParaRPr lang="en-GB" sz="1800" b="0" i="0" u="none" strike="noStrike">
                        <a:effectLst/>
                        <a:latin typeface="Arial" panose="020B0604020202020204" pitchFamily="34" charset="0"/>
                      </a:endParaRPr>
                    </a:p>
                  </a:txBody>
                  <a:tcPr marL="12258" marR="12258" marT="1225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909629201"/>
                  </a:ext>
                </a:extLst>
              </a:tr>
              <a:tr h="280131">
                <a:tc>
                  <a:txBody>
                    <a:bodyPr/>
                    <a:lstStyle/>
                    <a:p>
                      <a:pPr marR="64008" algn="ctr" fontAlgn="t">
                        <a:spcBef>
                          <a:spcPts val="210"/>
                        </a:spcBef>
                        <a:spcAft>
                          <a:spcPts val="0"/>
                        </a:spcAft>
                      </a:pPr>
                      <a:r>
                        <a:rPr lang="en-GB" sz="1800" b="1" i="0" u="none" strike="noStrike">
                          <a:effectLst/>
                          <a:latin typeface="Arial" panose="020B0604020202020204" pitchFamily="34" charset="0"/>
                          <a:ea typeface="Arial" panose="020B0604020202020204" pitchFamily="34" charset="0"/>
                          <a:cs typeface="Times New Roman" panose="02020603050405020304" pitchFamily="18" charset="0"/>
                        </a:rPr>
                        <a:t>3000</a:t>
                      </a:r>
                      <a:endParaRPr lang="en-GB" sz="1800" b="0" i="0" u="none" strike="noStrike">
                        <a:effectLst/>
                        <a:latin typeface="Arial" panose="020B0604020202020204" pitchFamily="34" charset="0"/>
                      </a:endParaRPr>
                    </a:p>
                  </a:txBody>
                  <a:tcPr marL="12258" marR="12258" marT="1225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R="64008" algn="ctr" fontAlgn="t">
                        <a:spcBef>
                          <a:spcPts val="210"/>
                        </a:spcBef>
                        <a:spcAft>
                          <a:spcPts val="0"/>
                        </a:spcAft>
                      </a:pPr>
                      <a:r>
                        <a:rPr lang="en-GB" sz="1800" b="0" i="0" u="none" strike="noStrike">
                          <a:effectLst/>
                          <a:latin typeface="Arial" panose="020B0604020202020204" pitchFamily="34" charset="0"/>
                          <a:ea typeface="Arial" panose="020B0604020202020204" pitchFamily="34" charset="0"/>
                          <a:cs typeface="Times New Roman" panose="02020603050405020304" pitchFamily="18" charset="0"/>
                        </a:rPr>
                        <a:t>9</a:t>
                      </a:r>
                      <a:endParaRPr lang="en-GB" sz="1800" b="0" i="0" u="none" strike="noStrike">
                        <a:effectLst/>
                        <a:latin typeface="Arial" panose="020B0604020202020204" pitchFamily="34" charset="0"/>
                      </a:endParaRPr>
                    </a:p>
                  </a:txBody>
                  <a:tcPr marL="12258" marR="12258" marT="1225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R="64008" algn="ctr" fontAlgn="t">
                        <a:spcBef>
                          <a:spcPts val="210"/>
                        </a:spcBef>
                        <a:spcAft>
                          <a:spcPts val="0"/>
                        </a:spcAft>
                      </a:pPr>
                      <a:r>
                        <a:rPr lang="en-GB" sz="1800" b="0" i="0" u="none" strike="noStrike">
                          <a:effectLst/>
                          <a:latin typeface="Arial" panose="020B0604020202020204" pitchFamily="34" charset="0"/>
                          <a:ea typeface="Arial" panose="020B0604020202020204" pitchFamily="34" charset="0"/>
                          <a:cs typeface="Times New Roman" panose="02020603050405020304" pitchFamily="18" charset="0"/>
                        </a:rPr>
                        <a:t>35</a:t>
                      </a:r>
                      <a:endParaRPr lang="en-GB" sz="1800" b="0" i="0" u="none" strike="noStrike">
                        <a:effectLst/>
                        <a:latin typeface="Arial" panose="020B0604020202020204" pitchFamily="34" charset="0"/>
                      </a:endParaRPr>
                    </a:p>
                  </a:txBody>
                  <a:tcPr marL="12258" marR="12258" marT="1225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R="64008" algn="ctr" fontAlgn="t">
                        <a:spcBef>
                          <a:spcPts val="210"/>
                        </a:spcBef>
                        <a:spcAft>
                          <a:spcPts val="0"/>
                        </a:spcAft>
                      </a:pPr>
                      <a:r>
                        <a:rPr lang="en-GB" sz="1800" b="0" i="0" u="none" strike="noStrike">
                          <a:effectLst/>
                          <a:latin typeface="Arial" panose="020B0604020202020204" pitchFamily="34" charset="0"/>
                          <a:ea typeface="Arial" panose="020B0604020202020204" pitchFamily="34" charset="0"/>
                          <a:cs typeface="Times New Roman" panose="02020603050405020304" pitchFamily="18" charset="0"/>
                        </a:rPr>
                        <a:t>69</a:t>
                      </a:r>
                      <a:endParaRPr lang="en-GB" sz="1800" b="0" i="0" u="none" strike="noStrike">
                        <a:effectLst/>
                        <a:latin typeface="Arial" panose="020B0604020202020204" pitchFamily="34" charset="0"/>
                      </a:endParaRPr>
                    </a:p>
                  </a:txBody>
                  <a:tcPr marL="12258" marR="12258" marT="1225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949914149"/>
                  </a:ext>
                </a:extLst>
              </a:tr>
              <a:tr h="280131">
                <a:tc>
                  <a:txBody>
                    <a:bodyPr/>
                    <a:lstStyle/>
                    <a:p>
                      <a:pPr marR="64008" algn="ctr" fontAlgn="t">
                        <a:spcBef>
                          <a:spcPts val="210"/>
                        </a:spcBef>
                        <a:spcAft>
                          <a:spcPts val="0"/>
                        </a:spcAft>
                      </a:pPr>
                      <a:r>
                        <a:rPr lang="en-GB" sz="1800" b="1" i="0" u="none" strike="noStrike">
                          <a:effectLst/>
                          <a:latin typeface="Arial" panose="020B0604020202020204" pitchFamily="34" charset="0"/>
                          <a:ea typeface="Arial" panose="020B0604020202020204" pitchFamily="34" charset="0"/>
                          <a:cs typeface="Times New Roman" panose="02020603050405020304" pitchFamily="18" charset="0"/>
                        </a:rPr>
                        <a:t>4000</a:t>
                      </a:r>
                      <a:endParaRPr lang="en-GB" sz="1800" b="0" i="0" u="none" strike="noStrike">
                        <a:effectLst/>
                        <a:latin typeface="Arial" panose="020B0604020202020204" pitchFamily="34" charset="0"/>
                      </a:endParaRPr>
                    </a:p>
                  </a:txBody>
                  <a:tcPr marL="12258" marR="12258" marT="1225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R="64008" algn="ctr" fontAlgn="t">
                        <a:spcBef>
                          <a:spcPts val="210"/>
                        </a:spcBef>
                        <a:spcAft>
                          <a:spcPts val="0"/>
                        </a:spcAft>
                      </a:pPr>
                      <a:r>
                        <a:rPr lang="en-GB" sz="1800" b="0" i="0" u="none" strike="noStrike">
                          <a:effectLst/>
                          <a:latin typeface="Arial" panose="020B0604020202020204" pitchFamily="34" charset="0"/>
                          <a:ea typeface="Arial" panose="020B0604020202020204" pitchFamily="34" charset="0"/>
                          <a:cs typeface="Times New Roman" panose="02020603050405020304" pitchFamily="18" charset="0"/>
                        </a:rPr>
                        <a:t>10</a:t>
                      </a:r>
                      <a:endParaRPr lang="en-GB" sz="1800" b="0" i="0" u="none" strike="noStrike">
                        <a:effectLst/>
                        <a:latin typeface="Arial" panose="020B0604020202020204" pitchFamily="34" charset="0"/>
                      </a:endParaRPr>
                    </a:p>
                  </a:txBody>
                  <a:tcPr marL="12258" marR="12258" marT="1225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R="64008" algn="ctr" fontAlgn="t">
                        <a:spcBef>
                          <a:spcPts val="210"/>
                        </a:spcBef>
                        <a:spcAft>
                          <a:spcPts val="0"/>
                        </a:spcAft>
                      </a:pPr>
                      <a:r>
                        <a:rPr lang="en-GB" sz="1800" b="0" i="0" u="none" strike="noStrike">
                          <a:effectLst/>
                          <a:latin typeface="Arial" panose="020B0604020202020204" pitchFamily="34" charset="0"/>
                          <a:ea typeface="Arial" panose="020B0604020202020204" pitchFamily="34" charset="0"/>
                          <a:cs typeface="Times New Roman" panose="02020603050405020304" pitchFamily="18" charset="0"/>
                        </a:rPr>
                        <a:t>38</a:t>
                      </a:r>
                      <a:endParaRPr lang="en-GB" sz="1800" b="0" i="0" u="none" strike="noStrike">
                        <a:effectLst/>
                        <a:latin typeface="Arial" panose="020B0604020202020204" pitchFamily="34" charset="0"/>
                      </a:endParaRPr>
                    </a:p>
                  </a:txBody>
                  <a:tcPr marL="12258" marR="12258" marT="1225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R="64008" algn="ctr" fontAlgn="t">
                        <a:spcBef>
                          <a:spcPts val="210"/>
                        </a:spcBef>
                        <a:spcAft>
                          <a:spcPts val="0"/>
                        </a:spcAft>
                      </a:pPr>
                      <a:r>
                        <a:rPr lang="en-GB" sz="1800" b="0" i="0" u="none" strike="noStrike">
                          <a:effectLst/>
                          <a:latin typeface="Arial" panose="020B0604020202020204" pitchFamily="34" charset="0"/>
                          <a:ea typeface="Arial" panose="020B0604020202020204" pitchFamily="34" charset="0"/>
                          <a:cs typeface="Times New Roman" panose="02020603050405020304" pitchFamily="18" charset="0"/>
                        </a:rPr>
                        <a:t>76</a:t>
                      </a:r>
                      <a:endParaRPr lang="en-GB" sz="1800" b="0" i="0" u="none" strike="noStrike">
                        <a:effectLst/>
                        <a:latin typeface="Arial" panose="020B0604020202020204" pitchFamily="34" charset="0"/>
                      </a:endParaRPr>
                    </a:p>
                  </a:txBody>
                  <a:tcPr marL="12258" marR="12258" marT="1225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3228932430"/>
                  </a:ext>
                </a:extLst>
              </a:tr>
            </a:tbl>
          </a:graphicData>
        </a:graphic>
      </p:graphicFrame>
    </p:spTree>
    <p:extLst>
      <p:ext uri="{BB962C8B-B14F-4D97-AF65-F5344CB8AC3E}">
        <p14:creationId xmlns:p14="http://schemas.microsoft.com/office/powerpoint/2010/main" val="2124317996"/>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851A4D-27CE-A248-8BEB-C060F7C0E81F}"/>
              </a:ext>
            </a:extLst>
          </p:cNvPr>
          <p:cNvSpPr>
            <a:spLocks noGrp="1"/>
          </p:cNvSpPr>
          <p:nvPr>
            <p:ph type="title"/>
          </p:nvPr>
        </p:nvSpPr>
        <p:spPr/>
        <p:txBody>
          <a:bodyPr/>
          <a:lstStyle/>
          <a:p>
            <a:pPr algn="ctr"/>
            <a:r>
              <a:rPr lang="en-IE" sz="3200" dirty="0"/>
              <a:t>Temporary Distance:</a:t>
            </a:r>
            <a:br>
              <a:rPr lang="en-IE" sz="3200" dirty="0"/>
            </a:br>
            <a:r>
              <a:rPr lang="en-IE" sz="3200" dirty="0"/>
              <a:t>Outside Quantity Distances </a:t>
            </a:r>
          </a:p>
        </p:txBody>
      </p:sp>
      <p:graphicFrame>
        <p:nvGraphicFramePr>
          <p:cNvPr id="7" name="Content Placeholder 5">
            <a:extLst>
              <a:ext uri="{FF2B5EF4-FFF2-40B4-BE49-F238E27FC236}">
                <a16:creationId xmlns:a16="http://schemas.microsoft.com/office/drawing/2014/main" id="{B750FEA8-57F3-1143-8B7B-3F025115BAE3}"/>
              </a:ext>
            </a:extLst>
          </p:cNvPr>
          <p:cNvGraphicFramePr>
            <a:graphicFrameLocks noGrp="1"/>
          </p:cNvGraphicFramePr>
          <p:nvPr>
            <p:ph sz="half" idx="2"/>
            <p:extLst>
              <p:ext uri="{D42A27DB-BD31-4B8C-83A1-F6EECF244321}">
                <p14:modId xmlns:p14="http://schemas.microsoft.com/office/powerpoint/2010/main" val="2755716561"/>
              </p:ext>
            </p:extLst>
          </p:nvPr>
        </p:nvGraphicFramePr>
        <p:xfrm>
          <a:off x="383381" y="1479159"/>
          <a:ext cx="8130778" cy="5013715"/>
        </p:xfrm>
        <a:graphic>
          <a:graphicData uri="http://schemas.openxmlformats.org/drawingml/2006/table">
            <a:tbl>
              <a:tblPr firstRow="1" firstCol="1" lastRow="1" lastCol="1" bandRow="1" bandCol="1"/>
              <a:tblGrid>
                <a:gridCol w="1548879">
                  <a:extLst>
                    <a:ext uri="{9D8B030D-6E8A-4147-A177-3AD203B41FA5}">
                      <a16:colId xmlns:a16="http://schemas.microsoft.com/office/drawing/2014/main" val="3123189755"/>
                    </a:ext>
                  </a:extLst>
                </a:gridCol>
                <a:gridCol w="1248824">
                  <a:extLst>
                    <a:ext uri="{9D8B030D-6E8A-4147-A177-3AD203B41FA5}">
                      <a16:colId xmlns:a16="http://schemas.microsoft.com/office/drawing/2014/main" val="3922364576"/>
                    </a:ext>
                  </a:extLst>
                </a:gridCol>
                <a:gridCol w="1300444">
                  <a:extLst>
                    <a:ext uri="{9D8B030D-6E8A-4147-A177-3AD203B41FA5}">
                      <a16:colId xmlns:a16="http://schemas.microsoft.com/office/drawing/2014/main" val="3742231265"/>
                    </a:ext>
                  </a:extLst>
                </a:gridCol>
                <a:gridCol w="1300253">
                  <a:extLst>
                    <a:ext uri="{9D8B030D-6E8A-4147-A177-3AD203B41FA5}">
                      <a16:colId xmlns:a16="http://schemas.microsoft.com/office/drawing/2014/main" val="2056928731"/>
                    </a:ext>
                  </a:extLst>
                </a:gridCol>
                <a:gridCol w="1311172">
                  <a:extLst>
                    <a:ext uri="{9D8B030D-6E8A-4147-A177-3AD203B41FA5}">
                      <a16:colId xmlns:a16="http://schemas.microsoft.com/office/drawing/2014/main" val="725587629"/>
                    </a:ext>
                  </a:extLst>
                </a:gridCol>
                <a:gridCol w="1421206">
                  <a:extLst>
                    <a:ext uri="{9D8B030D-6E8A-4147-A177-3AD203B41FA5}">
                      <a16:colId xmlns:a16="http://schemas.microsoft.com/office/drawing/2014/main" val="660104895"/>
                    </a:ext>
                  </a:extLst>
                </a:gridCol>
              </a:tblGrid>
              <a:tr h="336952">
                <a:tc rowSpan="3">
                  <a:txBody>
                    <a:bodyPr/>
                    <a:lstStyle/>
                    <a:p>
                      <a:pPr algn="l" fontAlgn="t">
                        <a:spcBef>
                          <a:spcPts val="30"/>
                        </a:spcBef>
                        <a:spcAft>
                          <a:spcPts val="0"/>
                        </a:spcAft>
                      </a:pPr>
                      <a:r>
                        <a:rPr lang="en-GB" sz="1400" b="0" i="0" u="none" strike="noStrike" dirty="0">
                          <a:solidFill>
                            <a:schemeClr val="bg1"/>
                          </a:solidFill>
                          <a:effectLst/>
                          <a:latin typeface="Arial" panose="020B0604020202020204" pitchFamily="34" charset="0"/>
                          <a:ea typeface="Arial" panose="020B0604020202020204" pitchFamily="34" charset="0"/>
                          <a:cs typeface="Times New Roman" panose="02020603050405020304" pitchFamily="18" charset="0"/>
                        </a:rPr>
                        <a:t> </a:t>
                      </a:r>
                      <a:endParaRPr lang="en-GB" sz="1400" b="0" i="0" u="none" strike="noStrike" dirty="0">
                        <a:solidFill>
                          <a:schemeClr val="bg1"/>
                        </a:solidFill>
                        <a:effectLst/>
                        <a:latin typeface="Arial" panose="020B0604020202020204" pitchFamily="34" charset="0"/>
                      </a:endParaRPr>
                    </a:p>
                    <a:p>
                      <a:pPr marL="118872" algn="l" fontAlgn="t">
                        <a:spcBef>
                          <a:spcPts val="210"/>
                        </a:spcBef>
                        <a:spcAft>
                          <a:spcPts val="0"/>
                        </a:spcAft>
                      </a:pPr>
                      <a:r>
                        <a:rPr lang="en-GB" sz="1400" b="1" i="0" u="none" strike="noStrike" dirty="0">
                          <a:solidFill>
                            <a:srgbClr val="4F81BD"/>
                          </a:solidFill>
                          <a:effectLst/>
                          <a:latin typeface="Arial" panose="020B0604020202020204" pitchFamily="34" charset="0"/>
                          <a:ea typeface="Arial" panose="020B0604020202020204" pitchFamily="34" charset="0"/>
                          <a:cs typeface="Times New Roman" panose="02020603050405020304" pitchFamily="18" charset="0"/>
                        </a:rPr>
                        <a:t>ES</a:t>
                      </a:r>
                      <a:r>
                        <a:rPr lang="en-GB" sz="1400" b="1" i="0" u="none" strike="noStrike" spc="-20" dirty="0">
                          <a:solidFill>
                            <a:srgbClr val="4F81BD"/>
                          </a:solidFill>
                          <a:effectLst/>
                          <a:latin typeface="Arial" panose="020B0604020202020204" pitchFamily="34" charset="0"/>
                          <a:ea typeface="Arial" panose="020B0604020202020204" pitchFamily="34" charset="0"/>
                          <a:cs typeface="Times New Roman" panose="02020603050405020304" pitchFamily="18" charset="0"/>
                        </a:rPr>
                        <a:t> </a:t>
                      </a:r>
                      <a:r>
                        <a:rPr lang="en-GB" sz="1400" b="1" i="0" u="none" strike="noStrike" dirty="0">
                          <a:solidFill>
                            <a:srgbClr val="4F81BD"/>
                          </a:solidFill>
                          <a:effectLst/>
                          <a:latin typeface="Arial" panose="020B0604020202020204" pitchFamily="34" charset="0"/>
                          <a:ea typeface="Arial" panose="020B0604020202020204" pitchFamily="34" charset="0"/>
                          <a:cs typeface="Times New Roman" panose="02020603050405020304" pitchFamily="18" charset="0"/>
                        </a:rPr>
                        <a:t>(Structures)</a:t>
                      </a:r>
                      <a:endParaRPr lang="en-GB" sz="1400" b="0" i="0" u="none" strike="noStrike" dirty="0">
                        <a:solidFill>
                          <a:srgbClr val="4F81BD"/>
                        </a:solidFill>
                        <a:effectLst/>
                        <a:latin typeface="Arial" panose="020B0604020202020204" pitchFamily="34" charset="0"/>
                      </a:endParaRPr>
                    </a:p>
                  </a:txBody>
                  <a:tcPr marL="109875" marR="109875" marT="54938" marB="54938">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gridSpan="5">
                  <a:txBody>
                    <a:bodyPr/>
                    <a:lstStyle/>
                    <a:p>
                      <a:pPr marL="1508760" marR="1508760" algn="ctr" fontAlgn="t">
                        <a:spcBef>
                          <a:spcPts val="175"/>
                        </a:spcBef>
                        <a:spcAft>
                          <a:spcPts val="0"/>
                        </a:spcAft>
                      </a:pPr>
                      <a:r>
                        <a:rPr lang="en-GB" sz="1400" b="1" i="0" u="none" strike="noStrike" dirty="0">
                          <a:solidFill>
                            <a:schemeClr val="bg1"/>
                          </a:solidFill>
                          <a:effectLst/>
                          <a:latin typeface="Arial" panose="020B0604020202020204" pitchFamily="34" charset="0"/>
                          <a:ea typeface="Arial" panose="020B0604020202020204" pitchFamily="34" charset="0"/>
                          <a:cs typeface="Times New Roman" panose="02020603050405020304" pitchFamily="18" charset="0"/>
                        </a:rPr>
                        <a:t>PES</a:t>
                      </a:r>
                      <a:r>
                        <a:rPr lang="en-GB" sz="1400" b="1" i="0" u="none" strike="noStrike" spc="-15" dirty="0">
                          <a:solidFill>
                            <a:schemeClr val="bg1"/>
                          </a:solidFill>
                          <a:effectLst/>
                          <a:latin typeface="Arial" panose="020B0604020202020204" pitchFamily="34" charset="0"/>
                          <a:ea typeface="Arial" panose="020B0604020202020204" pitchFamily="34" charset="0"/>
                          <a:cs typeface="Times New Roman" panose="02020603050405020304" pitchFamily="18" charset="0"/>
                        </a:rPr>
                        <a:t> </a:t>
                      </a:r>
                      <a:r>
                        <a:rPr lang="en-GB" sz="1400" b="1" i="0" u="none" strike="noStrike" dirty="0">
                          <a:solidFill>
                            <a:schemeClr val="bg1"/>
                          </a:solidFill>
                          <a:effectLst/>
                          <a:latin typeface="Arial" panose="020B0604020202020204" pitchFamily="34" charset="0"/>
                          <a:ea typeface="Arial" panose="020B0604020202020204" pitchFamily="34" charset="0"/>
                          <a:cs typeface="Times New Roman" panose="02020603050405020304" pitchFamily="18" charset="0"/>
                        </a:rPr>
                        <a:t>(Structures)</a:t>
                      </a:r>
                      <a:r>
                        <a:rPr lang="en-GB" sz="1400" b="1" i="0" u="none" strike="noStrike" spc="5" dirty="0">
                          <a:solidFill>
                            <a:schemeClr val="bg1"/>
                          </a:solidFill>
                          <a:effectLst/>
                          <a:latin typeface="Arial" panose="020B0604020202020204" pitchFamily="34" charset="0"/>
                          <a:ea typeface="Arial" panose="020B0604020202020204" pitchFamily="34" charset="0"/>
                          <a:cs typeface="Times New Roman" panose="02020603050405020304" pitchFamily="18" charset="0"/>
                        </a:rPr>
                        <a:t> </a:t>
                      </a:r>
                      <a:endParaRPr lang="en-GB" sz="1400" b="0" i="0" u="none" strike="noStrike" dirty="0">
                        <a:solidFill>
                          <a:schemeClr val="bg1"/>
                        </a:solidFill>
                        <a:effectLst/>
                        <a:latin typeface="Arial" panose="020B0604020202020204" pitchFamily="34" charset="0"/>
                      </a:endParaRPr>
                    </a:p>
                  </a:txBody>
                  <a:tcPr marL="109875" marR="109875" marT="54938" marB="54938">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4F81BD"/>
                    </a:solidFill>
                  </a:tcPr>
                </a:tc>
                <a:tc hMerge="1">
                  <a:txBody>
                    <a:bodyPr/>
                    <a:lstStyle/>
                    <a:p>
                      <a:endParaRPr lang="en-IE"/>
                    </a:p>
                  </a:txBody>
                  <a:tcPr/>
                </a:tc>
                <a:tc hMerge="1">
                  <a:txBody>
                    <a:bodyPr/>
                    <a:lstStyle/>
                    <a:p>
                      <a:endParaRPr lang="en-IE"/>
                    </a:p>
                  </a:txBody>
                  <a:tcPr/>
                </a:tc>
                <a:tc hMerge="1">
                  <a:txBody>
                    <a:bodyPr/>
                    <a:lstStyle/>
                    <a:p>
                      <a:endParaRPr lang="en-IE"/>
                    </a:p>
                  </a:txBody>
                  <a:tcPr/>
                </a:tc>
                <a:tc hMerge="1">
                  <a:txBody>
                    <a:bodyPr/>
                    <a:lstStyle/>
                    <a:p>
                      <a:endParaRPr lang="en-IE"/>
                    </a:p>
                  </a:txBody>
                  <a:tcPr/>
                </a:tc>
                <a:extLst>
                  <a:ext uri="{0D108BD9-81ED-4DB2-BD59-A6C34878D82A}">
                    <a16:rowId xmlns:a16="http://schemas.microsoft.com/office/drawing/2014/main" val="3448649048"/>
                  </a:ext>
                </a:extLst>
              </a:tr>
              <a:tr h="336952">
                <a:tc vMerge="1">
                  <a:txBody>
                    <a:bodyPr/>
                    <a:lstStyle/>
                    <a:p>
                      <a:endParaRPr lang="en-IE"/>
                    </a:p>
                  </a:txBody>
                  <a:tcPr/>
                </a:tc>
                <a:tc rowSpan="2">
                  <a:txBody>
                    <a:bodyPr/>
                    <a:lstStyle/>
                    <a:p>
                      <a:pPr marL="73152" algn="ctr" fontAlgn="t">
                        <a:spcBef>
                          <a:spcPts val="910"/>
                        </a:spcBef>
                        <a:spcAft>
                          <a:spcPts val="0"/>
                        </a:spcAft>
                      </a:pPr>
                      <a:r>
                        <a:rPr lang="en-GB" sz="1400" b="1" i="0" u="none" strike="noStrike">
                          <a:solidFill>
                            <a:schemeClr val="bg1"/>
                          </a:solidFill>
                          <a:effectLst/>
                          <a:latin typeface="Arial" panose="020B0604020202020204" pitchFamily="34" charset="0"/>
                          <a:ea typeface="Arial" panose="020B0604020202020204" pitchFamily="34" charset="0"/>
                          <a:cs typeface="Times New Roman" panose="02020603050405020304" pitchFamily="18" charset="0"/>
                        </a:rPr>
                        <a:t>Hardened</a:t>
                      </a:r>
                      <a:endParaRPr lang="en-GB" sz="1400" b="0" i="0" u="none" strike="noStrike">
                        <a:solidFill>
                          <a:schemeClr val="bg1"/>
                        </a:solidFill>
                        <a:effectLst/>
                        <a:latin typeface="Arial" panose="020B0604020202020204" pitchFamily="34" charset="0"/>
                      </a:endParaRPr>
                    </a:p>
                  </a:txBody>
                  <a:tcPr marL="109875" marR="109875" marT="54938" marB="54938"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4F81BD"/>
                    </a:solidFill>
                  </a:tcPr>
                </a:tc>
                <a:tc gridSpan="2">
                  <a:txBody>
                    <a:bodyPr/>
                    <a:lstStyle/>
                    <a:p>
                      <a:pPr marL="384048" algn="ctr" fontAlgn="t">
                        <a:spcBef>
                          <a:spcPts val="175"/>
                        </a:spcBef>
                        <a:spcAft>
                          <a:spcPts val="0"/>
                        </a:spcAft>
                      </a:pPr>
                      <a:r>
                        <a:rPr lang="en-GB" sz="1400" b="1" i="0" u="none" strike="noStrike">
                          <a:solidFill>
                            <a:schemeClr val="bg1"/>
                          </a:solidFill>
                          <a:effectLst/>
                          <a:latin typeface="Arial" panose="020B0604020202020204" pitchFamily="34" charset="0"/>
                          <a:ea typeface="Arial" panose="020B0604020202020204" pitchFamily="34" charset="0"/>
                          <a:cs typeface="Times New Roman" panose="02020603050405020304" pitchFamily="18" charset="0"/>
                        </a:rPr>
                        <a:t>Semi-Hardened</a:t>
                      </a:r>
                      <a:endParaRPr lang="en-GB" sz="1400" b="0" i="0" u="none" strike="noStrike">
                        <a:solidFill>
                          <a:schemeClr val="bg1"/>
                        </a:solidFill>
                        <a:effectLst/>
                        <a:latin typeface="Arial" panose="020B0604020202020204" pitchFamily="34" charset="0"/>
                      </a:endParaRPr>
                    </a:p>
                  </a:txBody>
                  <a:tcPr marL="109875" marR="109875" marT="54938" marB="54938">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4F81BD"/>
                    </a:solidFill>
                  </a:tcPr>
                </a:tc>
                <a:tc hMerge="1">
                  <a:txBody>
                    <a:bodyPr/>
                    <a:lstStyle/>
                    <a:p>
                      <a:endParaRPr lang="en-IE"/>
                    </a:p>
                  </a:txBody>
                  <a:tcPr/>
                </a:tc>
                <a:tc gridSpan="2">
                  <a:txBody>
                    <a:bodyPr/>
                    <a:lstStyle/>
                    <a:p>
                      <a:pPr marL="484632" algn="ctr" fontAlgn="t">
                        <a:spcBef>
                          <a:spcPts val="175"/>
                        </a:spcBef>
                        <a:spcAft>
                          <a:spcPts val="0"/>
                        </a:spcAft>
                      </a:pPr>
                      <a:r>
                        <a:rPr lang="en-GB" sz="1400" b="1" i="0" u="none" strike="noStrike">
                          <a:solidFill>
                            <a:schemeClr val="bg1"/>
                          </a:solidFill>
                          <a:effectLst/>
                          <a:latin typeface="Arial" panose="020B0604020202020204" pitchFamily="34" charset="0"/>
                          <a:ea typeface="Arial" panose="020B0604020202020204" pitchFamily="34" charset="0"/>
                          <a:cs typeface="Times New Roman" panose="02020603050405020304" pitchFamily="18" charset="0"/>
                        </a:rPr>
                        <a:t>Open</a:t>
                      </a:r>
                      <a:r>
                        <a:rPr lang="en-GB" sz="1400" b="1" i="0" u="none" strike="noStrike" spc="-15">
                          <a:solidFill>
                            <a:schemeClr val="bg1"/>
                          </a:solidFill>
                          <a:effectLst/>
                          <a:latin typeface="Arial" panose="020B0604020202020204" pitchFamily="34" charset="0"/>
                          <a:ea typeface="Arial" panose="020B0604020202020204" pitchFamily="34" charset="0"/>
                          <a:cs typeface="Times New Roman" panose="02020603050405020304" pitchFamily="18" charset="0"/>
                        </a:rPr>
                        <a:t> </a:t>
                      </a:r>
                      <a:r>
                        <a:rPr lang="en-GB" sz="1400" b="1" i="0" u="none" strike="noStrike">
                          <a:solidFill>
                            <a:schemeClr val="bg1"/>
                          </a:solidFill>
                          <a:effectLst/>
                          <a:latin typeface="Arial" panose="020B0604020202020204" pitchFamily="34" charset="0"/>
                          <a:ea typeface="Arial" panose="020B0604020202020204" pitchFamily="34" charset="0"/>
                          <a:cs typeface="Times New Roman" panose="02020603050405020304" pitchFamily="18" charset="0"/>
                        </a:rPr>
                        <a:t>/</a:t>
                      </a:r>
                      <a:r>
                        <a:rPr lang="en-GB" sz="1400" b="1" i="0" u="none" strike="noStrike" spc="-10">
                          <a:solidFill>
                            <a:schemeClr val="bg1"/>
                          </a:solidFill>
                          <a:effectLst/>
                          <a:latin typeface="Arial" panose="020B0604020202020204" pitchFamily="34" charset="0"/>
                          <a:ea typeface="Arial" panose="020B0604020202020204" pitchFamily="34" charset="0"/>
                          <a:cs typeface="Times New Roman" panose="02020603050405020304" pitchFamily="18" charset="0"/>
                        </a:rPr>
                        <a:t> </a:t>
                      </a:r>
                      <a:r>
                        <a:rPr lang="en-GB" sz="1400" b="1" i="0" u="none" strike="noStrike">
                          <a:solidFill>
                            <a:schemeClr val="bg1"/>
                          </a:solidFill>
                          <a:effectLst/>
                          <a:latin typeface="Arial" panose="020B0604020202020204" pitchFamily="34" charset="0"/>
                          <a:ea typeface="Arial" panose="020B0604020202020204" pitchFamily="34" charset="0"/>
                          <a:cs typeface="Times New Roman" panose="02020603050405020304" pitchFamily="18" charset="0"/>
                        </a:rPr>
                        <a:t>Light</a:t>
                      </a:r>
                      <a:endParaRPr lang="en-GB" sz="1400" b="0" i="0" u="none" strike="noStrike">
                        <a:solidFill>
                          <a:schemeClr val="bg1"/>
                        </a:solidFill>
                        <a:effectLst/>
                        <a:latin typeface="Arial" panose="020B0604020202020204" pitchFamily="34" charset="0"/>
                      </a:endParaRPr>
                    </a:p>
                  </a:txBody>
                  <a:tcPr marL="109875" marR="109875" marT="54938" marB="54938">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4F81BD"/>
                    </a:solidFill>
                  </a:tcPr>
                </a:tc>
                <a:tc hMerge="1">
                  <a:txBody>
                    <a:bodyPr/>
                    <a:lstStyle/>
                    <a:p>
                      <a:endParaRPr lang="en-IE"/>
                    </a:p>
                  </a:txBody>
                  <a:tcPr/>
                </a:tc>
                <a:extLst>
                  <a:ext uri="{0D108BD9-81ED-4DB2-BD59-A6C34878D82A}">
                    <a16:rowId xmlns:a16="http://schemas.microsoft.com/office/drawing/2014/main" val="1859004877"/>
                  </a:ext>
                </a:extLst>
              </a:tr>
              <a:tr h="201896">
                <a:tc vMerge="1">
                  <a:txBody>
                    <a:bodyPr/>
                    <a:lstStyle/>
                    <a:p>
                      <a:endParaRPr lang="en-IE"/>
                    </a:p>
                  </a:txBody>
                  <a:tcPr/>
                </a:tc>
                <a:tc vMerge="1">
                  <a:txBody>
                    <a:bodyPr/>
                    <a:lstStyle/>
                    <a:p>
                      <a:endParaRPr lang="en-IE"/>
                    </a:p>
                  </a:txBody>
                  <a:tcPr/>
                </a:tc>
                <a:tc>
                  <a:txBody>
                    <a:bodyPr/>
                    <a:lstStyle/>
                    <a:p>
                      <a:pPr marL="128016" marR="118872" algn="ctr" fontAlgn="t">
                        <a:spcBef>
                          <a:spcPts val="205"/>
                        </a:spcBef>
                        <a:spcAft>
                          <a:spcPts val="0"/>
                        </a:spcAft>
                      </a:pPr>
                      <a:r>
                        <a:rPr lang="en-GB" sz="1400" b="1" i="0" u="none" strike="noStrike">
                          <a:solidFill>
                            <a:schemeClr val="bg1"/>
                          </a:solidFill>
                          <a:effectLst/>
                          <a:latin typeface="Arial" panose="020B0604020202020204" pitchFamily="34" charset="0"/>
                          <a:ea typeface="Arial" panose="020B0604020202020204" pitchFamily="34" charset="0"/>
                          <a:cs typeface="Times New Roman" panose="02020603050405020304" pitchFamily="18" charset="0"/>
                        </a:rPr>
                        <a:t>Barricaded</a:t>
                      </a:r>
                      <a:endParaRPr lang="en-GB" sz="1400" b="0" i="0" u="none" strike="noStrike">
                        <a:solidFill>
                          <a:schemeClr val="bg1"/>
                        </a:solidFill>
                        <a:effectLst/>
                        <a:latin typeface="Arial" panose="020B0604020202020204" pitchFamily="34" charset="0"/>
                      </a:endParaRPr>
                    </a:p>
                  </a:txBody>
                  <a:tcPr marL="11445" marR="11445" marT="1144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4F81BD"/>
                    </a:solidFill>
                  </a:tcPr>
                </a:tc>
                <a:tc>
                  <a:txBody>
                    <a:bodyPr/>
                    <a:lstStyle/>
                    <a:p>
                      <a:pPr marL="82296" marR="82296" algn="ctr" fontAlgn="t">
                        <a:spcBef>
                          <a:spcPts val="205"/>
                        </a:spcBef>
                        <a:spcAft>
                          <a:spcPts val="0"/>
                        </a:spcAft>
                      </a:pPr>
                      <a:r>
                        <a:rPr lang="en-GB" sz="1400" b="1" i="0" u="none" strike="noStrike">
                          <a:solidFill>
                            <a:schemeClr val="bg1"/>
                          </a:solidFill>
                          <a:effectLst/>
                          <a:latin typeface="Arial" panose="020B0604020202020204" pitchFamily="34" charset="0"/>
                          <a:ea typeface="Arial" panose="020B0604020202020204" pitchFamily="34" charset="0"/>
                          <a:cs typeface="Times New Roman" panose="02020603050405020304" pitchFamily="18" charset="0"/>
                        </a:rPr>
                        <a:t>Un-Barricaded</a:t>
                      </a:r>
                      <a:endParaRPr lang="en-GB" sz="1400" b="0" i="0" u="none" strike="noStrike">
                        <a:solidFill>
                          <a:schemeClr val="bg1"/>
                        </a:solidFill>
                        <a:effectLst/>
                        <a:latin typeface="Arial" panose="020B0604020202020204" pitchFamily="34" charset="0"/>
                      </a:endParaRPr>
                    </a:p>
                  </a:txBody>
                  <a:tcPr marL="11445" marR="11445" marT="1144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4F81BD"/>
                    </a:solidFill>
                  </a:tcPr>
                </a:tc>
                <a:tc>
                  <a:txBody>
                    <a:bodyPr/>
                    <a:lstStyle/>
                    <a:p>
                      <a:pPr marL="82296" marR="73152" algn="ctr" fontAlgn="t">
                        <a:spcBef>
                          <a:spcPts val="205"/>
                        </a:spcBef>
                        <a:spcAft>
                          <a:spcPts val="0"/>
                        </a:spcAft>
                      </a:pPr>
                      <a:r>
                        <a:rPr lang="en-GB" sz="1400" b="1" i="0" u="none" strike="noStrike">
                          <a:solidFill>
                            <a:schemeClr val="bg1"/>
                          </a:solidFill>
                          <a:effectLst/>
                          <a:latin typeface="Arial" panose="020B0604020202020204" pitchFamily="34" charset="0"/>
                          <a:ea typeface="Arial" panose="020B0604020202020204" pitchFamily="34" charset="0"/>
                          <a:cs typeface="Times New Roman" panose="02020603050405020304" pitchFamily="18" charset="0"/>
                        </a:rPr>
                        <a:t>Barricaded</a:t>
                      </a:r>
                      <a:endParaRPr lang="en-GB" sz="1400" b="0" i="0" u="none" strike="noStrike">
                        <a:solidFill>
                          <a:schemeClr val="bg1"/>
                        </a:solidFill>
                        <a:effectLst/>
                        <a:latin typeface="Arial" panose="020B0604020202020204" pitchFamily="34" charset="0"/>
                      </a:endParaRPr>
                    </a:p>
                  </a:txBody>
                  <a:tcPr marL="11445" marR="11445" marT="1144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4F81BD"/>
                    </a:solidFill>
                  </a:tcPr>
                </a:tc>
                <a:tc>
                  <a:txBody>
                    <a:bodyPr/>
                    <a:lstStyle/>
                    <a:p>
                      <a:pPr marL="128016" marR="128016" algn="ctr" fontAlgn="t">
                        <a:spcBef>
                          <a:spcPts val="205"/>
                        </a:spcBef>
                        <a:spcAft>
                          <a:spcPts val="0"/>
                        </a:spcAft>
                      </a:pPr>
                      <a:r>
                        <a:rPr lang="en-GB" sz="1400" b="1" i="0" u="none" strike="noStrike">
                          <a:solidFill>
                            <a:schemeClr val="bg1"/>
                          </a:solidFill>
                          <a:effectLst/>
                          <a:latin typeface="Arial" panose="020B0604020202020204" pitchFamily="34" charset="0"/>
                          <a:ea typeface="Arial" panose="020B0604020202020204" pitchFamily="34" charset="0"/>
                          <a:cs typeface="Times New Roman" panose="02020603050405020304" pitchFamily="18" charset="0"/>
                        </a:rPr>
                        <a:t>Un-Barricaded</a:t>
                      </a:r>
                      <a:endParaRPr lang="en-GB" sz="1400" b="0" i="0" u="none" strike="noStrike">
                        <a:solidFill>
                          <a:schemeClr val="bg1"/>
                        </a:solidFill>
                        <a:effectLst/>
                        <a:latin typeface="Arial" panose="020B0604020202020204" pitchFamily="34" charset="0"/>
                      </a:endParaRPr>
                    </a:p>
                  </a:txBody>
                  <a:tcPr marL="11445" marR="11445" marT="1144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4F81BD"/>
                    </a:solidFill>
                  </a:tcPr>
                </a:tc>
                <a:extLst>
                  <a:ext uri="{0D108BD9-81ED-4DB2-BD59-A6C34878D82A}">
                    <a16:rowId xmlns:a16="http://schemas.microsoft.com/office/drawing/2014/main" val="2604826621"/>
                  </a:ext>
                </a:extLst>
              </a:tr>
              <a:tr h="457700">
                <a:tc>
                  <a:txBody>
                    <a:bodyPr/>
                    <a:lstStyle/>
                    <a:p>
                      <a:pPr marL="64008" algn="l" fontAlgn="t">
                        <a:lnSpc>
                          <a:spcPct val="100000"/>
                        </a:lnSpc>
                        <a:spcBef>
                          <a:spcPts val="210"/>
                        </a:spcBef>
                        <a:spcAft>
                          <a:spcPts val="0"/>
                        </a:spcAft>
                      </a:pPr>
                      <a:r>
                        <a:rPr lang="en-GB" sz="1400" b="1" i="0" u="none" strike="noStrike">
                          <a:effectLst/>
                          <a:latin typeface="Arial" panose="020B0604020202020204" pitchFamily="34" charset="0"/>
                          <a:ea typeface="Arial" panose="020B0604020202020204" pitchFamily="34" charset="0"/>
                          <a:cs typeface="Times New Roman" panose="02020603050405020304" pitchFamily="18" charset="0"/>
                        </a:rPr>
                        <a:t>Hardened</a:t>
                      </a:r>
                      <a:endParaRPr lang="en-GB" sz="1400" b="0" i="0" u="none" strike="noStrike">
                        <a:effectLst/>
                        <a:latin typeface="Arial" panose="020B0604020202020204" pitchFamily="34" charset="0"/>
                      </a:endParaRPr>
                    </a:p>
                  </a:txBody>
                  <a:tcPr marL="11445" marR="11445" marT="1144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282575" algn="ctr">
                        <a:spcBef>
                          <a:spcPts val="210"/>
                        </a:spcBef>
                      </a:pPr>
                      <a:r>
                        <a:rPr lang="en-GB" sz="1400" b="0" dirty="0">
                          <a:effectLst/>
                          <a:latin typeface="Arial" panose="020B0604020202020204" pitchFamily="34" charset="0"/>
                          <a:ea typeface="Arial" panose="020B0604020202020204" pitchFamily="34" charset="0"/>
                          <a:cs typeface="Times New Roman" panose="02020603050405020304" pitchFamily="18" charset="0"/>
                        </a:rPr>
                        <a:t>TD4</a:t>
                      </a:r>
                      <a:endParaRPr lang="en-IE" sz="1400" b="0" dirty="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102870" marR="97790" algn="ctr">
                        <a:spcBef>
                          <a:spcPts val="210"/>
                        </a:spcBef>
                        <a:spcAft>
                          <a:spcPts val="0"/>
                        </a:spcAft>
                      </a:pPr>
                      <a:r>
                        <a:rPr lang="en-GB" sz="1400" b="0" dirty="0">
                          <a:effectLst/>
                          <a:latin typeface="Arial" panose="020B0604020202020204" pitchFamily="34" charset="0"/>
                          <a:ea typeface="Arial" panose="020B0604020202020204" pitchFamily="34" charset="0"/>
                          <a:cs typeface="Times New Roman" panose="02020603050405020304" pitchFamily="18" charset="0"/>
                        </a:rPr>
                        <a:t>TD4</a:t>
                      </a:r>
                      <a:endParaRPr lang="en-IE" sz="1400" b="0" dirty="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86360" marR="80645" algn="ctr">
                        <a:spcBef>
                          <a:spcPts val="210"/>
                        </a:spcBef>
                        <a:spcAft>
                          <a:spcPts val="0"/>
                        </a:spcAft>
                      </a:pPr>
                      <a:r>
                        <a:rPr lang="en-GB" sz="1400" b="0">
                          <a:effectLst/>
                          <a:latin typeface="Arial" panose="020B0604020202020204" pitchFamily="34" charset="0"/>
                          <a:ea typeface="Arial" panose="020B0604020202020204" pitchFamily="34" charset="0"/>
                          <a:cs typeface="Times New Roman" panose="02020603050405020304" pitchFamily="18" charset="0"/>
                        </a:rPr>
                        <a:t>TD4</a:t>
                      </a:r>
                      <a:endParaRPr lang="en-IE" sz="1400" b="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81280" marR="76835" algn="ctr">
                        <a:spcBef>
                          <a:spcPts val="210"/>
                        </a:spcBef>
                        <a:spcAft>
                          <a:spcPts val="0"/>
                        </a:spcAft>
                      </a:pPr>
                      <a:r>
                        <a:rPr lang="en-GB" sz="1400" b="0">
                          <a:effectLst/>
                          <a:latin typeface="Arial" panose="020B0604020202020204" pitchFamily="34" charset="0"/>
                          <a:ea typeface="Arial" panose="020B0604020202020204" pitchFamily="34" charset="0"/>
                          <a:cs typeface="Times New Roman" panose="02020603050405020304" pitchFamily="18" charset="0"/>
                        </a:rPr>
                        <a:t>   TD4</a:t>
                      </a:r>
                      <a:endParaRPr lang="en-IE" sz="1400" b="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129540" marR="128270" algn="ctr">
                        <a:spcBef>
                          <a:spcPts val="210"/>
                        </a:spcBef>
                        <a:spcAft>
                          <a:spcPts val="0"/>
                        </a:spcAft>
                      </a:pPr>
                      <a:r>
                        <a:rPr lang="en-GB" sz="1400" b="0">
                          <a:effectLst/>
                          <a:latin typeface="Arial" panose="020B0604020202020204" pitchFamily="34" charset="0"/>
                          <a:ea typeface="Arial" panose="020B0604020202020204" pitchFamily="34" charset="0"/>
                          <a:cs typeface="Times New Roman" panose="02020603050405020304" pitchFamily="18" charset="0"/>
                        </a:rPr>
                        <a:t>TD4</a:t>
                      </a:r>
                      <a:endParaRPr lang="en-IE" sz="1400" b="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4076364855"/>
                  </a:ext>
                </a:extLst>
              </a:tr>
              <a:tr h="461324">
                <a:tc>
                  <a:txBody>
                    <a:bodyPr/>
                    <a:lstStyle/>
                    <a:p>
                      <a:pPr marL="64008" algn="l" fontAlgn="t">
                        <a:lnSpc>
                          <a:spcPct val="100000"/>
                        </a:lnSpc>
                        <a:spcBef>
                          <a:spcPts val="210"/>
                        </a:spcBef>
                        <a:spcAft>
                          <a:spcPts val="0"/>
                        </a:spcAft>
                      </a:pPr>
                      <a:r>
                        <a:rPr lang="en-GB" sz="1400" b="1" i="0" u="none" strike="noStrike">
                          <a:effectLst/>
                          <a:latin typeface="Arial" panose="020B0604020202020204" pitchFamily="34" charset="0"/>
                          <a:ea typeface="Arial" panose="020B0604020202020204" pitchFamily="34" charset="0"/>
                          <a:cs typeface="Times New Roman" panose="02020603050405020304" pitchFamily="18" charset="0"/>
                        </a:rPr>
                        <a:t>Semi-Hardened</a:t>
                      </a:r>
                      <a:endParaRPr lang="en-GB" sz="1400" b="0" i="0" u="none" strike="noStrike">
                        <a:effectLst/>
                        <a:latin typeface="Arial" panose="020B0604020202020204" pitchFamily="34" charset="0"/>
                      </a:endParaRPr>
                    </a:p>
                    <a:p>
                      <a:pPr marL="64008" algn="l" fontAlgn="t">
                        <a:lnSpc>
                          <a:spcPct val="100000"/>
                        </a:lnSpc>
                        <a:spcBef>
                          <a:spcPts val="480"/>
                        </a:spcBef>
                        <a:spcAft>
                          <a:spcPts val="0"/>
                        </a:spcAft>
                      </a:pPr>
                      <a:r>
                        <a:rPr lang="en-GB" sz="1400" b="1" i="0" u="none" strike="noStrike">
                          <a:effectLst/>
                          <a:latin typeface="Arial" panose="020B0604020202020204" pitchFamily="34" charset="0"/>
                          <a:ea typeface="Arial" panose="020B0604020202020204" pitchFamily="34" charset="0"/>
                          <a:cs typeface="Times New Roman" panose="02020603050405020304" pitchFamily="18" charset="0"/>
                        </a:rPr>
                        <a:t>Barricaded</a:t>
                      </a:r>
                      <a:endParaRPr lang="en-GB" sz="1400" b="0" i="0" u="none" strike="noStrike">
                        <a:effectLst/>
                        <a:latin typeface="Arial" panose="020B0604020202020204" pitchFamily="34" charset="0"/>
                      </a:endParaRPr>
                    </a:p>
                  </a:txBody>
                  <a:tcPr marL="11445" marR="11445" marT="1144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282575" algn="ctr">
                        <a:spcBef>
                          <a:spcPts val="920"/>
                        </a:spcBef>
                        <a:spcAft>
                          <a:spcPts val="0"/>
                        </a:spcAft>
                      </a:pPr>
                      <a:r>
                        <a:rPr lang="en-GB" sz="1400" b="0">
                          <a:effectLst/>
                          <a:latin typeface="Arial" panose="020B0604020202020204" pitchFamily="34" charset="0"/>
                          <a:ea typeface="Arial" panose="020B0604020202020204" pitchFamily="34" charset="0"/>
                          <a:cs typeface="Times New Roman" panose="02020603050405020304" pitchFamily="18" charset="0"/>
                        </a:rPr>
                        <a:t>TD4</a:t>
                      </a:r>
                      <a:endParaRPr lang="en-IE" sz="1400" b="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102870" marR="97790" algn="ctr">
                        <a:spcBef>
                          <a:spcPts val="920"/>
                        </a:spcBef>
                        <a:spcAft>
                          <a:spcPts val="0"/>
                        </a:spcAft>
                      </a:pPr>
                      <a:r>
                        <a:rPr lang="en-GB" sz="1400" b="0">
                          <a:effectLst/>
                          <a:latin typeface="Arial" panose="020B0604020202020204" pitchFamily="34" charset="0"/>
                          <a:ea typeface="Arial" panose="020B0604020202020204" pitchFamily="34" charset="0"/>
                          <a:cs typeface="Times New Roman" panose="02020603050405020304" pitchFamily="18" charset="0"/>
                        </a:rPr>
                        <a:t>TD4</a:t>
                      </a:r>
                      <a:endParaRPr lang="en-IE" sz="1400" b="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86360" marR="80645" algn="ctr">
                        <a:spcBef>
                          <a:spcPts val="920"/>
                        </a:spcBef>
                        <a:spcAft>
                          <a:spcPts val="0"/>
                        </a:spcAft>
                      </a:pPr>
                      <a:r>
                        <a:rPr lang="en-GB" sz="1400" b="0" dirty="0">
                          <a:effectLst/>
                          <a:latin typeface="Arial" panose="020B0604020202020204" pitchFamily="34" charset="0"/>
                          <a:ea typeface="Arial" panose="020B0604020202020204" pitchFamily="34" charset="0"/>
                          <a:cs typeface="Times New Roman" panose="02020603050405020304" pitchFamily="18" charset="0"/>
                        </a:rPr>
                        <a:t>TD4</a:t>
                      </a:r>
                      <a:endParaRPr lang="en-IE" sz="1400" b="0" dirty="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81280" marR="76835" algn="ctr">
                        <a:spcBef>
                          <a:spcPts val="920"/>
                        </a:spcBef>
                        <a:spcAft>
                          <a:spcPts val="0"/>
                        </a:spcAft>
                      </a:pPr>
                      <a:r>
                        <a:rPr lang="en-GB" sz="1400" b="0" dirty="0">
                          <a:effectLst/>
                          <a:latin typeface="Arial" panose="020B0604020202020204" pitchFamily="34" charset="0"/>
                          <a:ea typeface="Arial" panose="020B0604020202020204" pitchFamily="34" charset="0"/>
                          <a:cs typeface="Times New Roman" panose="02020603050405020304" pitchFamily="18" charset="0"/>
                        </a:rPr>
                        <a:t>   TD4</a:t>
                      </a:r>
                      <a:endParaRPr lang="en-IE" sz="1400" b="0" dirty="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129540" marR="128270" algn="ctr">
                        <a:spcBef>
                          <a:spcPts val="920"/>
                        </a:spcBef>
                        <a:spcAft>
                          <a:spcPts val="0"/>
                        </a:spcAft>
                      </a:pPr>
                      <a:r>
                        <a:rPr lang="en-GB" sz="1400" b="0" dirty="0">
                          <a:effectLst/>
                          <a:latin typeface="Arial" panose="020B0604020202020204" pitchFamily="34" charset="0"/>
                          <a:ea typeface="Arial" panose="020B0604020202020204" pitchFamily="34" charset="0"/>
                          <a:cs typeface="Times New Roman" panose="02020603050405020304" pitchFamily="18" charset="0"/>
                        </a:rPr>
                        <a:t>TD4</a:t>
                      </a:r>
                      <a:endParaRPr lang="en-IE" sz="1400" b="0" dirty="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991472812"/>
                  </a:ext>
                </a:extLst>
              </a:tr>
              <a:tr h="461324">
                <a:tc>
                  <a:txBody>
                    <a:bodyPr/>
                    <a:lstStyle/>
                    <a:p>
                      <a:pPr marL="64008" algn="l" fontAlgn="t">
                        <a:lnSpc>
                          <a:spcPct val="100000"/>
                        </a:lnSpc>
                        <a:spcBef>
                          <a:spcPts val="215"/>
                        </a:spcBef>
                        <a:spcAft>
                          <a:spcPts val="0"/>
                        </a:spcAft>
                      </a:pPr>
                      <a:r>
                        <a:rPr lang="en-GB" sz="1400" b="1" i="0" u="none" strike="noStrike">
                          <a:effectLst/>
                          <a:latin typeface="Arial" panose="020B0604020202020204" pitchFamily="34" charset="0"/>
                          <a:ea typeface="Arial" panose="020B0604020202020204" pitchFamily="34" charset="0"/>
                          <a:cs typeface="Times New Roman" panose="02020603050405020304" pitchFamily="18" charset="0"/>
                        </a:rPr>
                        <a:t>Semi-Hardened</a:t>
                      </a:r>
                      <a:endParaRPr lang="en-GB" sz="1400" b="0" i="0" u="none" strike="noStrike">
                        <a:effectLst/>
                        <a:latin typeface="Arial" panose="020B0604020202020204" pitchFamily="34" charset="0"/>
                      </a:endParaRPr>
                    </a:p>
                    <a:p>
                      <a:pPr marL="64008" algn="l" fontAlgn="t">
                        <a:lnSpc>
                          <a:spcPct val="100000"/>
                        </a:lnSpc>
                        <a:spcBef>
                          <a:spcPts val="475"/>
                        </a:spcBef>
                        <a:spcAft>
                          <a:spcPts val="0"/>
                        </a:spcAft>
                      </a:pPr>
                      <a:r>
                        <a:rPr lang="en-GB" sz="1400" b="1" i="0" u="none" strike="noStrike">
                          <a:effectLst/>
                          <a:latin typeface="Arial" panose="020B0604020202020204" pitchFamily="34" charset="0"/>
                          <a:ea typeface="Arial" panose="020B0604020202020204" pitchFamily="34" charset="0"/>
                          <a:cs typeface="Times New Roman" panose="02020603050405020304" pitchFamily="18" charset="0"/>
                        </a:rPr>
                        <a:t>Un-Barricaded</a:t>
                      </a:r>
                      <a:endParaRPr lang="en-GB" sz="1400" b="0" i="0" u="none" strike="noStrike">
                        <a:effectLst/>
                        <a:latin typeface="Arial" panose="020B0604020202020204" pitchFamily="34" charset="0"/>
                      </a:endParaRPr>
                    </a:p>
                  </a:txBody>
                  <a:tcPr marL="11445" marR="11445" marT="1144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282575" algn="ctr">
                        <a:spcBef>
                          <a:spcPts val="910"/>
                        </a:spcBef>
                        <a:spcAft>
                          <a:spcPts val="0"/>
                        </a:spcAft>
                      </a:pPr>
                      <a:r>
                        <a:rPr lang="en-GB" sz="1400" b="0">
                          <a:effectLst/>
                          <a:latin typeface="Arial" panose="020B0604020202020204" pitchFamily="34" charset="0"/>
                          <a:ea typeface="Arial" panose="020B0604020202020204" pitchFamily="34" charset="0"/>
                          <a:cs typeface="Times New Roman" panose="02020603050405020304" pitchFamily="18" charset="0"/>
                        </a:rPr>
                        <a:t>TD5</a:t>
                      </a:r>
                      <a:endParaRPr lang="en-IE" sz="1400" b="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102870" marR="97790" algn="ctr">
                        <a:spcBef>
                          <a:spcPts val="910"/>
                        </a:spcBef>
                        <a:spcAft>
                          <a:spcPts val="0"/>
                        </a:spcAft>
                      </a:pPr>
                      <a:r>
                        <a:rPr lang="en-GB" sz="1400" b="0">
                          <a:effectLst/>
                          <a:latin typeface="Arial" panose="020B0604020202020204" pitchFamily="34" charset="0"/>
                          <a:ea typeface="Arial" panose="020B0604020202020204" pitchFamily="34" charset="0"/>
                          <a:cs typeface="Times New Roman" panose="02020603050405020304" pitchFamily="18" charset="0"/>
                        </a:rPr>
                        <a:t>TD5</a:t>
                      </a:r>
                      <a:endParaRPr lang="en-IE" sz="1400" b="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86360" marR="80645" algn="ctr">
                        <a:spcBef>
                          <a:spcPts val="910"/>
                        </a:spcBef>
                        <a:spcAft>
                          <a:spcPts val="0"/>
                        </a:spcAft>
                      </a:pPr>
                      <a:r>
                        <a:rPr lang="en-GB" sz="1400" b="0">
                          <a:effectLst/>
                          <a:latin typeface="Arial" panose="020B0604020202020204" pitchFamily="34" charset="0"/>
                          <a:ea typeface="Arial" panose="020B0604020202020204" pitchFamily="34" charset="0"/>
                          <a:cs typeface="Times New Roman" panose="02020603050405020304" pitchFamily="18" charset="0"/>
                        </a:rPr>
                        <a:t>TD6</a:t>
                      </a:r>
                      <a:endParaRPr lang="en-IE" sz="1400" b="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81280" marR="76835" algn="ctr">
                        <a:spcBef>
                          <a:spcPts val="910"/>
                        </a:spcBef>
                        <a:spcAft>
                          <a:spcPts val="0"/>
                        </a:spcAft>
                      </a:pPr>
                      <a:r>
                        <a:rPr lang="en-GB" sz="1400" b="0">
                          <a:effectLst/>
                          <a:latin typeface="Arial" panose="020B0604020202020204" pitchFamily="34" charset="0"/>
                          <a:ea typeface="Arial" panose="020B0604020202020204" pitchFamily="34" charset="0"/>
                          <a:cs typeface="Times New Roman" panose="02020603050405020304" pitchFamily="18" charset="0"/>
                        </a:rPr>
                        <a:t>   TD5</a:t>
                      </a:r>
                      <a:endParaRPr lang="en-IE" sz="1400" b="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129540" marR="128270" algn="ctr">
                        <a:spcBef>
                          <a:spcPts val="910"/>
                        </a:spcBef>
                        <a:spcAft>
                          <a:spcPts val="0"/>
                        </a:spcAft>
                      </a:pPr>
                      <a:r>
                        <a:rPr lang="en-GB" sz="1400" b="0">
                          <a:effectLst/>
                          <a:latin typeface="Arial" panose="020B0604020202020204" pitchFamily="34" charset="0"/>
                          <a:ea typeface="Arial" panose="020B0604020202020204" pitchFamily="34" charset="0"/>
                          <a:cs typeface="Times New Roman" panose="02020603050405020304" pitchFamily="18" charset="0"/>
                        </a:rPr>
                        <a:t>TD6</a:t>
                      </a:r>
                      <a:endParaRPr lang="en-IE" sz="1400" b="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3722781052"/>
                  </a:ext>
                </a:extLst>
              </a:tr>
              <a:tr h="461324">
                <a:tc>
                  <a:txBody>
                    <a:bodyPr/>
                    <a:lstStyle/>
                    <a:p>
                      <a:pPr marL="64008" algn="l" fontAlgn="t">
                        <a:lnSpc>
                          <a:spcPct val="100000"/>
                        </a:lnSpc>
                        <a:spcBef>
                          <a:spcPts val="225"/>
                        </a:spcBef>
                        <a:spcAft>
                          <a:spcPts val="0"/>
                        </a:spcAft>
                      </a:pPr>
                      <a:r>
                        <a:rPr lang="en-GB" sz="1400" b="1" i="0" u="none" strike="noStrike">
                          <a:effectLst/>
                          <a:latin typeface="Arial" panose="020B0604020202020204" pitchFamily="34" charset="0"/>
                          <a:ea typeface="Arial" panose="020B0604020202020204" pitchFamily="34" charset="0"/>
                          <a:cs typeface="Times New Roman" panose="02020603050405020304" pitchFamily="18" charset="0"/>
                        </a:rPr>
                        <a:t>Open</a:t>
                      </a:r>
                      <a:r>
                        <a:rPr lang="en-GB" sz="1400" b="1" i="0" u="none" strike="noStrike" spc="-15">
                          <a:effectLst/>
                          <a:latin typeface="Arial" panose="020B0604020202020204" pitchFamily="34" charset="0"/>
                          <a:ea typeface="Arial" panose="020B0604020202020204" pitchFamily="34" charset="0"/>
                          <a:cs typeface="Times New Roman" panose="02020603050405020304" pitchFamily="18" charset="0"/>
                        </a:rPr>
                        <a:t> </a:t>
                      </a:r>
                      <a:r>
                        <a:rPr lang="en-GB" sz="1400" b="1" i="0" u="none" strike="noStrike">
                          <a:effectLst/>
                          <a:latin typeface="Arial" panose="020B0604020202020204" pitchFamily="34" charset="0"/>
                          <a:ea typeface="Arial" panose="020B0604020202020204" pitchFamily="34" charset="0"/>
                          <a:cs typeface="Times New Roman" panose="02020603050405020304" pitchFamily="18" charset="0"/>
                        </a:rPr>
                        <a:t>/</a:t>
                      </a:r>
                      <a:r>
                        <a:rPr lang="en-GB" sz="1400" b="1" i="0" u="none" strike="noStrike" spc="-10">
                          <a:effectLst/>
                          <a:latin typeface="Arial" panose="020B0604020202020204" pitchFamily="34" charset="0"/>
                          <a:ea typeface="Arial" panose="020B0604020202020204" pitchFamily="34" charset="0"/>
                          <a:cs typeface="Times New Roman" panose="02020603050405020304" pitchFamily="18" charset="0"/>
                        </a:rPr>
                        <a:t> </a:t>
                      </a:r>
                      <a:r>
                        <a:rPr lang="en-GB" sz="1400" b="1" i="0" u="none" strike="noStrike">
                          <a:effectLst/>
                          <a:latin typeface="Arial" panose="020B0604020202020204" pitchFamily="34" charset="0"/>
                          <a:ea typeface="Arial" panose="020B0604020202020204" pitchFamily="34" charset="0"/>
                          <a:cs typeface="Times New Roman" panose="02020603050405020304" pitchFamily="18" charset="0"/>
                        </a:rPr>
                        <a:t>Light</a:t>
                      </a:r>
                      <a:endParaRPr lang="en-GB" sz="1400" b="0" i="0" u="none" strike="noStrike">
                        <a:effectLst/>
                        <a:latin typeface="Arial" panose="020B0604020202020204" pitchFamily="34" charset="0"/>
                      </a:endParaRPr>
                    </a:p>
                    <a:p>
                      <a:pPr marL="64008" algn="l" fontAlgn="t">
                        <a:lnSpc>
                          <a:spcPct val="100000"/>
                        </a:lnSpc>
                        <a:spcBef>
                          <a:spcPts val="465"/>
                        </a:spcBef>
                        <a:spcAft>
                          <a:spcPts val="0"/>
                        </a:spcAft>
                      </a:pPr>
                      <a:r>
                        <a:rPr lang="en-GB" sz="1400" b="1" i="0" u="none" strike="noStrike">
                          <a:effectLst/>
                          <a:latin typeface="Arial" panose="020B0604020202020204" pitchFamily="34" charset="0"/>
                          <a:ea typeface="Arial" panose="020B0604020202020204" pitchFamily="34" charset="0"/>
                          <a:cs typeface="Times New Roman" panose="02020603050405020304" pitchFamily="18" charset="0"/>
                        </a:rPr>
                        <a:t>Barricaded</a:t>
                      </a:r>
                      <a:endParaRPr lang="en-GB" sz="1400" b="0" i="0" u="none" strike="noStrike">
                        <a:effectLst/>
                        <a:latin typeface="Arial" panose="020B0604020202020204" pitchFamily="34" charset="0"/>
                      </a:endParaRPr>
                    </a:p>
                  </a:txBody>
                  <a:tcPr marL="11445" marR="11445" marT="1144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229235" marR="226695" algn="ctr">
                        <a:spcBef>
                          <a:spcPts val="225"/>
                        </a:spcBef>
                        <a:spcAft>
                          <a:spcPts val="0"/>
                        </a:spcAft>
                      </a:pPr>
                      <a:r>
                        <a:rPr lang="en-GB" sz="1400" b="0">
                          <a:effectLst/>
                          <a:latin typeface="Arial" panose="020B0604020202020204" pitchFamily="34" charset="0"/>
                          <a:ea typeface="Arial" panose="020B0604020202020204" pitchFamily="34" charset="0"/>
                          <a:cs typeface="Times New Roman" panose="02020603050405020304" pitchFamily="18" charset="0"/>
                        </a:rPr>
                        <a:t> TD8</a:t>
                      </a:r>
                      <a:endParaRPr lang="en-IE" sz="1400" b="0">
                        <a:effectLst/>
                        <a:latin typeface="Arial" panose="020B0604020202020204" pitchFamily="34" charset="0"/>
                        <a:ea typeface="Arial" panose="020B0604020202020204" pitchFamily="34" charset="0"/>
                        <a:cs typeface="Times New Roman" panose="02020603050405020304" pitchFamily="18" charset="0"/>
                      </a:endParaRPr>
                    </a:p>
                    <a:p>
                      <a:pPr marL="229235" marR="228600" algn="ctr">
                        <a:spcBef>
                          <a:spcPts val="470"/>
                        </a:spcBef>
                        <a:spcAft>
                          <a:spcPts val="0"/>
                        </a:spcAft>
                      </a:pPr>
                      <a:r>
                        <a:rPr lang="en-GB" sz="1400" b="0">
                          <a:effectLst/>
                          <a:latin typeface="Arial" panose="020B0604020202020204" pitchFamily="34" charset="0"/>
                          <a:ea typeface="Arial" panose="020B0604020202020204" pitchFamily="34" charset="0"/>
                          <a:cs typeface="Times New Roman" panose="02020603050405020304" pitchFamily="18" charset="0"/>
                        </a:rPr>
                        <a:t> TD7</a:t>
                      </a:r>
                      <a:r>
                        <a:rPr lang="en-GB" sz="1400" b="0" spc="-5">
                          <a:effectLst/>
                          <a:latin typeface="Arial" panose="020B0604020202020204" pitchFamily="34" charset="0"/>
                          <a:ea typeface="Arial" panose="020B0604020202020204" pitchFamily="34" charset="0"/>
                          <a:cs typeface="Times New Roman" panose="02020603050405020304" pitchFamily="18" charset="0"/>
                        </a:rPr>
                        <a:t> </a:t>
                      </a:r>
                      <a:r>
                        <a:rPr lang="en-GB" sz="1400" b="0" baseline="30000">
                          <a:effectLst/>
                          <a:latin typeface="Arial" panose="020B0604020202020204" pitchFamily="34" charset="0"/>
                          <a:ea typeface="Arial" panose="020B0604020202020204" pitchFamily="34" charset="0"/>
                          <a:cs typeface="Times New Roman" panose="02020603050405020304" pitchFamily="18" charset="0"/>
                        </a:rPr>
                        <a:t>1</a:t>
                      </a:r>
                      <a:endParaRPr lang="en-IE" sz="1400" b="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102870" marR="97790" algn="ctr">
                        <a:spcBef>
                          <a:spcPts val="225"/>
                        </a:spcBef>
                        <a:spcAft>
                          <a:spcPts val="0"/>
                        </a:spcAft>
                      </a:pPr>
                      <a:r>
                        <a:rPr lang="en-GB" sz="1400" b="0">
                          <a:effectLst/>
                          <a:latin typeface="Arial" panose="020B0604020202020204" pitchFamily="34" charset="0"/>
                          <a:ea typeface="Arial" panose="020B0604020202020204" pitchFamily="34" charset="0"/>
                          <a:cs typeface="Times New Roman" panose="02020603050405020304" pitchFamily="18" charset="0"/>
                        </a:rPr>
                        <a:t>TD8</a:t>
                      </a:r>
                      <a:endParaRPr lang="en-IE" sz="1400" b="0">
                        <a:effectLst/>
                        <a:latin typeface="Arial" panose="020B0604020202020204" pitchFamily="34" charset="0"/>
                        <a:ea typeface="Arial" panose="020B0604020202020204" pitchFamily="34" charset="0"/>
                        <a:cs typeface="Times New Roman" panose="02020603050405020304" pitchFamily="18" charset="0"/>
                      </a:endParaRPr>
                    </a:p>
                    <a:p>
                      <a:pPr marL="102870" marR="99060" algn="ctr">
                        <a:spcBef>
                          <a:spcPts val="470"/>
                        </a:spcBef>
                        <a:spcAft>
                          <a:spcPts val="0"/>
                        </a:spcAft>
                      </a:pPr>
                      <a:r>
                        <a:rPr lang="en-GB" sz="1400" b="0">
                          <a:effectLst/>
                          <a:latin typeface="Arial" panose="020B0604020202020204" pitchFamily="34" charset="0"/>
                          <a:ea typeface="Arial" panose="020B0604020202020204" pitchFamily="34" charset="0"/>
                          <a:cs typeface="Times New Roman" panose="02020603050405020304" pitchFamily="18" charset="0"/>
                        </a:rPr>
                        <a:t>TD7</a:t>
                      </a:r>
                      <a:r>
                        <a:rPr lang="en-GB" sz="1400" b="0" spc="-5">
                          <a:effectLst/>
                          <a:latin typeface="Arial" panose="020B0604020202020204" pitchFamily="34" charset="0"/>
                          <a:ea typeface="Arial" panose="020B0604020202020204" pitchFamily="34" charset="0"/>
                          <a:cs typeface="Times New Roman" panose="02020603050405020304" pitchFamily="18" charset="0"/>
                        </a:rPr>
                        <a:t> </a:t>
                      </a:r>
                      <a:r>
                        <a:rPr lang="en-GB" sz="1400" b="0" baseline="30000">
                          <a:effectLst/>
                          <a:latin typeface="Arial" panose="020B0604020202020204" pitchFamily="34" charset="0"/>
                          <a:ea typeface="Arial" panose="020B0604020202020204" pitchFamily="34" charset="0"/>
                          <a:cs typeface="Times New Roman" panose="02020603050405020304" pitchFamily="18" charset="0"/>
                        </a:rPr>
                        <a:t>1</a:t>
                      </a:r>
                      <a:endParaRPr lang="en-IE" sz="1400" b="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86360" marR="80645" algn="ctr">
                        <a:spcBef>
                          <a:spcPts val="225"/>
                        </a:spcBef>
                        <a:spcAft>
                          <a:spcPts val="0"/>
                        </a:spcAft>
                      </a:pPr>
                      <a:r>
                        <a:rPr lang="en-GB" sz="1400" b="0">
                          <a:effectLst/>
                          <a:latin typeface="Arial" panose="020B0604020202020204" pitchFamily="34" charset="0"/>
                          <a:ea typeface="Arial" panose="020B0604020202020204" pitchFamily="34" charset="0"/>
                          <a:cs typeface="Times New Roman" panose="02020603050405020304" pitchFamily="18" charset="0"/>
                        </a:rPr>
                        <a:t>TD8</a:t>
                      </a:r>
                      <a:endParaRPr lang="en-IE" sz="1400" b="0">
                        <a:effectLst/>
                        <a:latin typeface="Arial" panose="020B0604020202020204" pitchFamily="34" charset="0"/>
                        <a:ea typeface="Arial" panose="020B0604020202020204" pitchFamily="34" charset="0"/>
                        <a:cs typeface="Times New Roman" panose="02020603050405020304" pitchFamily="18" charset="0"/>
                      </a:endParaRPr>
                    </a:p>
                    <a:p>
                      <a:pPr marL="84455" marR="80645" algn="ctr">
                        <a:spcBef>
                          <a:spcPts val="470"/>
                        </a:spcBef>
                        <a:spcAft>
                          <a:spcPts val="0"/>
                        </a:spcAft>
                      </a:pPr>
                      <a:r>
                        <a:rPr lang="en-GB" sz="1400" b="0">
                          <a:effectLst/>
                          <a:latin typeface="Arial" panose="020B0604020202020204" pitchFamily="34" charset="0"/>
                          <a:ea typeface="Arial" panose="020B0604020202020204" pitchFamily="34" charset="0"/>
                          <a:cs typeface="Times New Roman" panose="02020603050405020304" pitchFamily="18" charset="0"/>
                        </a:rPr>
                        <a:t>TD7</a:t>
                      </a:r>
                      <a:r>
                        <a:rPr lang="en-GB" sz="1400" b="0" spc="-5">
                          <a:effectLst/>
                          <a:latin typeface="Arial" panose="020B0604020202020204" pitchFamily="34" charset="0"/>
                          <a:ea typeface="Arial" panose="020B0604020202020204" pitchFamily="34" charset="0"/>
                          <a:cs typeface="Times New Roman" panose="02020603050405020304" pitchFamily="18" charset="0"/>
                        </a:rPr>
                        <a:t> </a:t>
                      </a:r>
                      <a:r>
                        <a:rPr lang="en-GB" sz="1400" b="0" baseline="30000">
                          <a:effectLst/>
                          <a:latin typeface="Arial" panose="020B0604020202020204" pitchFamily="34" charset="0"/>
                          <a:ea typeface="Arial" panose="020B0604020202020204" pitchFamily="34" charset="0"/>
                          <a:cs typeface="Times New Roman" panose="02020603050405020304" pitchFamily="18" charset="0"/>
                        </a:rPr>
                        <a:t>1</a:t>
                      </a:r>
                      <a:endParaRPr lang="en-IE" sz="1400" b="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238760" algn="ctr">
                        <a:spcBef>
                          <a:spcPts val="225"/>
                        </a:spcBef>
                        <a:spcAft>
                          <a:spcPts val="0"/>
                        </a:spcAft>
                      </a:pPr>
                      <a:r>
                        <a:rPr lang="en-GB" sz="1400" b="0">
                          <a:effectLst/>
                          <a:latin typeface="Arial" panose="020B0604020202020204" pitchFamily="34" charset="0"/>
                          <a:ea typeface="Arial" panose="020B0604020202020204" pitchFamily="34" charset="0"/>
                          <a:cs typeface="Times New Roman" panose="02020603050405020304" pitchFamily="18" charset="0"/>
                        </a:rPr>
                        <a:t>TD8</a:t>
                      </a:r>
                      <a:endParaRPr lang="en-IE" sz="1400" b="0">
                        <a:effectLst/>
                        <a:latin typeface="Arial" panose="020B0604020202020204" pitchFamily="34" charset="0"/>
                        <a:ea typeface="Arial" panose="020B0604020202020204" pitchFamily="34" charset="0"/>
                        <a:cs typeface="Times New Roman" panose="02020603050405020304" pitchFamily="18" charset="0"/>
                      </a:endParaRPr>
                    </a:p>
                    <a:p>
                      <a:pPr marL="198120" algn="ctr">
                        <a:spcBef>
                          <a:spcPts val="470"/>
                        </a:spcBef>
                        <a:spcAft>
                          <a:spcPts val="0"/>
                        </a:spcAft>
                      </a:pPr>
                      <a:r>
                        <a:rPr lang="en-GB" sz="1400" b="0">
                          <a:effectLst/>
                          <a:latin typeface="Arial" panose="020B0604020202020204" pitchFamily="34" charset="0"/>
                          <a:ea typeface="Arial" panose="020B0604020202020204" pitchFamily="34" charset="0"/>
                          <a:cs typeface="Times New Roman" panose="02020603050405020304" pitchFamily="18" charset="0"/>
                        </a:rPr>
                        <a:t>TD7</a:t>
                      </a:r>
                      <a:r>
                        <a:rPr lang="en-GB" sz="1400" b="0" spc="-5">
                          <a:effectLst/>
                          <a:latin typeface="Arial" panose="020B0604020202020204" pitchFamily="34" charset="0"/>
                          <a:ea typeface="Arial" panose="020B0604020202020204" pitchFamily="34" charset="0"/>
                          <a:cs typeface="Times New Roman" panose="02020603050405020304" pitchFamily="18" charset="0"/>
                        </a:rPr>
                        <a:t> </a:t>
                      </a:r>
                      <a:r>
                        <a:rPr lang="en-GB" sz="1400" b="0" baseline="30000">
                          <a:effectLst/>
                          <a:latin typeface="Arial" panose="020B0604020202020204" pitchFamily="34" charset="0"/>
                          <a:ea typeface="Arial" panose="020B0604020202020204" pitchFamily="34" charset="0"/>
                          <a:cs typeface="Times New Roman" panose="02020603050405020304" pitchFamily="18" charset="0"/>
                        </a:rPr>
                        <a:t>1</a:t>
                      </a:r>
                      <a:endParaRPr lang="en-IE" sz="1400" b="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129540" marR="128270" algn="ctr">
                        <a:spcBef>
                          <a:spcPts val="225"/>
                        </a:spcBef>
                        <a:spcAft>
                          <a:spcPts val="0"/>
                        </a:spcAft>
                      </a:pPr>
                      <a:r>
                        <a:rPr lang="en-GB" sz="1400" b="0">
                          <a:effectLst/>
                          <a:latin typeface="Arial" panose="020B0604020202020204" pitchFamily="34" charset="0"/>
                          <a:ea typeface="Arial" panose="020B0604020202020204" pitchFamily="34" charset="0"/>
                          <a:cs typeface="Times New Roman" panose="02020603050405020304" pitchFamily="18" charset="0"/>
                        </a:rPr>
                        <a:t>TD8</a:t>
                      </a:r>
                      <a:endParaRPr lang="en-IE" sz="1400" b="0">
                        <a:effectLst/>
                        <a:latin typeface="Arial" panose="020B0604020202020204" pitchFamily="34" charset="0"/>
                        <a:ea typeface="Arial" panose="020B0604020202020204" pitchFamily="34" charset="0"/>
                        <a:cs typeface="Times New Roman" panose="02020603050405020304" pitchFamily="18" charset="0"/>
                      </a:endParaRPr>
                    </a:p>
                    <a:p>
                      <a:pPr marL="128270" marR="128270" algn="ctr">
                        <a:spcBef>
                          <a:spcPts val="470"/>
                        </a:spcBef>
                        <a:spcAft>
                          <a:spcPts val="0"/>
                        </a:spcAft>
                      </a:pPr>
                      <a:r>
                        <a:rPr lang="en-GB" sz="1400" b="0">
                          <a:effectLst/>
                          <a:latin typeface="Arial" panose="020B0604020202020204" pitchFamily="34" charset="0"/>
                          <a:ea typeface="Arial" panose="020B0604020202020204" pitchFamily="34" charset="0"/>
                          <a:cs typeface="Times New Roman" panose="02020603050405020304" pitchFamily="18" charset="0"/>
                        </a:rPr>
                        <a:t>TD7</a:t>
                      </a:r>
                      <a:r>
                        <a:rPr lang="en-GB" sz="1400" b="0" spc="-5">
                          <a:effectLst/>
                          <a:latin typeface="Arial" panose="020B0604020202020204" pitchFamily="34" charset="0"/>
                          <a:ea typeface="Arial" panose="020B0604020202020204" pitchFamily="34" charset="0"/>
                          <a:cs typeface="Times New Roman" panose="02020603050405020304" pitchFamily="18" charset="0"/>
                        </a:rPr>
                        <a:t> </a:t>
                      </a:r>
                      <a:r>
                        <a:rPr lang="en-GB" sz="1400" b="0" baseline="30000">
                          <a:effectLst/>
                          <a:latin typeface="Arial" panose="020B0604020202020204" pitchFamily="34" charset="0"/>
                          <a:ea typeface="Arial" panose="020B0604020202020204" pitchFamily="34" charset="0"/>
                          <a:cs typeface="Times New Roman" panose="02020603050405020304" pitchFamily="18" charset="0"/>
                        </a:rPr>
                        <a:t>1</a:t>
                      </a:r>
                      <a:endParaRPr lang="en-IE" sz="1400" b="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852567930"/>
                  </a:ext>
                </a:extLst>
              </a:tr>
              <a:tr h="461324">
                <a:tc>
                  <a:txBody>
                    <a:bodyPr/>
                    <a:lstStyle/>
                    <a:p>
                      <a:pPr marL="64008" algn="l" fontAlgn="t">
                        <a:lnSpc>
                          <a:spcPct val="100000"/>
                        </a:lnSpc>
                        <a:spcBef>
                          <a:spcPts val="210"/>
                        </a:spcBef>
                        <a:spcAft>
                          <a:spcPts val="0"/>
                        </a:spcAft>
                      </a:pPr>
                      <a:r>
                        <a:rPr lang="en-GB" sz="1400" b="1" i="0" u="none" strike="noStrike" dirty="0">
                          <a:effectLst/>
                          <a:latin typeface="Arial" panose="020B0604020202020204" pitchFamily="34" charset="0"/>
                          <a:ea typeface="Arial" panose="020B0604020202020204" pitchFamily="34" charset="0"/>
                          <a:cs typeface="Times New Roman" panose="02020603050405020304" pitchFamily="18" charset="0"/>
                        </a:rPr>
                        <a:t>Open</a:t>
                      </a:r>
                      <a:r>
                        <a:rPr lang="en-GB" sz="1400" b="1" i="0" u="none" strike="noStrike" spc="-15" dirty="0">
                          <a:effectLst/>
                          <a:latin typeface="Arial" panose="020B0604020202020204" pitchFamily="34" charset="0"/>
                          <a:ea typeface="Arial" panose="020B0604020202020204" pitchFamily="34" charset="0"/>
                          <a:cs typeface="Times New Roman" panose="02020603050405020304" pitchFamily="18" charset="0"/>
                        </a:rPr>
                        <a:t> </a:t>
                      </a:r>
                      <a:r>
                        <a:rPr lang="en-GB" sz="1400" b="1" i="0" u="none" strike="noStrike" dirty="0">
                          <a:effectLst/>
                          <a:latin typeface="Arial" panose="020B0604020202020204" pitchFamily="34" charset="0"/>
                          <a:ea typeface="Arial" panose="020B0604020202020204" pitchFamily="34" charset="0"/>
                          <a:cs typeface="Times New Roman" panose="02020603050405020304" pitchFamily="18" charset="0"/>
                        </a:rPr>
                        <a:t>/</a:t>
                      </a:r>
                      <a:r>
                        <a:rPr lang="en-GB" sz="1400" b="1" i="0" u="none" strike="noStrike" spc="-10" dirty="0">
                          <a:effectLst/>
                          <a:latin typeface="Arial" panose="020B0604020202020204" pitchFamily="34" charset="0"/>
                          <a:ea typeface="Arial" panose="020B0604020202020204" pitchFamily="34" charset="0"/>
                          <a:cs typeface="Times New Roman" panose="02020603050405020304" pitchFamily="18" charset="0"/>
                        </a:rPr>
                        <a:t> </a:t>
                      </a:r>
                      <a:r>
                        <a:rPr lang="en-GB" sz="1400" b="1" i="0" u="none" strike="noStrike" dirty="0">
                          <a:effectLst/>
                          <a:latin typeface="Arial" panose="020B0604020202020204" pitchFamily="34" charset="0"/>
                          <a:ea typeface="Arial" panose="020B0604020202020204" pitchFamily="34" charset="0"/>
                          <a:cs typeface="Times New Roman" panose="02020603050405020304" pitchFamily="18" charset="0"/>
                        </a:rPr>
                        <a:t>Light</a:t>
                      </a:r>
                      <a:endParaRPr lang="en-GB" sz="1400" b="0" i="0" u="none" strike="noStrike" dirty="0">
                        <a:effectLst/>
                        <a:latin typeface="Arial" panose="020B0604020202020204" pitchFamily="34" charset="0"/>
                      </a:endParaRPr>
                    </a:p>
                    <a:p>
                      <a:pPr marL="64008" algn="l" fontAlgn="t">
                        <a:lnSpc>
                          <a:spcPct val="100000"/>
                        </a:lnSpc>
                        <a:spcBef>
                          <a:spcPts val="480"/>
                        </a:spcBef>
                        <a:spcAft>
                          <a:spcPts val="0"/>
                        </a:spcAft>
                      </a:pPr>
                      <a:r>
                        <a:rPr lang="en-GB" sz="1400" b="1" i="0" u="none" strike="noStrike" dirty="0">
                          <a:effectLst/>
                          <a:latin typeface="Arial" panose="020B0604020202020204" pitchFamily="34" charset="0"/>
                          <a:ea typeface="Arial" panose="020B0604020202020204" pitchFamily="34" charset="0"/>
                          <a:cs typeface="Times New Roman" panose="02020603050405020304" pitchFamily="18" charset="0"/>
                        </a:rPr>
                        <a:t>Un-Barricaded</a:t>
                      </a:r>
                      <a:endParaRPr lang="en-GB" sz="1400" b="0" i="0" u="none" strike="noStrike" dirty="0">
                        <a:effectLst/>
                        <a:latin typeface="Arial" panose="020B0604020202020204" pitchFamily="34" charset="0"/>
                      </a:endParaRPr>
                    </a:p>
                  </a:txBody>
                  <a:tcPr marL="13857" marR="13857" marT="13857"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229235" marR="226695" algn="ctr">
                        <a:spcBef>
                          <a:spcPts val="210"/>
                        </a:spcBef>
                        <a:spcAft>
                          <a:spcPts val="0"/>
                        </a:spcAft>
                      </a:pPr>
                      <a:r>
                        <a:rPr lang="en-GB" sz="1400" b="0">
                          <a:effectLst/>
                          <a:latin typeface="Arial" panose="020B0604020202020204" pitchFamily="34" charset="0"/>
                          <a:ea typeface="Arial" panose="020B0604020202020204" pitchFamily="34" charset="0"/>
                          <a:cs typeface="Times New Roman" panose="02020603050405020304" pitchFamily="18" charset="0"/>
                        </a:rPr>
                        <a:t> TD8</a:t>
                      </a:r>
                      <a:endParaRPr lang="en-IE" sz="1400" b="0">
                        <a:effectLst/>
                        <a:latin typeface="Arial" panose="020B0604020202020204" pitchFamily="34" charset="0"/>
                        <a:ea typeface="Arial" panose="020B0604020202020204" pitchFamily="34" charset="0"/>
                        <a:cs typeface="Times New Roman" panose="02020603050405020304" pitchFamily="18" charset="0"/>
                      </a:endParaRPr>
                    </a:p>
                    <a:p>
                      <a:pPr marL="229235" marR="226695" algn="ctr">
                        <a:spcBef>
                          <a:spcPts val="210"/>
                        </a:spcBef>
                        <a:spcAft>
                          <a:spcPts val="0"/>
                        </a:spcAft>
                      </a:pPr>
                      <a:r>
                        <a:rPr lang="en-GB" sz="1400" b="0">
                          <a:effectLst/>
                          <a:latin typeface="Arial" panose="020B0604020202020204" pitchFamily="34" charset="0"/>
                          <a:ea typeface="Arial" panose="020B0604020202020204" pitchFamily="34" charset="0"/>
                          <a:cs typeface="Times New Roman" panose="02020603050405020304" pitchFamily="18" charset="0"/>
                        </a:rPr>
                        <a:t> TD7</a:t>
                      </a:r>
                      <a:r>
                        <a:rPr lang="en-GB" sz="1400" b="0" spc="-5">
                          <a:effectLst/>
                          <a:latin typeface="Arial" panose="020B0604020202020204" pitchFamily="34" charset="0"/>
                          <a:ea typeface="Arial" panose="020B0604020202020204" pitchFamily="34" charset="0"/>
                          <a:cs typeface="Times New Roman" panose="02020603050405020304" pitchFamily="18" charset="0"/>
                        </a:rPr>
                        <a:t> </a:t>
                      </a:r>
                      <a:r>
                        <a:rPr lang="en-GB" sz="1400" b="0" baseline="30000">
                          <a:effectLst/>
                          <a:latin typeface="Arial" panose="020B0604020202020204" pitchFamily="34" charset="0"/>
                          <a:ea typeface="Arial" panose="020B0604020202020204" pitchFamily="34" charset="0"/>
                          <a:cs typeface="Times New Roman" panose="02020603050405020304" pitchFamily="18" charset="0"/>
                        </a:rPr>
                        <a:t>1</a:t>
                      </a:r>
                      <a:endParaRPr lang="en-IE" sz="1400" b="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102870" marR="97790" algn="ctr">
                        <a:spcBef>
                          <a:spcPts val="210"/>
                        </a:spcBef>
                        <a:spcAft>
                          <a:spcPts val="0"/>
                        </a:spcAft>
                      </a:pPr>
                      <a:r>
                        <a:rPr lang="en-GB" sz="1400" b="0">
                          <a:effectLst/>
                          <a:latin typeface="Arial" panose="020B0604020202020204" pitchFamily="34" charset="0"/>
                          <a:ea typeface="Arial" panose="020B0604020202020204" pitchFamily="34" charset="0"/>
                          <a:cs typeface="Times New Roman" panose="02020603050405020304" pitchFamily="18" charset="0"/>
                        </a:rPr>
                        <a:t>TD8</a:t>
                      </a:r>
                      <a:endParaRPr lang="en-IE" sz="1400" b="0">
                        <a:effectLst/>
                        <a:latin typeface="Arial" panose="020B0604020202020204" pitchFamily="34" charset="0"/>
                        <a:ea typeface="Arial" panose="020B0604020202020204" pitchFamily="34" charset="0"/>
                        <a:cs typeface="Times New Roman" panose="02020603050405020304" pitchFamily="18" charset="0"/>
                      </a:endParaRPr>
                    </a:p>
                    <a:p>
                      <a:pPr marL="102870" marR="99060" algn="ctr">
                        <a:spcBef>
                          <a:spcPts val="485"/>
                        </a:spcBef>
                        <a:spcAft>
                          <a:spcPts val="0"/>
                        </a:spcAft>
                      </a:pPr>
                      <a:r>
                        <a:rPr lang="en-GB" sz="1400" b="0">
                          <a:effectLst/>
                          <a:latin typeface="Arial" panose="020B0604020202020204" pitchFamily="34" charset="0"/>
                          <a:ea typeface="Arial" panose="020B0604020202020204" pitchFamily="34" charset="0"/>
                          <a:cs typeface="Times New Roman" panose="02020603050405020304" pitchFamily="18" charset="0"/>
                        </a:rPr>
                        <a:t>TD7</a:t>
                      </a:r>
                      <a:r>
                        <a:rPr lang="en-GB" sz="1400" b="0" spc="-5">
                          <a:effectLst/>
                          <a:latin typeface="Arial" panose="020B0604020202020204" pitchFamily="34" charset="0"/>
                          <a:ea typeface="Arial" panose="020B0604020202020204" pitchFamily="34" charset="0"/>
                          <a:cs typeface="Times New Roman" panose="02020603050405020304" pitchFamily="18" charset="0"/>
                        </a:rPr>
                        <a:t> </a:t>
                      </a:r>
                      <a:r>
                        <a:rPr lang="en-GB" sz="1400" b="0" baseline="30000">
                          <a:effectLst/>
                          <a:latin typeface="Arial" panose="020B0604020202020204" pitchFamily="34" charset="0"/>
                          <a:ea typeface="Arial" panose="020B0604020202020204" pitchFamily="34" charset="0"/>
                          <a:cs typeface="Times New Roman" panose="02020603050405020304" pitchFamily="18" charset="0"/>
                        </a:rPr>
                        <a:t>1</a:t>
                      </a:r>
                      <a:endParaRPr lang="en-IE" sz="1400" b="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spcBef>
                          <a:spcPts val="50"/>
                        </a:spcBef>
                      </a:pPr>
                      <a:r>
                        <a:rPr lang="en-GB" sz="1400" b="0">
                          <a:effectLst/>
                          <a:latin typeface="Arial" panose="020B0604020202020204" pitchFamily="34" charset="0"/>
                          <a:ea typeface="Arial" panose="020B0604020202020204" pitchFamily="34" charset="0"/>
                          <a:cs typeface="Times New Roman" panose="02020603050405020304" pitchFamily="18" charset="0"/>
                        </a:rPr>
                        <a:t> </a:t>
                      </a:r>
                      <a:endParaRPr lang="en-IE" sz="1400" b="0">
                        <a:effectLst/>
                        <a:latin typeface="Arial" panose="020B0604020202020204" pitchFamily="34" charset="0"/>
                        <a:ea typeface="Arial" panose="020B0604020202020204" pitchFamily="34" charset="0"/>
                        <a:cs typeface="Times New Roman" panose="02020603050405020304" pitchFamily="18" charset="0"/>
                      </a:endParaRPr>
                    </a:p>
                    <a:p>
                      <a:pPr marL="86360" marR="80645" algn="ctr">
                        <a:spcBef>
                          <a:spcPts val="210"/>
                        </a:spcBef>
                        <a:spcAft>
                          <a:spcPts val="0"/>
                        </a:spcAft>
                      </a:pPr>
                      <a:r>
                        <a:rPr lang="en-GB" sz="1400" b="0">
                          <a:effectLst/>
                          <a:latin typeface="Arial" panose="020B0604020202020204" pitchFamily="34" charset="0"/>
                          <a:ea typeface="Arial" panose="020B0604020202020204" pitchFamily="34" charset="0"/>
                          <a:cs typeface="Times New Roman" panose="02020603050405020304" pitchFamily="18" charset="0"/>
                        </a:rPr>
                        <a:t>TD9</a:t>
                      </a:r>
                      <a:endParaRPr lang="en-IE" sz="1400" b="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238760" algn="ctr">
                        <a:spcBef>
                          <a:spcPts val="210"/>
                        </a:spcBef>
                      </a:pPr>
                      <a:r>
                        <a:rPr lang="en-GB" sz="1400" b="0">
                          <a:effectLst/>
                          <a:latin typeface="Arial" panose="020B0604020202020204" pitchFamily="34" charset="0"/>
                          <a:ea typeface="Arial" panose="020B0604020202020204" pitchFamily="34" charset="0"/>
                          <a:cs typeface="Times New Roman" panose="02020603050405020304" pitchFamily="18" charset="0"/>
                        </a:rPr>
                        <a:t>TD8</a:t>
                      </a:r>
                      <a:endParaRPr lang="en-IE" sz="1400" b="0">
                        <a:effectLst/>
                        <a:latin typeface="Arial" panose="020B0604020202020204" pitchFamily="34" charset="0"/>
                        <a:ea typeface="Arial" panose="020B0604020202020204" pitchFamily="34" charset="0"/>
                        <a:cs typeface="Times New Roman" panose="02020603050405020304" pitchFamily="18" charset="0"/>
                      </a:endParaRPr>
                    </a:p>
                    <a:p>
                      <a:pPr marL="198120" algn="ctr">
                        <a:spcBef>
                          <a:spcPts val="485"/>
                        </a:spcBef>
                        <a:spcAft>
                          <a:spcPts val="0"/>
                        </a:spcAft>
                      </a:pPr>
                      <a:r>
                        <a:rPr lang="en-GB" sz="1400" b="0">
                          <a:effectLst/>
                          <a:latin typeface="Arial" panose="020B0604020202020204" pitchFamily="34" charset="0"/>
                          <a:ea typeface="Arial" panose="020B0604020202020204" pitchFamily="34" charset="0"/>
                          <a:cs typeface="Times New Roman" panose="02020603050405020304" pitchFamily="18" charset="0"/>
                        </a:rPr>
                        <a:t>TD7</a:t>
                      </a:r>
                      <a:r>
                        <a:rPr lang="en-GB" sz="1400" b="0" spc="-5">
                          <a:effectLst/>
                          <a:latin typeface="Arial" panose="020B0604020202020204" pitchFamily="34" charset="0"/>
                          <a:ea typeface="Arial" panose="020B0604020202020204" pitchFamily="34" charset="0"/>
                          <a:cs typeface="Times New Roman" panose="02020603050405020304" pitchFamily="18" charset="0"/>
                        </a:rPr>
                        <a:t> </a:t>
                      </a:r>
                      <a:r>
                        <a:rPr lang="en-GB" sz="1400" b="0" baseline="30000">
                          <a:effectLst/>
                          <a:latin typeface="Arial" panose="020B0604020202020204" pitchFamily="34" charset="0"/>
                          <a:ea typeface="Arial" panose="020B0604020202020204" pitchFamily="34" charset="0"/>
                          <a:cs typeface="Times New Roman" panose="02020603050405020304" pitchFamily="18" charset="0"/>
                        </a:rPr>
                        <a:t>1</a:t>
                      </a:r>
                      <a:endParaRPr lang="en-IE" sz="1400" b="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spcBef>
                          <a:spcPts val="50"/>
                        </a:spcBef>
                      </a:pPr>
                      <a:r>
                        <a:rPr lang="en-GB" sz="1400" b="0">
                          <a:effectLst/>
                          <a:latin typeface="Arial" panose="020B0604020202020204" pitchFamily="34" charset="0"/>
                          <a:ea typeface="Arial" panose="020B0604020202020204" pitchFamily="34" charset="0"/>
                          <a:cs typeface="Times New Roman" panose="02020603050405020304" pitchFamily="18" charset="0"/>
                        </a:rPr>
                        <a:t> </a:t>
                      </a:r>
                      <a:endParaRPr lang="en-IE" sz="1400" b="0">
                        <a:effectLst/>
                        <a:latin typeface="Arial" panose="020B0604020202020204" pitchFamily="34" charset="0"/>
                        <a:ea typeface="Arial" panose="020B0604020202020204" pitchFamily="34" charset="0"/>
                        <a:cs typeface="Times New Roman" panose="02020603050405020304" pitchFamily="18" charset="0"/>
                      </a:endParaRPr>
                    </a:p>
                    <a:p>
                      <a:pPr marL="129540" marR="128270" algn="ctr">
                        <a:spcBef>
                          <a:spcPts val="210"/>
                        </a:spcBef>
                        <a:spcAft>
                          <a:spcPts val="0"/>
                        </a:spcAft>
                      </a:pPr>
                      <a:r>
                        <a:rPr lang="en-GB" sz="1400" b="0">
                          <a:effectLst/>
                          <a:latin typeface="Arial" panose="020B0604020202020204" pitchFamily="34" charset="0"/>
                          <a:ea typeface="Arial" panose="020B0604020202020204" pitchFamily="34" charset="0"/>
                          <a:cs typeface="Times New Roman" panose="02020603050405020304" pitchFamily="18" charset="0"/>
                        </a:rPr>
                        <a:t>TD9</a:t>
                      </a:r>
                      <a:endParaRPr lang="en-IE" sz="1400" b="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3906404701"/>
                  </a:ext>
                </a:extLst>
              </a:tr>
              <a:tr h="461324">
                <a:tc>
                  <a:txBody>
                    <a:bodyPr/>
                    <a:lstStyle/>
                    <a:p>
                      <a:pPr marL="64008" marR="201168" algn="l" fontAlgn="t">
                        <a:lnSpc>
                          <a:spcPct val="100000"/>
                        </a:lnSpc>
                        <a:spcBef>
                          <a:spcPts val="210"/>
                        </a:spcBef>
                        <a:spcAft>
                          <a:spcPts val="0"/>
                        </a:spcAft>
                      </a:pPr>
                      <a:r>
                        <a:rPr lang="en-GB" sz="1400" b="1" i="0" u="none" strike="noStrike">
                          <a:effectLst/>
                          <a:latin typeface="Arial" panose="020B0604020202020204" pitchFamily="34" charset="0"/>
                          <a:ea typeface="Arial" panose="020B0604020202020204" pitchFamily="34" charset="0"/>
                          <a:cs typeface="Times New Roman" panose="02020603050405020304" pitchFamily="18" charset="0"/>
                        </a:rPr>
                        <a:t>Ammunition</a:t>
                      </a:r>
                      <a:r>
                        <a:rPr lang="en-GB" sz="1400" b="1" i="0" u="none" strike="noStrike" spc="5">
                          <a:effectLst/>
                          <a:latin typeface="Arial" panose="020B0604020202020204" pitchFamily="34" charset="0"/>
                          <a:ea typeface="Arial" panose="020B0604020202020204" pitchFamily="34" charset="0"/>
                          <a:cs typeface="Times New Roman" panose="02020603050405020304" pitchFamily="18" charset="0"/>
                        </a:rPr>
                        <a:t> </a:t>
                      </a:r>
                      <a:r>
                        <a:rPr lang="en-GB" sz="1400" b="1" i="0" u="none" strike="noStrike">
                          <a:effectLst/>
                          <a:latin typeface="Arial" panose="020B0604020202020204" pitchFamily="34" charset="0"/>
                          <a:ea typeface="Arial" panose="020B0604020202020204" pitchFamily="34" charset="0"/>
                          <a:cs typeface="Times New Roman" panose="02020603050405020304" pitchFamily="18" charset="0"/>
                        </a:rPr>
                        <a:t>Process</a:t>
                      </a:r>
                      <a:r>
                        <a:rPr lang="en-GB" sz="1400" b="1" i="0" u="none" strike="noStrike" spc="-35">
                          <a:effectLst/>
                          <a:latin typeface="Arial" panose="020B0604020202020204" pitchFamily="34" charset="0"/>
                          <a:ea typeface="Arial" panose="020B0604020202020204" pitchFamily="34" charset="0"/>
                          <a:cs typeface="Times New Roman" panose="02020603050405020304" pitchFamily="18" charset="0"/>
                        </a:rPr>
                        <a:t> </a:t>
                      </a:r>
                      <a:r>
                        <a:rPr lang="en-GB" sz="1400" b="1" i="0" u="none" strike="noStrike">
                          <a:effectLst/>
                          <a:latin typeface="Arial" panose="020B0604020202020204" pitchFamily="34" charset="0"/>
                          <a:ea typeface="Arial" panose="020B0604020202020204" pitchFamily="34" charset="0"/>
                          <a:cs typeface="Times New Roman" panose="02020603050405020304" pitchFamily="18" charset="0"/>
                        </a:rPr>
                        <a:t>Area</a:t>
                      </a:r>
                      <a:r>
                        <a:rPr lang="en-GB" sz="1400" b="1" i="0" u="none" strike="noStrike" spc="-50">
                          <a:effectLst/>
                          <a:latin typeface="Arial" panose="020B0604020202020204" pitchFamily="34" charset="0"/>
                          <a:ea typeface="Arial" panose="020B0604020202020204" pitchFamily="34" charset="0"/>
                          <a:cs typeface="Times New Roman" panose="02020603050405020304" pitchFamily="18" charset="0"/>
                        </a:rPr>
                        <a:t> </a:t>
                      </a:r>
                      <a:endParaRPr lang="en-GB" sz="1400" b="0" i="0" u="none" strike="noStrike">
                        <a:effectLst/>
                        <a:latin typeface="Arial" panose="020B0604020202020204" pitchFamily="34" charset="0"/>
                      </a:endParaRPr>
                    </a:p>
                    <a:p>
                      <a:pPr marL="64008" algn="l" fontAlgn="t">
                        <a:lnSpc>
                          <a:spcPct val="100000"/>
                        </a:lnSpc>
                        <a:spcBef>
                          <a:spcPts val="470"/>
                        </a:spcBef>
                        <a:spcAft>
                          <a:spcPts val="0"/>
                        </a:spcAft>
                      </a:pPr>
                      <a:r>
                        <a:rPr lang="en-GB" sz="1400" b="1" i="0" u="none" strike="noStrike">
                          <a:effectLst/>
                          <a:latin typeface="Arial" panose="020B0604020202020204" pitchFamily="34" charset="0"/>
                          <a:ea typeface="Arial" panose="020B0604020202020204" pitchFamily="34" charset="0"/>
                          <a:cs typeface="Times New Roman" panose="02020603050405020304" pitchFamily="18" charset="0"/>
                        </a:rPr>
                        <a:t>Barricaded</a:t>
                      </a:r>
                      <a:endParaRPr lang="en-GB" sz="1400" b="0" i="0" u="none" strike="noStrike">
                        <a:effectLst/>
                        <a:latin typeface="Arial" panose="020B0604020202020204" pitchFamily="34" charset="0"/>
                      </a:endParaRPr>
                    </a:p>
                  </a:txBody>
                  <a:tcPr marL="13857" marR="13857" marT="13857"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241935" marR="236855" indent="40640" algn="ctr">
                        <a:lnSpc>
                          <a:spcPct val="141000"/>
                        </a:lnSpc>
                        <a:spcBef>
                          <a:spcPts val="560"/>
                        </a:spcBef>
                        <a:spcAft>
                          <a:spcPts val="0"/>
                        </a:spcAft>
                      </a:pPr>
                      <a:r>
                        <a:rPr lang="en-GB" sz="1400" b="0">
                          <a:effectLst/>
                          <a:latin typeface="Arial" panose="020B0604020202020204" pitchFamily="34" charset="0"/>
                          <a:ea typeface="Arial" panose="020B0604020202020204" pitchFamily="34" charset="0"/>
                          <a:cs typeface="Times New Roman" panose="02020603050405020304" pitchFamily="18" charset="0"/>
                        </a:rPr>
                        <a:t>TD8</a:t>
                      </a:r>
                      <a:r>
                        <a:rPr lang="en-GB" sz="1400" b="0" spc="5">
                          <a:effectLst/>
                          <a:latin typeface="Arial" panose="020B0604020202020204" pitchFamily="34" charset="0"/>
                          <a:ea typeface="Arial" panose="020B0604020202020204" pitchFamily="34" charset="0"/>
                          <a:cs typeface="Times New Roman" panose="02020603050405020304" pitchFamily="18" charset="0"/>
                        </a:rPr>
                        <a:t> </a:t>
                      </a:r>
                      <a:br>
                        <a:rPr lang="en-GB" sz="1400" b="0" spc="5">
                          <a:effectLst/>
                          <a:latin typeface="Arial" panose="020B0604020202020204" pitchFamily="34" charset="0"/>
                          <a:ea typeface="Arial" panose="020B0604020202020204" pitchFamily="34" charset="0"/>
                          <a:cs typeface="Times New Roman" panose="02020603050405020304" pitchFamily="18" charset="0"/>
                        </a:rPr>
                      </a:br>
                      <a:r>
                        <a:rPr lang="en-GB" sz="1400" b="0" spc="5">
                          <a:effectLst/>
                          <a:latin typeface="Arial" panose="020B0604020202020204" pitchFamily="34" charset="0"/>
                          <a:ea typeface="Arial" panose="020B0604020202020204" pitchFamily="34" charset="0"/>
                          <a:cs typeface="Times New Roman" panose="02020603050405020304" pitchFamily="18" charset="0"/>
                        </a:rPr>
                        <a:t> T</a:t>
                      </a:r>
                      <a:r>
                        <a:rPr lang="en-GB" sz="1400" b="0">
                          <a:effectLst/>
                          <a:latin typeface="Arial" panose="020B0604020202020204" pitchFamily="34" charset="0"/>
                          <a:ea typeface="Arial" panose="020B0604020202020204" pitchFamily="34" charset="0"/>
                          <a:cs typeface="Times New Roman" panose="02020603050405020304" pitchFamily="18" charset="0"/>
                        </a:rPr>
                        <a:t>D7</a:t>
                      </a:r>
                      <a:r>
                        <a:rPr lang="en-GB" sz="1400" b="0" spc="-65">
                          <a:effectLst/>
                          <a:latin typeface="Arial" panose="020B0604020202020204" pitchFamily="34" charset="0"/>
                          <a:ea typeface="Arial" panose="020B0604020202020204" pitchFamily="34" charset="0"/>
                          <a:cs typeface="Times New Roman" panose="02020603050405020304" pitchFamily="18" charset="0"/>
                        </a:rPr>
                        <a:t> </a:t>
                      </a:r>
                      <a:r>
                        <a:rPr lang="en-GB" sz="1400" b="0" baseline="30000">
                          <a:effectLst/>
                          <a:latin typeface="Arial" panose="020B0604020202020204" pitchFamily="34" charset="0"/>
                          <a:ea typeface="Arial" panose="020B0604020202020204" pitchFamily="34" charset="0"/>
                          <a:cs typeface="Times New Roman" panose="02020603050405020304" pitchFamily="18" charset="0"/>
                        </a:rPr>
                        <a:t>2</a:t>
                      </a:r>
                      <a:endParaRPr lang="en-IE" sz="1400" b="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220345" marR="212090" indent="40640" algn="ctr">
                        <a:lnSpc>
                          <a:spcPct val="141000"/>
                        </a:lnSpc>
                        <a:spcBef>
                          <a:spcPts val="560"/>
                        </a:spcBef>
                        <a:spcAft>
                          <a:spcPts val="0"/>
                        </a:spcAft>
                      </a:pPr>
                      <a:r>
                        <a:rPr lang="en-GB" sz="1400" b="0">
                          <a:effectLst/>
                          <a:latin typeface="Arial" panose="020B0604020202020204" pitchFamily="34" charset="0"/>
                          <a:ea typeface="Arial" panose="020B0604020202020204" pitchFamily="34" charset="0"/>
                          <a:cs typeface="Times New Roman" panose="02020603050405020304" pitchFamily="18" charset="0"/>
                        </a:rPr>
                        <a:t>TD8</a:t>
                      </a:r>
                      <a:r>
                        <a:rPr lang="en-GB" sz="1400" b="0" spc="5">
                          <a:effectLst/>
                          <a:latin typeface="Arial" panose="020B0604020202020204" pitchFamily="34" charset="0"/>
                          <a:ea typeface="Arial" panose="020B0604020202020204" pitchFamily="34" charset="0"/>
                          <a:cs typeface="Times New Roman" panose="02020603050405020304" pitchFamily="18" charset="0"/>
                        </a:rPr>
                        <a:t> </a:t>
                      </a:r>
                      <a:br>
                        <a:rPr lang="en-GB" sz="1400" b="0" spc="5">
                          <a:effectLst/>
                          <a:latin typeface="Arial" panose="020B0604020202020204" pitchFamily="34" charset="0"/>
                          <a:ea typeface="Arial" panose="020B0604020202020204" pitchFamily="34" charset="0"/>
                          <a:cs typeface="Times New Roman" panose="02020603050405020304" pitchFamily="18" charset="0"/>
                        </a:rPr>
                      </a:br>
                      <a:r>
                        <a:rPr lang="en-GB" sz="1400" b="0">
                          <a:effectLst/>
                          <a:latin typeface="Arial" panose="020B0604020202020204" pitchFamily="34" charset="0"/>
                          <a:ea typeface="Arial" panose="020B0604020202020204" pitchFamily="34" charset="0"/>
                          <a:cs typeface="Times New Roman" panose="02020603050405020304" pitchFamily="18" charset="0"/>
                        </a:rPr>
                        <a:t>TD7</a:t>
                      </a:r>
                      <a:r>
                        <a:rPr lang="en-GB" sz="1400" b="0" spc="-60">
                          <a:effectLst/>
                          <a:latin typeface="Arial" panose="020B0604020202020204" pitchFamily="34" charset="0"/>
                          <a:ea typeface="Arial" panose="020B0604020202020204" pitchFamily="34" charset="0"/>
                          <a:cs typeface="Times New Roman" panose="02020603050405020304" pitchFamily="18" charset="0"/>
                        </a:rPr>
                        <a:t> </a:t>
                      </a:r>
                      <a:r>
                        <a:rPr lang="en-GB" sz="1400" b="0" baseline="30000">
                          <a:effectLst/>
                          <a:latin typeface="Arial" panose="020B0604020202020204" pitchFamily="34" charset="0"/>
                          <a:ea typeface="Arial" panose="020B0604020202020204" pitchFamily="34" charset="0"/>
                          <a:cs typeface="Times New Roman" panose="02020603050405020304" pitchFamily="18" charset="0"/>
                        </a:rPr>
                        <a:t>2</a:t>
                      </a:r>
                      <a:endParaRPr lang="en-IE" sz="1400" b="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spcBef>
                          <a:spcPts val="50"/>
                        </a:spcBef>
                      </a:pPr>
                      <a:r>
                        <a:rPr lang="en-GB" sz="1400" b="0">
                          <a:effectLst/>
                          <a:latin typeface="Arial" panose="020B0604020202020204" pitchFamily="34" charset="0"/>
                          <a:ea typeface="Arial" panose="020B0604020202020204" pitchFamily="34" charset="0"/>
                          <a:cs typeface="Times New Roman" panose="02020603050405020304" pitchFamily="18" charset="0"/>
                        </a:rPr>
                        <a:t> </a:t>
                      </a:r>
                      <a:endParaRPr lang="en-IE" sz="1400" b="0">
                        <a:effectLst/>
                        <a:latin typeface="Arial" panose="020B0604020202020204" pitchFamily="34" charset="0"/>
                        <a:ea typeface="Arial" panose="020B0604020202020204" pitchFamily="34" charset="0"/>
                        <a:cs typeface="Times New Roman" panose="02020603050405020304" pitchFamily="18" charset="0"/>
                      </a:endParaRPr>
                    </a:p>
                    <a:p>
                      <a:pPr marL="86360" marR="80645" algn="ctr">
                        <a:spcBef>
                          <a:spcPts val="5"/>
                        </a:spcBef>
                        <a:spcAft>
                          <a:spcPts val="0"/>
                        </a:spcAft>
                      </a:pPr>
                      <a:r>
                        <a:rPr lang="en-GB" sz="1400" b="0">
                          <a:effectLst/>
                          <a:latin typeface="Arial" panose="020B0604020202020204" pitchFamily="34" charset="0"/>
                          <a:ea typeface="Arial" panose="020B0604020202020204" pitchFamily="34" charset="0"/>
                          <a:cs typeface="Times New Roman" panose="02020603050405020304" pitchFamily="18" charset="0"/>
                        </a:rPr>
                        <a:t>TD9</a:t>
                      </a:r>
                      <a:endParaRPr lang="en-IE" sz="1400" b="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198120" marR="191135" indent="40640" algn="ctr">
                        <a:lnSpc>
                          <a:spcPct val="141000"/>
                        </a:lnSpc>
                        <a:spcBef>
                          <a:spcPts val="560"/>
                        </a:spcBef>
                        <a:spcAft>
                          <a:spcPts val="0"/>
                        </a:spcAft>
                      </a:pPr>
                      <a:r>
                        <a:rPr lang="en-GB" sz="1400" b="0">
                          <a:effectLst/>
                          <a:latin typeface="Arial" panose="020B0604020202020204" pitchFamily="34" charset="0"/>
                          <a:ea typeface="Arial" panose="020B0604020202020204" pitchFamily="34" charset="0"/>
                          <a:cs typeface="Times New Roman" panose="02020603050405020304" pitchFamily="18" charset="0"/>
                        </a:rPr>
                        <a:t>TD8</a:t>
                      </a:r>
                      <a:r>
                        <a:rPr lang="en-GB" sz="1400" b="0" spc="5">
                          <a:effectLst/>
                          <a:latin typeface="Arial" panose="020B0604020202020204" pitchFamily="34" charset="0"/>
                          <a:ea typeface="Arial" panose="020B0604020202020204" pitchFamily="34" charset="0"/>
                          <a:cs typeface="Times New Roman" panose="02020603050405020304" pitchFamily="18" charset="0"/>
                        </a:rPr>
                        <a:t> </a:t>
                      </a:r>
                      <a:br>
                        <a:rPr lang="en-GB" sz="1400" b="0" spc="5">
                          <a:effectLst/>
                          <a:latin typeface="Arial" panose="020B0604020202020204" pitchFamily="34" charset="0"/>
                          <a:ea typeface="Arial" panose="020B0604020202020204" pitchFamily="34" charset="0"/>
                          <a:cs typeface="Times New Roman" panose="02020603050405020304" pitchFamily="18" charset="0"/>
                        </a:rPr>
                      </a:br>
                      <a:r>
                        <a:rPr lang="en-GB" sz="1400" b="0">
                          <a:effectLst/>
                          <a:latin typeface="Arial" panose="020B0604020202020204" pitchFamily="34" charset="0"/>
                          <a:ea typeface="Arial" panose="020B0604020202020204" pitchFamily="34" charset="0"/>
                          <a:cs typeface="Times New Roman" panose="02020603050405020304" pitchFamily="18" charset="0"/>
                        </a:rPr>
                        <a:t>TD7</a:t>
                      </a:r>
                      <a:r>
                        <a:rPr lang="en-GB" sz="1400" b="0" spc="-65">
                          <a:effectLst/>
                          <a:latin typeface="Arial" panose="020B0604020202020204" pitchFamily="34" charset="0"/>
                          <a:ea typeface="Arial" panose="020B0604020202020204" pitchFamily="34" charset="0"/>
                          <a:cs typeface="Times New Roman" panose="02020603050405020304" pitchFamily="18" charset="0"/>
                        </a:rPr>
                        <a:t> </a:t>
                      </a:r>
                      <a:r>
                        <a:rPr lang="en-GB" sz="1400" b="0" baseline="30000">
                          <a:effectLst/>
                          <a:latin typeface="Arial" panose="020B0604020202020204" pitchFamily="34" charset="0"/>
                          <a:ea typeface="Arial" panose="020B0604020202020204" pitchFamily="34" charset="0"/>
                          <a:cs typeface="Times New Roman" panose="02020603050405020304" pitchFamily="18" charset="0"/>
                        </a:rPr>
                        <a:t>2</a:t>
                      </a:r>
                      <a:endParaRPr lang="en-IE" sz="1400" b="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spcBef>
                          <a:spcPts val="50"/>
                        </a:spcBef>
                      </a:pPr>
                      <a:r>
                        <a:rPr lang="en-GB" sz="1400" b="0">
                          <a:effectLst/>
                          <a:latin typeface="Arial" panose="020B0604020202020204" pitchFamily="34" charset="0"/>
                          <a:ea typeface="Arial" panose="020B0604020202020204" pitchFamily="34" charset="0"/>
                          <a:cs typeface="Times New Roman" panose="02020603050405020304" pitchFamily="18" charset="0"/>
                        </a:rPr>
                        <a:t> </a:t>
                      </a:r>
                      <a:endParaRPr lang="en-IE" sz="1400" b="0">
                        <a:effectLst/>
                        <a:latin typeface="Arial" panose="020B0604020202020204" pitchFamily="34" charset="0"/>
                        <a:ea typeface="Arial" panose="020B0604020202020204" pitchFamily="34" charset="0"/>
                        <a:cs typeface="Times New Roman" panose="02020603050405020304" pitchFamily="18" charset="0"/>
                      </a:endParaRPr>
                    </a:p>
                    <a:p>
                      <a:pPr marL="129540" marR="128270" algn="ctr">
                        <a:spcBef>
                          <a:spcPts val="5"/>
                        </a:spcBef>
                        <a:spcAft>
                          <a:spcPts val="0"/>
                        </a:spcAft>
                      </a:pPr>
                      <a:r>
                        <a:rPr lang="en-GB" sz="1400" b="0">
                          <a:effectLst/>
                          <a:latin typeface="Arial" panose="020B0604020202020204" pitchFamily="34" charset="0"/>
                          <a:ea typeface="Arial" panose="020B0604020202020204" pitchFamily="34" charset="0"/>
                          <a:cs typeface="Times New Roman" panose="02020603050405020304" pitchFamily="18" charset="0"/>
                        </a:rPr>
                        <a:t>TD9</a:t>
                      </a:r>
                      <a:endParaRPr lang="en-IE" sz="1400" b="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982236287"/>
                  </a:ext>
                </a:extLst>
              </a:tr>
              <a:tr h="461324">
                <a:tc>
                  <a:txBody>
                    <a:bodyPr/>
                    <a:lstStyle/>
                    <a:p>
                      <a:pPr marL="64008" marR="283464" algn="l" fontAlgn="t">
                        <a:lnSpc>
                          <a:spcPct val="100000"/>
                        </a:lnSpc>
                        <a:spcBef>
                          <a:spcPts val="210"/>
                        </a:spcBef>
                        <a:spcAft>
                          <a:spcPts val="0"/>
                        </a:spcAft>
                      </a:pPr>
                      <a:r>
                        <a:rPr lang="en-GB" sz="1400" b="1" i="0" u="none" strike="noStrike">
                          <a:effectLst/>
                          <a:latin typeface="Arial" panose="020B0604020202020204" pitchFamily="34" charset="0"/>
                          <a:ea typeface="Arial" panose="020B0604020202020204" pitchFamily="34" charset="0"/>
                          <a:cs typeface="Times New Roman" panose="02020603050405020304" pitchFamily="18" charset="0"/>
                        </a:rPr>
                        <a:t>Ammunition</a:t>
                      </a:r>
                      <a:r>
                        <a:rPr lang="en-GB" sz="1400" b="1" i="0" u="none" strike="noStrike" spc="5">
                          <a:effectLst/>
                          <a:latin typeface="Arial" panose="020B0604020202020204" pitchFamily="34" charset="0"/>
                          <a:ea typeface="Arial" panose="020B0604020202020204" pitchFamily="34" charset="0"/>
                          <a:cs typeface="Times New Roman" panose="02020603050405020304" pitchFamily="18" charset="0"/>
                        </a:rPr>
                        <a:t> </a:t>
                      </a:r>
                      <a:r>
                        <a:rPr lang="en-GB" sz="1400" b="1" i="0" u="none" strike="noStrike">
                          <a:effectLst/>
                          <a:latin typeface="Arial" panose="020B0604020202020204" pitchFamily="34" charset="0"/>
                          <a:ea typeface="Arial" panose="020B0604020202020204" pitchFamily="34" charset="0"/>
                          <a:cs typeface="Times New Roman" panose="02020603050405020304" pitchFamily="18" charset="0"/>
                        </a:rPr>
                        <a:t>Process</a:t>
                      </a:r>
                      <a:r>
                        <a:rPr lang="en-GB" sz="1400" b="1" i="0" u="none" strike="noStrike" spc="-70">
                          <a:effectLst/>
                          <a:latin typeface="Arial" panose="020B0604020202020204" pitchFamily="34" charset="0"/>
                          <a:ea typeface="Arial" panose="020B0604020202020204" pitchFamily="34" charset="0"/>
                          <a:cs typeface="Times New Roman" panose="02020603050405020304" pitchFamily="18" charset="0"/>
                        </a:rPr>
                        <a:t> </a:t>
                      </a:r>
                      <a:r>
                        <a:rPr lang="en-GB" sz="1400" b="1" i="0" u="none" strike="noStrike">
                          <a:effectLst/>
                          <a:latin typeface="Arial" panose="020B0604020202020204" pitchFamily="34" charset="0"/>
                          <a:ea typeface="Arial" panose="020B0604020202020204" pitchFamily="34" charset="0"/>
                          <a:cs typeface="Times New Roman" panose="02020603050405020304" pitchFamily="18" charset="0"/>
                        </a:rPr>
                        <a:t>Area</a:t>
                      </a:r>
                      <a:endParaRPr lang="en-GB" sz="1400" b="0" i="0" u="none" strike="noStrike">
                        <a:effectLst/>
                        <a:latin typeface="Arial" panose="020B0604020202020204" pitchFamily="34" charset="0"/>
                      </a:endParaRPr>
                    </a:p>
                    <a:p>
                      <a:pPr marL="64008" algn="l" fontAlgn="t">
                        <a:lnSpc>
                          <a:spcPct val="100000"/>
                        </a:lnSpc>
                        <a:spcBef>
                          <a:spcPts val="485"/>
                        </a:spcBef>
                        <a:spcAft>
                          <a:spcPts val="0"/>
                        </a:spcAft>
                      </a:pPr>
                      <a:r>
                        <a:rPr lang="en-GB" sz="1400" b="1" i="0" u="none" strike="noStrike">
                          <a:effectLst/>
                          <a:latin typeface="Arial" panose="020B0604020202020204" pitchFamily="34" charset="0"/>
                          <a:ea typeface="Arial" panose="020B0604020202020204" pitchFamily="34" charset="0"/>
                          <a:cs typeface="Times New Roman" panose="02020603050405020304" pitchFamily="18" charset="0"/>
                        </a:rPr>
                        <a:t>Un-Barricaded</a:t>
                      </a:r>
                      <a:endParaRPr lang="en-GB" sz="1400" b="0" i="0" u="none" strike="noStrike">
                        <a:effectLst/>
                        <a:latin typeface="Arial" panose="020B0604020202020204" pitchFamily="34" charset="0"/>
                      </a:endParaRPr>
                    </a:p>
                  </a:txBody>
                  <a:tcPr marL="13857" marR="13857" marT="13857"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spcBef>
                          <a:spcPts val="40"/>
                        </a:spcBef>
                      </a:pPr>
                      <a:r>
                        <a:rPr lang="en-GB" sz="1400" b="0">
                          <a:effectLst/>
                          <a:latin typeface="Arial" panose="020B0604020202020204" pitchFamily="34" charset="0"/>
                          <a:ea typeface="Arial" panose="020B0604020202020204" pitchFamily="34" charset="0"/>
                          <a:cs typeface="Times New Roman" panose="02020603050405020304" pitchFamily="18" charset="0"/>
                        </a:rPr>
                        <a:t> </a:t>
                      </a:r>
                      <a:endParaRPr lang="en-IE" sz="1400" b="0">
                        <a:effectLst/>
                        <a:latin typeface="Arial" panose="020B0604020202020204" pitchFamily="34" charset="0"/>
                        <a:ea typeface="Arial" panose="020B0604020202020204" pitchFamily="34" charset="0"/>
                        <a:cs typeface="Times New Roman" panose="02020603050405020304" pitchFamily="18" charset="0"/>
                      </a:endParaRPr>
                    </a:p>
                    <a:p>
                      <a:pPr marL="282575" algn="ctr">
                        <a:spcBef>
                          <a:spcPts val="210"/>
                        </a:spcBef>
                        <a:spcAft>
                          <a:spcPts val="0"/>
                        </a:spcAft>
                      </a:pPr>
                      <a:r>
                        <a:rPr lang="en-GB" sz="1400" b="0">
                          <a:effectLst/>
                          <a:latin typeface="Arial" panose="020B0604020202020204" pitchFamily="34" charset="0"/>
                          <a:ea typeface="Arial" panose="020B0604020202020204" pitchFamily="34" charset="0"/>
                          <a:cs typeface="Times New Roman" panose="02020603050405020304" pitchFamily="18" charset="0"/>
                        </a:rPr>
                        <a:t>TD8</a:t>
                      </a:r>
                      <a:endParaRPr lang="en-IE" sz="1400" b="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220345" marR="212090" indent="40640" algn="ctr">
                        <a:lnSpc>
                          <a:spcPct val="141000"/>
                        </a:lnSpc>
                        <a:spcBef>
                          <a:spcPts val="550"/>
                        </a:spcBef>
                        <a:spcAft>
                          <a:spcPts val="0"/>
                        </a:spcAft>
                      </a:pPr>
                      <a:r>
                        <a:rPr lang="en-GB" sz="1400" b="0">
                          <a:effectLst/>
                          <a:latin typeface="Arial" panose="020B0604020202020204" pitchFamily="34" charset="0"/>
                          <a:ea typeface="Arial" panose="020B0604020202020204" pitchFamily="34" charset="0"/>
                          <a:cs typeface="Times New Roman" panose="02020603050405020304" pitchFamily="18" charset="0"/>
                        </a:rPr>
                        <a:t>TD9</a:t>
                      </a:r>
                      <a:r>
                        <a:rPr lang="en-GB" sz="1400" b="0" spc="5">
                          <a:effectLst/>
                          <a:latin typeface="Arial" panose="020B0604020202020204" pitchFamily="34" charset="0"/>
                          <a:ea typeface="Arial" panose="020B0604020202020204" pitchFamily="34" charset="0"/>
                          <a:cs typeface="Times New Roman" panose="02020603050405020304" pitchFamily="18" charset="0"/>
                        </a:rPr>
                        <a:t> </a:t>
                      </a:r>
                      <a:br>
                        <a:rPr lang="en-GB" sz="1400" b="0" spc="5">
                          <a:effectLst/>
                          <a:latin typeface="Arial" panose="020B0604020202020204" pitchFamily="34" charset="0"/>
                          <a:ea typeface="Arial" panose="020B0604020202020204" pitchFamily="34" charset="0"/>
                          <a:cs typeface="Times New Roman" panose="02020603050405020304" pitchFamily="18" charset="0"/>
                        </a:rPr>
                      </a:br>
                      <a:r>
                        <a:rPr lang="en-GB" sz="1400" b="0">
                          <a:effectLst/>
                          <a:latin typeface="Arial" panose="020B0604020202020204" pitchFamily="34" charset="0"/>
                          <a:ea typeface="Arial" panose="020B0604020202020204" pitchFamily="34" charset="0"/>
                          <a:cs typeface="Times New Roman" panose="02020603050405020304" pitchFamily="18" charset="0"/>
                        </a:rPr>
                        <a:t>TD8</a:t>
                      </a:r>
                      <a:r>
                        <a:rPr lang="en-GB" sz="1400" b="0" spc="-60">
                          <a:effectLst/>
                          <a:latin typeface="Arial" panose="020B0604020202020204" pitchFamily="34" charset="0"/>
                          <a:ea typeface="Arial" panose="020B0604020202020204" pitchFamily="34" charset="0"/>
                          <a:cs typeface="Times New Roman" panose="02020603050405020304" pitchFamily="18" charset="0"/>
                        </a:rPr>
                        <a:t> </a:t>
                      </a:r>
                      <a:r>
                        <a:rPr lang="en-GB" sz="1400" b="0" baseline="30000">
                          <a:effectLst/>
                          <a:latin typeface="Arial" panose="020B0604020202020204" pitchFamily="34" charset="0"/>
                          <a:ea typeface="Arial" panose="020B0604020202020204" pitchFamily="34" charset="0"/>
                          <a:cs typeface="Times New Roman" panose="02020603050405020304" pitchFamily="18" charset="0"/>
                        </a:rPr>
                        <a:t>3</a:t>
                      </a:r>
                      <a:endParaRPr lang="en-IE" sz="1400" b="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spcBef>
                          <a:spcPts val="40"/>
                        </a:spcBef>
                      </a:pPr>
                      <a:r>
                        <a:rPr lang="en-GB" sz="1400" b="0">
                          <a:effectLst/>
                          <a:latin typeface="Arial" panose="020B0604020202020204" pitchFamily="34" charset="0"/>
                          <a:ea typeface="Arial" panose="020B0604020202020204" pitchFamily="34" charset="0"/>
                          <a:cs typeface="Times New Roman" panose="02020603050405020304" pitchFamily="18" charset="0"/>
                        </a:rPr>
                        <a:t> </a:t>
                      </a:r>
                      <a:endParaRPr lang="en-IE" sz="1400" b="0">
                        <a:effectLst/>
                        <a:latin typeface="Arial" panose="020B0604020202020204" pitchFamily="34" charset="0"/>
                        <a:ea typeface="Arial" panose="020B0604020202020204" pitchFamily="34" charset="0"/>
                        <a:cs typeface="Times New Roman" panose="02020603050405020304" pitchFamily="18" charset="0"/>
                      </a:endParaRPr>
                    </a:p>
                    <a:p>
                      <a:pPr marL="86360" marR="80645" algn="ctr">
                        <a:spcBef>
                          <a:spcPts val="210"/>
                        </a:spcBef>
                        <a:spcAft>
                          <a:spcPts val="0"/>
                        </a:spcAft>
                      </a:pPr>
                      <a:r>
                        <a:rPr lang="en-GB" sz="1400" b="0">
                          <a:effectLst/>
                          <a:latin typeface="Arial" panose="020B0604020202020204" pitchFamily="34" charset="0"/>
                          <a:ea typeface="Arial" panose="020B0604020202020204" pitchFamily="34" charset="0"/>
                          <a:cs typeface="Times New Roman" panose="02020603050405020304" pitchFamily="18" charset="0"/>
                        </a:rPr>
                        <a:t>TD9</a:t>
                      </a:r>
                      <a:endParaRPr lang="en-IE" sz="1400" b="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198120" marR="191135" indent="40640" algn="ctr">
                        <a:lnSpc>
                          <a:spcPct val="141000"/>
                        </a:lnSpc>
                        <a:spcBef>
                          <a:spcPts val="550"/>
                        </a:spcBef>
                        <a:spcAft>
                          <a:spcPts val="0"/>
                        </a:spcAft>
                      </a:pPr>
                      <a:r>
                        <a:rPr lang="en-GB" sz="1400" b="0">
                          <a:effectLst/>
                          <a:latin typeface="Arial" panose="020B0604020202020204" pitchFamily="34" charset="0"/>
                          <a:ea typeface="Arial" panose="020B0604020202020204" pitchFamily="34" charset="0"/>
                          <a:cs typeface="Times New Roman" panose="02020603050405020304" pitchFamily="18" charset="0"/>
                        </a:rPr>
                        <a:t>TD9</a:t>
                      </a:r>
                      <a:r>
                        <a:rPr lang="en-GB" sz="1400" b="0" spc="5">
                          <a:effectLst/>
                          <a:latin typeface="Arial" panose="020B0604020202020204" pitchFamily="34" charset="0"/>
                          <a:ea typeface="Arial" panose="020B0604020202020204" pitchFamily="34" charset="0"/>
                          <a:cs typeface="Times New Roman" panose="02020603050405020304" pitchFamily="18" charset="0"/>
                        </a:rPr>
                        <a:t> </a:t>
                      </a:r>
                      <a:br>
                        <a:rPr lang="en-GB" sz="1400" b="0" spc="5">
                          <a:effectLst/>
                          <a:latin typeface="Arial" panose="020B0604020202020204" pitchFamily="34" charset="0"/>
                          <a:ea typeface="Arial" panose="020B0604020202020204" pitchFamily="34" charset="0"/>
                          <a:cs typeface="Times New Roman" panose="02020603050405020304" pitchFamily="18" charset="0"/>
                        </a:rPr>
                      </a:br>
                      <a:r>
                        <a:rPr lang="en-GB" sz="1400" b="0">
                          <a:effectLst/>
                          <a:latin typeface="Arial" panose="020B0604020202020204" pitchFamily="34" charset="0"/>
                          <a:ea typeface="Arial" panose="020B0604020202020204" pitchFamily="34" charset="0"/>
                          <a:cs typeface="Times New Roman" panose="02020603050405020304" pitchFamily="18" charset="0"/>
                        </a:rPr>
                        <a:t>TD8</a:t>
                      </a:r>
                      <a:r>
                        <a:rPr lang="en-GB" sz="1400" b="0" spc="-65">
                          <a:effectLst/>
                          <a:latin typeface="Arial" panose="020B0604020202020204" pitchFamily="34" charset="0"/>
                          <a:ea typeface="Arial" panose="020B0604020202020204" pitchFamily="34" charset="0"/>
                          <a:cs typeface="Times New Roman" panose="02020603050405020304" pitchFamily="18" charset="0"/>
                        </a:rPr>
                        <a:t> </a:t>
                      </a:r>
                      <a:r>
                        <a:rPr lang="en-GB" sz="1400" b="0" baseline="30000">
                          <a:effectLst/>
                          <a:latin typeface="Arial" panose="020B0604020202020204" pitchFamily="34" charset="0"/>
                          <a:ea typeface="Arial" panose="020B0604020202020204" pitchFamily="34" charset="0"/>
                          <a:cs typeface="Times New Roman" panose="02020603050405020304" pitchFamily="18" charset="0"/>
                        </a:rPr>
                        <a:t>3</a:t>
                      </a:r>
                      <a:endParaRPr lang="en-IE" sz="1400" b="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spcBef>
                          <a:spcPts val="40"/>
                        </a:spcBef>
                      </a:pPr>
                      <a:r>
                        <a:rPr lang="en-GB" sz="1400" b="0" dirty="0">
                          <a:effectLst/>
                          <a:latin typeface="Arial" panose="020B0604020202020204" pitchFamily="34" charset="0"/>
                          <a:ea typeface="Arial" panose="020B0604020202020204" pitchFamily="34" charset="0"/>
                          <a:cs typeface="Times New Roman" panose="02020603050405020304" pitchFamily="18" charset="0"/>
                        </a:rPr>
                        <a:t> </a:t>
                      </a:r>
                      <a:endParaRPr lang="en-IE" sz="1400" b="0" dirty="0">
                        <a:effectLst/>
                        <a:latin typeface="Arial" panose="020B0604020202020204" pitchFamily="34" charset="0"/>
                        <a:ea typeface="Arial" panose="020B0604020202020204" pitchFamily="34" charset="0"/>
                        <a:cs typeface="Times New Roman" panose="02020603050405020304" pitchFamily="18" charset="0"/>
                      </a:endParaRPr>
                    </a:p>
                    <a:p>
                      <a:pPr marL="129540" marR="128270" algn="ctr">
                        <a:spcBef>
                          <a:spcPts val="210"/>
                        </a:spcBef>
                        <a:spcAft>
                          <a:spcPts val="0"/>
                        </a:spcAft>
                      </a:pPr>
                      <a:r>
                        <a:rPr lang="en-GB" sz="1400" b="0" dirty="0">
                          <a:effectLst/>
                          <a:latin typeface="Arial" panose="020B0604020202020204" pitchFamily="34" charset="0"/>
                          <a:ea typeface="Arial" panose="020B0604020202020204" pitchFamily="34" charset="0"/>
                          <a:cs typeface="Times New Roman" panose="02020603050405020304" pitchFamily="18" charset="0"/>
                        </a:rPr>
                        <a:t>TD9</a:t>
                      </a:r>
                      <a:endParaRPr lang="en-IE" sz="1400" b="0" dirty="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666709502"/>
                  </a:ext>
                </a:extLst>
              </a:tr>
            </a:tbl>
          </a:graphicData>
        </a:graphic>
      </p:graphicFrame>
      <p:pic>
        <p:nvPicPr>
          <p:cNvPr id="4" name="Picture 3">
            <a:extLst>
              <a:ext uri="{FF2B5EF4-FFF2-40B4-BE49-F238E27FC236}">
                <a16:creationId xmlns:a16="http://schemas.microsoft.com/office/drawing/2014/main" id="{56C80E84-68D8-4273-BCFA-8F4CF206AB7A}"/>
              </a:ext>
            </a:extLst>
          </p:cNvPr>
          <p:cNvPicPr>
            <a:picLocks noChangeAspect="1"/>
          </p:cNvPicPr>
          <p:nvPr/>
        </p:nvPicPr>
        <p:blipFill>
          <a:blip r:embed="rId3"/>
          <a:stretch>
            <a:fillRect/>
          </a:stretch>
        </p:blipFill>
        <p:spPr>
          <a:xfrm>
            <a:off x="323281" y="2594911"/>
            <a:ext cx="8130778" cy="4125640"/>
          </a:xfrm>
          <a:prstGeom prst="rect">
            <a:avLst/>
          </a:prstGeom>
        </p:spPr>
      </p:pic>
    </p:spTree>
    <p:extLst>
      <p:ext uri="{BB962C8B-B14F-4D97-AF65-F5344CB8AC3E}">
        <p14:creationId xmlns:p14="http://schemas.microsoft.com/office/powerpoint/2010/main" val="1453859470"/>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851A4D-27CE-A248-8BEB-C060F7C0E81F}"/>
              </a:ext>
            </a:extLst>
          </p:cNvPr>
          <p:cNvSpPr>
            <a:spLocks noGrp="1"/>
          </p:cNvSpPr>
          <p:nvPr>
            <p:ph type="title"/>
          </p:nvPr>
        </p:nvSpPr>
        <p:spPr/>
        <p:txBody>
          <a:bodyPr/>
          <a:lstStyle/>
          <a:p>
            <a:pPr algn="ctr"/>
            <a:r>
              <a:rPr lang="en-IE" sz="3200" dirty="0"/>
              <a:t>Temporary Distance:</a:t>
            </a:r>
            <a:br>
              <a:rPr lang="en-IE" sz="3200" dirty="0"/>
            </a:br>
            <a:r>
              <a:rPr lang="en-IE" sz="3200" dirty="0"/>
              <a:t>Outside Quantity Distances </a:t>
            </a:r>
          </a:p>
        </p:txBody>
      </p:sp>
      <p:graphicFrame>
        <p:nvGraphicFramePr>
          <p:cNvPr id="8" name="Content Placeholder 3">
            <a:extLst>
              <a:ext uri="{FF2B5EF4-FFF2-40B4-BE49-F238E27FC236}">
                <a16:creationId xmlns:a16="http://schemas.microsoft.com/office/drawing/2014/main" id="{0FAC09D5-0D09-1540-B8B5-2B10F07A6B28}"/>
              </a:ext>
            </a:extLst>
          </p:cNvPr>
          <p:cNvGraphicFramePr>
            <a:graphicFrameLocks/>
          </p:cNvGraphicFramePr>
          <p:nvPr>
            <p:extLst>
              <p:ext uri="{D42A27DB-BD31-4B8C-83A1-F6EECF244321}">
                <p14:modId xmlns:p14="http://schemas.microsoft.com/office/powerpoint/2010/main" val="1833678994"/>
              </p:ext>
            </p:extLst>
          </p:nvPr>
        </p:nvGraphicFramePr>
        <p:xfrm>
          <a:off x="1357313" y="1895179"/>
          <a:ext cx="6157913" cy="4597697"/>
        </p:xfrm>
        <a:graphic>
          <a:graphicData uri="http://schemas.openxmlformats.org/drawingml/2006/table">
            <a:tbl>
              <a:tblPr firstRow="1" firstCol="1" lastRow="1" lastCol="1" bandRow="1" bandCol="1"/>
              <a:tblGrid>
                <a:gridCol w="1154500">
                  <a:extLst>
                    <a:ext uri="{9D8B030D-6E8A-4147-A177-3AD203B41FA5}">
                      <a16:colId xmlns:a16="http://schemas.microsoft.com/office/drawing/2014/main" val="1407381335"/>
                    </a:ext>
                  </a:extLst>
                </a:gridCol>
                <a:gridCol w="831613">
                  <a:extLst>
                    <a:ext uri="{9D8B030D-6E8A-4147-A177-3AD203B41FA5}">
                      <a16:colId xmlns:a16="http://schemas.microsoft.com/office/drawing/2014/main" val="657671453"/>
                    </a:ext>
                  </a:extLst>
                </a:gridCol>
                <a:gridCol w="834360">
                  <a:extLst>
                    <a:ext uri="{9D8B030D-6E8A-4147-A177-3AD203B41FA5}">
                      <a16:colId xmlns:a16="http://schemas.microsoft.com/office/drawing/2014/main" val="2205957697"/>
                    </a:ext>
                  </a:extLst>
                </a:gridCol>
                <a:gridCol w="834360">
                  <a:extLst>
                    <a:ext uri="{9D8B030D-6E8A-4147-A177-3AD203B41FA5}">
                      <a16:colId xmlns:a16="http://schemas.microsoft.com/office/drawing/2014/main" val="1218160990"/>
                    </a:ext>
                  </a:extLst>
                </a:gridCol>
                <a:gridCol w="834360">
                  <a:extLst>
                    <a:ext uri="{9D8B030D-6E8A-4147-A177-3AD203B41FA5}">
                      <a16:colId xmlns:a16="http://schemas.microsoft.com/office/drawing/2014/main" val="1487895972"/>
                    </a:ext>
                  </a:extLst>
                </a:gridCol>
                <a:gridCol w="834360">
                  <a:extLst>
                    <a:ext uri="{9D8B030D-6E8A-4147-A177-3AD203B41FA5}">
                      <a16:colId xmlns:a16="http://schemas.microsoft.com/office/drawing/2014/main" val="832635651"/>
                    </a:ext>
                  </a:extLst>
                </a:gridCol>
                <a:gridCol w="834360">
                  <a:extLst>
                    <a:ext uri="{9D8B030D-6E8A-4147-A177-3AD203B41FA5}">
                      <a16:colId xmlns:a16="http://schemas.microsoft.com/office/drawing/2014/main" val="3902345698"/>
                    </a:ext>
                  </a:extLst>
                </a:gridCol>
              </a:tblGrid>
              <a:tr h="395732">
                <a:tc rowSpan="2">
                  <a:txBody>
                    <a:bodyPr/>
                    <a:lstStyle/>
                    <a:p>
                      <a:pPr algn="ctr" fontAlgn="t">
                        <a:spcBef>
                          <a:spcPts val="20"/>
                        </a:spcBef>
                        <a:spcAft>
                          <a:spcPts val="0"/>
                        </a:spcAft>
                      </a:pPr>
                      <a:r>
                        <a:rPr lang="en-GB" sz="1600" b="0" i="0" u="none" strike="noStrike">
                          <a:solidFill>
                            <a:schemeClr val="bg1"/>
                          </a:solidFill>
                          <a:effectLst/>
                          <a:latin typeface="Arial" panose="020B0604020202020204" pitchFamily="34" charset="0"/>
                          <a:ea typeface="Arial" panose="020B0604020202020204" pitchFamily="34" charset="0"/>
                          <a:cs typeface="Times New Roman" panose="02020603050405020304" pitchFamily="18" charset="0"/>
                        </a:rPr>
                        <a:t> </a:t>
                      </a:r>
                      <a:endParaRPr lang="en-GB" sz="1600" b="0" i="0" u="none" strike="noStrike">
                        <a:solidFill>
                          <a:schemeClr val="bg1"/>
                        </a:solidFill>
                        <a:effectLst/>
                        <a:latin typeface="Arial" panose="020B0604020202020204" pitchFamily="34" charset="0"/>
                      </a:endParaRPr>
                    </a:p>
                    <a:p>
                      <a:pPr marL="128016" algn="ctr" fontAlgn="t">
                        <a:spcBef>
                          <a:spcPts val="210"/>
                        </a:spcBef>
                        <a:spcAft>
                          <a:spcPts val="0"/>
                        </a:spcAft>
                      </a:pPr>
                      <a:r>
                        <a:rPr lang="en-GB" sz="1600" b="1" i="0" u="none" strike="noStrike">
                          <a:solidFill>
                            <a:schemeClr val="bg1"/>
                          </a:solidFill>
                          <a:effectLst/>
                          <a:latin typeface="Arial" panose="020B0604020202020204" pitchFamily="34" charset="0"/>
                          <a:ea typeface="Arial" panose="020B0604020202020204" pitchFamily="34" charset="0"/>
                          <a:cs typeface="Times New Roman" panose="02020603050405020304" pitchFamily="18" charset="0"/>
                        </a:rPr>
                        <a:t>NEQ</a:t>
                      </a:r>
                      <a:endParaRPr lang="en-GB" sz="1600" b="0" i="0" u="none" strike="noStrike">
                        <a:solidFill>
                          <a:schemeClr val="bg1"/>
                        </a:solidFill>
                        <a:effectLst/>
                        <a:latin typeface="Arial" panose="020B0604020202020204" pitchFamily="34" charset="0"/>
                      </a:endParaRPr>
                    </a:p>
                  </a:txBody>
                  <a:tcPr marL="117679" marR="117679" marT="58840" marB="5884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4F81BD"/>
                    </a:solidFill>
                  </a:tcPr>
                </a:tc>
                <a:tc gridSpan="6">
                  <a:txBody>
                    <a:bodyPr/>
                    <a:lstStyle/>
                    <a:p>
                      <a:pPr marL="384048" algn="ctr" fontAlgn="t">
                        <a:spcBef>
                          <a:spcPts val="210"/>
                        </a:spcBef>
                        <a:spcAft>
                          <a:spcPts val="0"/>
                        </a:spcAft>
                      </a:pPr>
                      <a:r>
                        <a:rPr lang="en-GB" sz="1600" b="1" i="0" u="none" strike="noStrike">
                          <a:solidFill>
                            <a:schemeClr val="bg1"/>
                          </a:solidFill>
                          <a:effectLst/>
                          <a:latin typeface="Arial" panose="020B0604020202020204" pitchFamily="34" charset="0"/>
                          <a:ea typeface="Arial" panose="020B0604020202020204" pitchFamily="34" charset="0"/>
                          <a:cs typeface="Times New Roman" panose="02020603050405020304" pitchFamily="18" charset="0"/>
                        </a:rPr>
                        <a:t>OQD</a:t>
                      </a:r>
                      <a:r>
                        <a:rPr lang="en-GB" sz="1600" b="1" i="0" u="none" strike="noStrike" spc="-10">
                          <a:solidFill>
                            <a:schemeClr val="bg1"/>
                          </a:solidFill>
                          <a:effectLst/>
                          <a:latin typeface="Arial" panose="020B0604020202020204" pitchFamily="34" charset="0"/>
                          <a:ea typeface="Arial" panose="020B0604020202020204" pitchFamily="34" charset="0"/>
                          <a:cs typeface="Times New Roman" panose="02020603050405020304" pitchFamily="18" charset="0"/>
                        </a:rPr>
                        <a:t> </a:t>
                      </a:r>
                      <a:r>
                        <a:rPr lang="en-GB" sz="1600" b="1" i="0" u="none" strike="noStrike">
                          <a:solidFill>
                            <a:schemeClr val="bg1"/>
                          </a:solidFill>
                          <a:effectLst/>
                          <a:latin typeface="Arial" panose="020B0604020202020204" pitchFamily="34" charset="0"/>
                          <a:ea typeface="Arial" panose="020B0604020202020204" pitchFamily="34" charset="0"/>
                          <a:cs typeface="Times New Roman" panose="02020603050405020304" pitchFamily="18" charset="0"/>
                        </a:rPr>
                        <a:t>(TD)</a:t>
                      </a:r>
                      <a:r>
                        <a:rPr lang="en-GB" sz="1600" b="1" i="0" u="none" strike="noStrike" spc="-10">
                          <a:solidFill>
                            <a:schemeClr val="bg1"/>
                          </a:solidFill>
                          <a:effectLst/>
                          <a:latin typeface="Arial" panose="020B0604020202020204" pitchFamily="34" charset="0"/>
                          <a:ea typeface="Arial" panose="020B0604020202020204" pitchFamily="34" charset="0"/>
                          <a:cs typeface="Times New Roman" panose="02020603050405020304" pitchFamily="18" charset="0"/>
                        </a:rPr>
                        <a:t> </a:t>
                      </a:r>
                      <a:r>
                        <a:rPr lang="en-GB" sz="1600" b="1" i="0" u="none" strike="noStrike">
                          <a:solidFill>
                            <a:schemeClr val="bg1"/>
                          </a:solidFill>
                          <a:effectLst/>
                          <a:latin typeface="Arial" panose="020B0604020202020204" pitchFamily="34" charset="0"/>
                          <a:ea typeface="Arial" panose="020B0604020202020204" pitchFamily="34" charset="0"/>
                          <a:cs typeface="Times New Roman" panose="02020603050405020304" pitchFamily="18" charset="0"/>
                        </a:rPr>
                        <a:t>(m)</a:t>
                      </a:r>
                      <a:endParaRPr lang="en-GB" sz="1600" b="0" i="0" u="none" strike="noStrike">
                        <a:solidFill>
                          <a:schemeClr val="bg1"/>
                        </a:solidFill>
                        <a:effectLst/>
                        <a:latin typeface="Arial" panose="020B0604020202020204" pitchFamily="34" charset="0"/>
                      </a:endParaRPr>
                    </a:p>
                  </a:txBody>
                  <a:tcPr marL="117679" marR="117679" marT="58840" marB="5884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4F81BD"/>
                    </a:solidFill>
                  </a:tcPr>
                </a:tc>
                <a:tc hMerge="1">
                  <a:txBody>
                    <a:bodyPr/>
                    <a:lstStyle/>
                    <a:p>
                      <a:endParaRPr lang="en-IE"/>
                    </a:p>
                  </a:txBody>
                  <a:tcPr/>
                </a:tc>
                <a:tc hMerge="1">
                  <a:txBody>
                    <a:bodyPr/>
                    <a:lstStyle/>
                    <a:p>
                      <a:endParaRPr lang="en-IE"/>
                    </a:p>
                  </a:txBody>
                  <a:tcPr/>
                </a:tc>
                <a:tc hMerge="1">
                  <a:txBody>
                    <a:bodyPr/>
                    <a:lstStyle/>
                    <a:p>
                      <a:pPr marL="384048" algn="ctr" fontAlgn="t">
                        <a:spcBef>
                          <a:spcPts val="210"/>
                        </a:spcBef>
                        <a:spcAft>
                          <a:spcPts val="0"/>
                        </a:spcAft>
                      </a:pPr>
                      <a:endParaRPr lang="en-GB" sz="2300" b="0" i="0" u="none" strike="noStrike">
                        <a:solidFill>
                          <a:schemeClr val="bg1"/>
                        </a:solidFill>
                        <a:effectLst/>
                        <a:latin typeface="Arial" panose="020B0604020202020204" pitchFamily="34" charset="0"/>
                      </a:endParaRPr>
                    </a:p>
                  </a:txBody>
                  <a:tcPr marL="117679" marR="117679" marT="58840" marB="5884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4F81BD"/>
                    </a:solidFill>
                  </a:tcPr>
                </a:tc>
                <a:tc hMerge="1">
                  <a:txBody>
                    <a:bodyPr/>
                    <a:lstStyle/>
                    <a:p>
                      <a:pPr marL="384048" algn="ctr" fontAlgn="t">
                        <a:spcBef>
                          <a:spcPts val="210"/>
                        </a:spcBef>
                        <a:spcAft>
                          <a:spcPts val="0"/>
                        </a:spcAft>
                      </a:pPr>
                      <a:endParaRPr lang="en-GB" sz="2300" b="0" i="0" u="none" strike="noStrike">
                        <a:solidFill>
                          <a:schemeClr val="bg1"/>
                        </a:solidFill>
                        <a:effectLst/>
                        <a:latin typeface="Arial" panose="020B0604020202020204" pitchFamily="34" charset="0"/>
                      </a:endParaRPr>
                    </a:p>
                  </a:txBody>
                  <a:tcPr marL="117679" marR="117679" marT="58840" marB="5884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4F81BD"/>
                    </a:solidFill>
                  </a:tcPr>
                </a:tc>
                <a:tc hMerge="1">
                  <a:txBody>
                    <a:bodyPr/>
                    <a:lstStyle/>
                    <a:p>
                      <a:pPr marL="384048" algn="ctr" fontAlgn="t">
                        <a:spcBef>
                          <a:spcPts val="210"/>
                        </a:spcBef>
                        <a:spcAft>
                          <a:spcPts val="0"/>
                        </a:spcAft>
                      </a:pPr>
                      <a:endParaRPr lang="en-GB" sz="2300" b="0" i="0" u="none" strike="noStrike">
                        <a:solidFill>
                          <a:schemeClr val="bg1"/>
                        </a:solidFill>
                        <a:effectLst/>
                        <a:latin typeface="Arial" panose="020B0604020202020204" pitchFamily="34" charset="0"/>
                      </a:endParaRPr>
                    </a:p>
                  </a:txBody>
                  <a:tcPr marL="117679" marR="117679" marT="58840" marB="5884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4F81BD"/>
                    </a:solidFill>
                  </a:tcPr>
                </a:tc>
                <a:extLst>
                  <a:ext uri="{0D108BD9-81ED-4DB2-BD59-A6C34878D82A}">
                    <a16:rowId xmlns:a16="http://schemas.microsoft.com/office/drawing/2014/main" val="4228571349"/>
                  </a:ext>
                </a:extLst>
              </a:tr>
              <a:tr h="280131">
                <a:tc vMerge="1">
                  <a:txBody>
                    <a:bodyPr/>
                    <a:lstStyle/>
                    <a:p>
                      <a:endParaRPr lang="en-IE"/>
                    </a:p>
                  </a:txBody>
                  <a:tcPr/>
                </a:tc>
                <a:tc>
                  <a:txBody>
                    <a:bodyPr/>
                    <a:lstStyle/>
                    <a:p>
                      <a:pPr marL="146304" algn="ctr" fontAlgn="t">
                        <a:spcBef>
                          <a:spcPts val="210"/>
                        </a:spcBef>
                        <a:spcAft>
                          <a:spcPts val="0"/>
                        </a:spcAft>
                      </a:pPr>
                      <a:r>
                        <a:rPr lang="en-GB" sz="1600" b="1" i="0" u="none" strike="noStrike">
                          <a:solidFill>
                            <a:schemeClr val="bg1"/>
                          </a:solidFill>
                          <a:effectLst/>
                          <a:latin typeface="Arial" panose="020B0604020202020204" pitchFamily="34" charset="0"/>
                          <a:ea typeface="Arial" panose="020B0604020202020204" pitchFamily="34" charset="0"/>
                          <a:cs typeface="Times New Roman" panose="02020603050405020304" pitchFamily="18" charset="0"/>
                        </a:rPr>
                        <a:t>TD4</a:t>
                      </a:r>
                      <a:endParaRPr lang="en-GB" sz="1600" b="0" i="0" u="none" strike="noStrike">
                        <a:solidFill>
                          <a:schemeClr val="bg1"/>
                        </a:solidFill>
                        <a:effectLst/>
                        <a:latin typeface="Arial" panose="020B0604020202020204" pitchFamily="34" charset="0"/>
                      </a:endParaRPr>
                    </a:p>
                  </a:txBody>
                  <a:tcPr marL="12258" marR="12258" marT="1225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4F81BD"/>
                    </a:solidFill>
                  </a:tcPr>
                </a:tc>
                <a:tc>
                  <a:txBody>
                    <a:bodyPr/>
                    <a:lstStyle/>
                    <a:p>
                      <a:pPr marL="146304" algn="ctr" fontAlgn="t">
                        <a:spcBef>
                          <a:spcPts val="210"/>
                        </a:spcBef>
                        <a:spcAft>
                          <a:spcPts val="0"/>
                        </a:spcAft>
                      </a:pPr>
                      <a:r>
                        <a:rPr lang="en-GB" sz="1600" b="1" i="0" u="none" strike="noStrike">
                          <a:solidFill>
                            <a:schemeClr val="bg1"/>
                          </a:solidFill>
                          <a:effectLst/>
                          <a:latin typeface="Arial" panose="020B0604020202020204" pitchFamily="34" charset="0"/>
                          <a:ea typeface="Arial" panose="020B0604020202020204" pitchFamily="34" charset="0"/>
                          <a:cs typeface="Times New Roman" panose="02020603050405020304" pitchFamily="18" charset="0"/>
                        </a:rPr>
                        <a:t>TD5</a:t>
                      </a:r>
                      <a:endParaRPr lang="en-GB" sz="1600" b="0" i="0" u="none" strike="noStrike">
                        <a:solidFill>
                          <a:schemeClr val="bg1"/>
                        </a:solidFill>
                        <a:effectLst/>
                        <a:latin typeface="Arial" panose="020B0604020202020204" pitchFamily="34" charset="0"/>
                      </a:endParaRPr>
                    </a:p>
                  </a:txBody>
                  <a:tcPr marL="12258" marR="12258" marT="1225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4F81BD"/>
                    </a:solidFill>
                  </a:tcPr>
                </a:tc>
                <a:tc>
                  <a:txBody>
                    <a:bodyPr/>
                    <a:lstStyle/>
                    <a:p>
                      <a:pPr marL="146304" algn="ctr" fontAlgn="t">
                        <a:spcBef>
                          <a:spcPts val="210"/>
                        </a:spcBef>
                        <a:spcAft>
                          <a:spcPts val="0"/>
                        </a:spcAft>
                      </a:pPr>
                      <a:r>
                        <a:rPr lang="en-GB" sz="1600" b="1" i="0" u="none" strike="noStrike">
                          <a:solidFill>
                            <a:schemeClr val="bg1"/>
                          </a:solidFill>
                          <a:effectLst/>
                          <a:latin typeface="Arial" panose="020B0604020202020204" pitchFamily="34" charset="0"/>
                          <a:ea typeface="Arial" panose="020B0604020202020204" pitchFamily="34" charset="0"/>
                          <a:cs typeface="Times New Roman" panose="02020603050405020304" pitchFamily="18" charset="0"/>
                        </a:rPr>
                        <a:t>TD6</a:t>
                      </a:r>
                      <a:endParaRPr lang="en-GB" sz="1600" b="0" i="0" u="none" strike="noStrike">
                        <a:solidFill>
                          <a:schemeClr val="bg1"/>
                        </a:solidFill>
                        <a:effectLst/>
                        <a:latin typeface="Arial" panose="020B0604020202020204" pitchFamily="34" charset="0"/>
                      </a:endParaRPr>
                    </a:p>
                  </a:txBody>
                  <a:tcPr marL="12258" marR="12258" marT="1225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4F81BD"/>
                    </a:solidFill>
                  </a:tcPr>
                </a:tc>
                <a:tc>
                  <a:txBody>
                    <a:bodyPr/>
                    <a:lstStyle/>
                    <a:p>
                      <a:pPr marL="146304" marR="0" lvl="0" indent="0" algn="ctr" defTabSz="914400" rtl="0" eaLnBrk="1" fontAlgn="t" latinLnBrk="0" hangingPunct="1">
                        <a:lnSpc>
                          <a:spcPct val="100000"/>
                        </a:lnSpc>
                        <a:spcBef>
                          <a:spcPts val="210"/>
                        </a:spcBef>
                        <a:spcAft>
                          <a:spcPts val="0"/>
                        </a:spcAft>
                        <a:buClrTx/>
                        <a:buSzTx/>
                        <a:buFontTx/>
                        <a:buNone/>
                        <a:tabLst/>
                        <a:defRPr/>
                      </a:pPr>
                      <a:r>
                        <a:rPr kumimoji="0" lang="en-GB" sz="1600" b="1" i="0" u="none" strike="noStrike" kern="1200" cap="none" spc="0" normalizeH="0" baseline="0" noProof="0">
                          <a:ln>
                            <a:noFill/>
                          </a:ln>
                          <a:solidFill>
                            <a:prstClr val="white"/>
                          </a:solidFill>
                          <a:effectLst/>
                          <a:uLnTx/>
                          <a:uFillTx/>
                          <a:latin typeface="Arial" panose="020B0604020202020204" pitchFamily="34" charset="0"/>
                          <a:ea typeface="Arial" panose="020B0604020202020204" pitchFamily="34" charset="0"/>
                          <a:cs typeface="Times New Roman" panose="02020603050405020304" pitchFamily="18" charset="0"/>
                        </a:rPr>
                        <a:t>TD7</a:t>
                      </a:r>
                      <a:endParaRPr kumimoji="0" lang="en-GB" sz="16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a:txBody>
                  <a:tcPr marL="12258" marR="12258" marT="1225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4F81BD"/>
                    </a:solidFill>
                  </a:tcPr>
                </a:tc>
                <a:tc>
                  <a:txBody>
                    <a:bodyPr/>
                    <a:lstStyle/>
                    <a:p>
                      <a:pPr marL="146304" marR="0" lvl="0" indent="0" algn="ctr" defTabSz="914400" rtl="0" eaLnBrk="1" fontAlgn="t" latinLnBrk="0" hangingPunct="1">
                        <a:lnSpc>
                          <a:spcPct val="100000"/>
                        </a:lnSpc>
                        <a:spcBef>
                          <a:spcPts val="210"/>
                        </a:spcBef>
                        <a:spcAft>
                          <a:spcPts val="0"/>
                        </a:spcAft>
                        <a:buClrTx/>
                        <a:buSzTx/>
                        <a:buFontTx/>
                        <a:buNone/>
                        <a:tabLst/>
                        <a:defRPr/>
                      </a:pPr>
                      <a:r>
                        <a:rPr kumimoji="0" lang="en-GB" sz="1600" b="1" i="0" u="none" strike="noStrike" kern="1200" cap="none" spc="0" normalizeH="0" baseline="0" noProof="0">
                          <a:ln>
                            <a:noFill/>
                          </a:ln>
                          <a:solidFill>
                            <a:prstClr val="white"/>
                          </a:solidFill>
                          <a:effectLst/>
                          <a:uLnTx/>
                          <a:uFillTx/>
                          <a:latin typeface="Arial" panose="020B0604020202020204" pitchFamily="34" charset="0"/>
                          <a:ea typeface="Arial" panose="020B0604020202020204" pitchFamily="34" charset="0"/>
                          <a:cs typeface="Times New Roman" panose="02020603050405020304" pitchFamily="18" charset="0"/>
                        </a:rPr>
                        <a:t>TD8</a:t>
                      </a:r>
                      <a:endParaRPr kumimoji="0" lang="en-GB" sz="16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a:txBody>
                  <a:tcPr marL="12258" marR="12258" marT="1225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4F81BD"/>
                    </a:solidFill>
                  </a:tcPr>
                </a:tc>
                <a:tc>
                  <a:txBody>
                    <a:bodyPr/>
                    <a:lstStyle/>
                    <a:p>
                      <a:pPr marL="146304" marR="0" lvl="0" indent="0" algn="ctr" defTabSz="914400" rtl="0" eaLnBrk="1" fontAlgn="t" latinLnBrk="0" hangingPunct="1">
                        <a:lnSpc>
                          <a:spcPct val="100000"/>
                        </a:lnSpc>
                        <a:spcBef>
                          <a:spcPts val="210"/>
                        </a:spcBef>
                        <a:spcAft>
                          <a:spcPts val="0"/>
                        </a:spcAft>
                        <a:buClrTx/>
                        <a:buSzTx/>
                        <a:buFontTx/>
                        <a:buNone/>
                        <a:tabLst/>
                        <a:defRPr/>
                      </a:pPr>
                      <a:r>
                        <a:rPr kumimoji="0" lang="en-GB" sz="1600" b="1" i="0" u="none" strike="noStrike" kern="1200" cap="none" spc="0" normalizeH="0" baseline="0" noProof="0">
                          <a:ln>
                            <a:noFill/>
                          </a:ln>
                          <a:solidFill>
                            <a:prstClr val="white"/>
                          </a:solidFill>
                          <a:effectLst/>
                          <a:uLnTx/>
                          <a:uFillTx/>
                          <a:latin typeface="Arial" panose="020B0604020202020204" pitchFamily="34" charset="0"/>
                          <a:ea typeface="Arial" panose="020B0604020202020204" pitchFamily="34" charset="0"/>
                          <a:cs typeface="Times New Roman" panose="02020603050405020304" pitchFamily="18" charset="0"/>
                        </a:rPr>
                        <a:t>TD9</a:t>
                      </a:r>
                      <a:endParaRPr kumimoji="0" lang="en-GB" sz="16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a:txBody>
                  <a:tcPr marL="12258" marR="12258" marT="1225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4F81BD"/>
                    </a:solidFill>
                  </a:tcPr>
                </a:tc>
                <a:extLst>
                  <a:ext uri="{0D108BD9-81ED-4DB2-BD59-A6C34878D82A}">
                    <a16:rowId xmlns:a16="http://schemas.microsoft.com/office/drawing/2014/main" val="2360145429"/>
                  </a:ext>
                </a:extLst>
              </a:tr>
              <a:tr h="280131">
                <a:tc>
                  <a:txBody>
                    <a:bodyPr/>
                    <a:lstStyle/>
                    <a:p>
                      <a:pPr marR="62230" algn="ctr">
                        <a:spcBef>
                          <a:spcPts val="210"/>
                        </a:spcBef>
                      </a:pPr>
                      <a:r>
                        <a:rPr lang="en-GB" sz="1600" b="1">
                          <a:effectLst/>
                          <a:latin typeface="Arial" panose="020B0604020202020204" pitchFamily="34" charset="0"/>
                          <a:ea typeface="Arial" panose="020B0604020202020204" pitchFamily="34" charset="0"/>
                          <a:cs typeface="Times New Roman" panose="02020603050405020304" pitchFamily="18" charset="0"/>
                        </a:rPr>
                        <a:t>25</a:t>
                      </a:r>
                      <a:endParaRPr lang="en-IE" sz="16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R="63500" algn="ctr">
                        <a:spcBef>
                          <a:spcPts val="210"/>
                        </a:spcBef>
                      </a:pPr>
                      <a:r>
                        <a:rPr lang="en-GB" sz="1600" b="0">
                          <a:effectLst/>
                          <a:latin typeface="Arial" panose="020B0604020202020204" pitchFamily="34" charset="0"/>
                          <a:ea typeface="Arial" panose="020B0604020202020204" pitchFamily="34" charset="0"/>
                          <a:cs typeface="Times New Roman" panose="02020603050405020304" pitchFamily="18" charset="0"/>
                        </a:rPr>
                        <a:t>12</a:t>
                      </a:r>
                      <a:endParaRPr lang="en-IE" sz="1600" b="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R="62230" algn="ctr">
                        <a:spcBef>
                          <a:spcPts val="210"/>
                        </a:spcBef>
                      </a:pPr>
                      <a:r>
                        <a:rPr lang="en-GB" sz="1600" b="0">
                          <a:effectLst/>
                          <a:latin typeface="Arial" panose="020B0604020202020204" pitchFamily="34" charset="0"/>
                          <a:ea typeface="Arial" panose="020B0604020202020204" pitchFamily="34" charset="0"/>
                          <a:cs typeface="Times New Roman" panose="02020603050405020304" pitchFamily="18" charset="0"/>
                        </a:rPr>
                        <a:t>18</a:t>
                      </a:r>
                      <a:endParaRPr lang="en-IE" sz="1600" b="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R="62230" algn="ctr">
                        <a:spcBef>
                          <a:spcPts val="210"/>
                        </a:spcBef>
                      </a:pPr>
                      <a:r>
                        <a:rPr lang="en-GB" sz="1600" b="0">
                          <a:effectLst/>
                          <a:latin typeface="Arial" panose="020B0604020202020204" pitchFamily="34" charset="0"/>
                          <a:ea typeface="Arial" panose="020B0604020202020204" pitchFamily="34" charset="0"/>
                          <a:cs typeface="Times New Roman" panose="02020603050405020304" pitchFamily="18" charset="0"/>
                        </a:rPr>
                        <a:t>23</a:t>
                      </a:r>
                      <a:endParaRPr lang="en-IE" sz="1600" b="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R="64135" algn="ctr">
                        <a:spcBef>
                          <a:spcPts val="210"/>
                        </a:spcBef>
                      </a:pPr>
                      <a:r>
                        <a:rPr lang="en-GB" sz="1600" b="0">
                          <a:effectLst/>
                          <a:latin typeface="Arial" panose="020B0604020202020204" pitchFamily="34" charset="0"/>
                          <a:ea typeface="Arial" panose="020B0604020202020204" pitchFamily="34" charset="0"/>
                          <a:cs typeface="Times New Roman" panose="02020603050405020304" pitchFamily="18" charset="0"/>
                        </a:rPr>
                        <a:t>23</a:t>
                      </a:r>
                      <a:endParaRPr lang="en-IE" sz="1600" b="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R="64135" algn="ctr">
                        <a:spcBef>
                          <a:spcPts val="210"/>
                        </a:spcBef>
                      </a:pPr>
                      <a:r>
                        <a:rPr lang="en-GB" sz="1600" b="0">
                          <a:effectLst/>
                          <a:latin typeface="Arial" panose="020B0604020202020204" pitchFamily="34" charset="0"/>
                          <a:ea typeface="Arial" panose="020B0604020202020204" pitchFamily="34" charset="0"/>
                          <a:cs typeface="Times New Roman" panose="02020603050405020304" pitchFamily="18" charset="0"/>
                        </a:rPr>
                        <a:t>100</a:t>
                      </a:r>
                      <a:endParaRPr lang="en-IE" sz="1600" b="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R="63500" algn="ctr">
                        <a:spcBef>
                          <a:spcPts val="210"/>
                        </a:spcBef>
                      </a:pPr>
                      <a:r>
                        <a:rPr lang="en-GB" sz="1600" b="0">
                          <a:effectLst/>
                          <a:latin typeface="Arial" panose="020B0604020202020204" pitchFamily="34" charset="0"/>
                          <a:ea typeface="Arial" panose="020B0604020202020204" pitchFamily="34" charset="0"/>
                          <a:cs typeface="Times New Roman" panose="02020603050405020304" pitchFamily="18" charset="0"/>
                        </a:rPr>
                        <a:t>130</a:t>
                      </a:r>
                      <a:endParaRPr lang="en-IE" sz="1600" b="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2249989262"/>
                  </a:ext>
                </a:extLst>
              </a:tr>
              <a:tr h="280131">
                <a:tc>
                  <a:txBody>
                    <a:bodyPr/>
                    <a:lstStyle/>
                    <a:p>
                      <a:pPr marR="62230" algn="ctr">
                        <a:spcBef>
                          <a:spcPts val="210"/>
                        </a:spcBef>
                      </a:pPr>
                      <a:r>
                        <a:rPr lang="en-GB" sz="1600" b="1">
                          <a:effectLst/>
                          <a:latin typeface="Arial" panose="020B0604020202020204" pitchFamily="34" charset="0"/>
                          <a:ea typeface="Arial" panose="020B0604020202020204" pitchFamily="34" charset="0"/>
                          <a:cs typeface="Times New Roman" panose="02020603050405020304" pitchFamily="18" charset="0"/>
                        </a:rPr>
                        <a:t>50</a:t>
                      </a:r>
                      <a:endParaRPr lang="en-IE" sz="16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R="63500" algn="ctr">
                        <a:spcBef>
                          <a:spcPts val="210"/>
                        </a:spcBef>
                      </a:pPr>
                      <a:r>
                        <a:rPr lang="en-GB" sz="1600" b="0">
                          <a:effectLst/>
                          <a:latin typeface="Arial" panose="020B0604020202020204" pitchFamily="34" charset="0"/>
                          <a:ea typeface="Arial" panose="020B0604020202020204" pitchFamily="34" charset="0"/>
                          <a:cs typeface="Times New Roman" panose="02020603050405020304" pitchFamily="18" charset="0"/>
                        </a:rPr>
                        <a:t>15</a:t>
                      </a:r>
                      <a:endParaRPr lang="en-IE" sz="1600" b="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R="62230" algn="ctr">
                        <a:spcBef>
                          <a:spcPts val="210"/>
                        </a:spcBef>
                      </a:pPr>
                      <a:r>
                        <a:rPr lang="en-GB" sz="1600" b="0">
                          <a:effectLst/>
                          <a:latin typeface="Arial" panose="020B0604020202020204" pitchFamily="34" charset="0"/>
                          <a:ea typeface="Arial" panose="020B0604020202020204" pitchFamily="34" charset="0"/>
                          <a:cs typeface="Times New Roman" panose="02020603050405020304" pitchFamily="18" charset="0"/>
                        </a:rPr>
                        <a:t>22</a:t>
                      </a:r>
                      <a:endParaRPr lang="en-IE" sz="1600" b="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R="62230" algn="ctr">
                        <a:spcBef>
                          <a:spcPts val="210"/>
                        </a:spcBef>
                      </a:pPr>
                      <a:r>
                        <a:rPr lang="en-GB" sz="1600" b="0">
                          <a:effectLst/>
                          <a:latin typeface="Arial" panose="020B0604020202020204" pitchFamily="34" charset="0"/>
                          <a:ea typeface="Arial" panose="020B0604020202020204" pitchFamily="34" charset="0"/>
                          <a:cs typeface="Times New Roman" panose="02020603050405020304" pitchFamily="18" charset="0"/>
                        </a:rPr>
                        <a:t>30</a:t>
                      </a:r>
                      <a:endParaRPr lang="en-IE" sz="1600" b="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R="64135" algn="ctr">
                        <a:spcBef>
                          <a:spcPts val="210"/>
                        </a:spcBef>
                      </a:pPr>
                      <a:r>
                        <a:rPr lang="en-GB" sz="1600" b="0">
                          <a:effectLst/>
                          <a:latin typeface="Arial" panose="020B0604020202020204" pitchFamily="34" charset="0"/>
                          <a:ea typeface="Arial" panose="020B0604020202020204" pitchFamily="34" charset="0"/>
                          <a:cs typeface="Times New Roman" panose="02020603050405020304" pitchFamily="18" charset="0"/>
                        </a:rPr>
                        <a:t>33</a:t>
                      </a:r>
                      <a:endParaRPr lang="en-IE" sz="1600" b="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R="64135" algn="ctr">
                        <a:spcBef>
                          <a:spcPts val="210"/>
                        </a:spcBef>
                      </a:pPr>
                      <a:r>
                        <a:rPr lang="en-GB" sz="1600" b="0">
                          <a:effectLst/>
                          <a:latin typeface="Arial" panose="020B0604020202020204" pitchFamily="34" charset="0"/>
                          <a:ea typeface="Arial" panose="020B0604020202020204" pitchFamily="34" charset="0"/>
                          <a:cs typeface="Times New Roman" panose="02020603050405020304" pitchFamily="18" charset="0"/>
                        </a:rPr>
                        <a:t>100</a:t>
                      </a:r>
                      <a:endParaRPr lang="en-IE" sz="1600" b="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R="63500" algn="ctr">
                        <a:spcBef>
                          <a:spcPts val="210"/>
                        </a:spcBef>
                      </a:pPr>
                      <a:r>
                        <a:rPr lang="en-GB" sz="1600" b="0">
                          <a:effectLst/>
                          <a:latin typeface="Arial" panose="020B0604020202020204" pitchFamily="34" charset="0"/>
                          <a:ea typeface="Arial" panose="020B0604020202020204" pitchFamily="34" charset="0"/>
                          <a:cs typeface="Times New Roman" panose="02020603050405020304" pitchFamily="18" charset="0"/>
                        </a:rPr>
                        <a:t>212</a:t>
                      </a:r>
                      <a:endParaRPr lang="en-IE" sz="1600" b="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2686110501"/>
                  </a:ext>
                </a:extLst>
              </a:tr>
              <a:tr h="280131">
                <a:tc>
                  <a:txBody>
                    <a:bodyPr/>
                    <a:lstStyle/>
                    <a:p>
                      <a:pPr marR="62230" algn="ctr">
                        <a:spcBef>
                          <a:spcPts val="200"/>
                        </a:spcBef>
                        <a:spcAft>
                          <a:spcPts val="0"/>
                        </a:spcAft>
                      </a:pPr>
                      <a:r>
                        <a:rPr lang="en-GB" sz="1600" b="1">
                          <a:effectLst/>
                          <a:latin typeface="Arial" panose="020B0604020202020204" pitchFamily="34" charset="0"/>
                          <a:ea typeface="Arial" panose="020B0604020202020204" pitchFamily="34" charset="0"/>
                          <a:cs typeface="Times New Roman" panose="02020603050405020304" pitchFamily="18" charset="0"/>
                        </a:rPr>
                        <a:t>75</a:t>
                      </a:r>
                      <a:endParaRPr lang="en-IE" sz="16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R="63500" algn="ctr">
                        <a:spcBef>
                          <a:spcPts val="200"/>
                        </a:spcBef>
                        <a:spcAft>
                          <a:spcPts val="0"/>
                        </a:spcAft>
                      </a:pPr>
                      <a:r>
                        <a:rPr lang="en-GB" sz="1600" b="0">
                          <a:effectLst/>
                          <a:latin typeface="Arial" panose="020B0604020202020204" pitchFamily="34" charset="0"/>
                          <a:ea typeface="Arial" panose="020B0604020202020204" pitchFamily="34" charset="0"/>
                          <a:cs typeface="Times New Roman" panose="02020603050405020304" pitchFamily="18" charset="0"/>
                        </a:rPr>
                        <a:t>17</a:t>
                      </a:r>
                      <a:endParaRPr lang="en-IE" sz="1600" b="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R="62230" algn="ctr">
                        <a:spcBef>
                          <a:spcPts val="200"/>
                        </a:spcBef>
                        <a:spcAft>
                          <a:spcPts val="0"/>
                        </a:spcAft>
                      </a:pPr>
                      <a:r>
                        <a:rPr lang="en-GB" sz="1600" b="0">
                          <a:effectLst/>
                          <a:latin typeface="Arial" panose="020B0604020202020204" pitchFamily="34" charset="0"/>
                          <a:ea typeface="Arial" panose="020B0604020202020204" pitchFamily="34" charset="0"/>
                          <a:cs typeface="Times New Roman" panose="02020603050405020304" pitchFamily="18" charset="0"/>
                        </a:rPr>
                        <a:t>25</a:t>
                      </a:r>
                      <a:endParaRPr lang="en-IE" sz="1600" b="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R="62230" algn="ctr">
                        <a:spcBef>
                          <a:spcPts val="200"/>
                        </a:spcBef>
                        <a:spcAft>
                          <a:spcPts val="0"/>
                        </a:spcAft>
                      </a:pPr>
                      <a:r>
                        <a:rPr lang="en-GB" sz="1600" b="0">
                          <a:effectLst/>
                          <a:latin typeface="Arial" panose="020B0604020202020204" pitchFamily="34" charset="0"/>
                          <a:ea typeface="Arial" panose="020B0604020202020204" pitchFamily="34" charset="0"/>
                          <a:cs typeface="Times New Roman" panose="02020603050405020304" pitchFamily="18" charset="0"/>
                        </a:rPr>
                        <a:t>34</a:t>
                      </a:r>
                      <a:endParaRPr lang="en-IE" sz="1600" b="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R="64135" algn="ctr">
                        <a:spcBef>
                          <a:spcPts val="200"/>
                        </a:spcBef>
                        <a:spcAft>
                          <a:spcPts val="0"/>
                        </a:spcAft>
                      </a:pPr>
                      <a:r>
                        <a:rPr lang="en-GB" sz="1600" b="0">
                          <a:effectLst/>
                          <a:latin typeface="Arial" panose="020B0604020202020204" pitchFamily="34" charset="0"/>
                          <a:ea typeface="Arial" panose="020B0604020202020204" pitchFamily="34" charset="0"/>
                          <a:cs typeface="Times New Roman" panose="02020603050405020304" pitchFamily="18" charset="0"/>
                        </a:rPr>
                        <a:t>40</a:t>
                      </a:r>
                      <a:endParaRPr lang="en-IE" sz="1600" b="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R="64135" algn="ctr">
                        <a:spcBef>
                          <a:spcPts val="200"/>
                        </a:spcBef>
                        <a:spcAft>
                          <a:spcPts val="0"/>
                        </a:spcAft>
                      </a:pPr>
                      <a:r>
                        <a:rPr lang="en-GB" sz="1600" b="0">
                          <a:effectLst/>
                          <a:latin typeface="Arial" panose="020B0604020202020204" pitchFamily="34" charset="0"/>
                          <a:ea typeface="Arial" panose="020B0604020202020204" pitchFamily="34" charset="0"/>
                          <a:cs typeface="Times New Roman" panose="02020603050405020304" pitchFamily="18" charset="0"/>
                        </a:rPr>
                        <a:t>100</a:t>
                      </a:r>
                      <a:endParaRPr lang="en-IE" sz="1600" b="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R="63500" algn="ctr">
                        <a:spcBef>
                          <a:spcPts val="200"/>
                        </a:spcBef>
                        <a:spcAft>
                          <a:spcPts val="0"/>
                        </a:spcAft>
                      </a:pPr>
                      <a:r>
                        <a:rPr lang="en-GB" sz="1600" b="0">
                          <a:effectLst/>
                          <a:latin typeface="Arial" panose="020B0604020202020204" pitchFamily="34" charset="0"/>
                          <a:ea typeface="Arial" panose="020B0604020202020204" pitchFamily="34" charset="0"/>
                          <a:cs typeface="Times New Roman" panose="02020603050405020304" pitchFamily="18" charset="0"/>
                        </a:rPr>
                        <a:t>260</a:t>
                      </a:r>
                      <a:endParaRPr lang="en-IE" sz="1600" b="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2024796159"/>
                  </a:ext>
                </a:extLst>
              </a:tr>
              <a:tr h="280131">
                <a:tc>
                  <a:txBody>
                    <a:bodyPr/>
                    <a:lstStyle/>
                    <a:p>
                      <a:pPr marR="62230" algn="ctr">
                        <a:spcBef>
                          <a:spcPts val="210"/>
                        </a:spcBef>
                      </a:pPr>
                      <a:r>
                        <a:rPr lang="en-GB" sz="1600" b="1">
                          <a:effectLst/>
                          <a:latin typeface="Arial" panose="020B0604020202020204" pitchFamily="34" charset="0"/>
                          <a:ea typeface="Arial" panose="020B0604020202020204" pitchFamily="34" charset="0"/>
                          <a:cs typeface="Times New Roman" panose="02020603050405020304" pitchFamily="18" charset="0"/>
                        </a:rPr>
                        <a:t>100</a:t>
                      </a:r>
                      <a:endParaRPr lang="en-IE" sz="16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R="63500" algn="ctr">
                        <a:spcBef>
                          <a:spcPts val="210"/>
                        </a:spcBef>
                      </a:pPr>
                      <a:r>
                        <a:rPr lang="en-GB" sz="1600" b="0">
                          <a:effectLst/>
                          <a:latin typeface="Arial" panose="020B0604020202020204" pitchFamily="34" charset="0"/>
                          <a:ea typeface="Arial" panose="020B0604020202020204" pitchFamily="34" charset="0"/>
                          <a:cs typeface="Times New Roman" panose="02020603050405020304" pitchFamily="18" charset="0"/>
                        </a:rPr>
                        <a:t>19</a:t>
                      </a:r>
                      <a:endParaRPr lang="en-IE" sz="1600" b="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R="62230" algn="ctr">
                        <a:spcBef>
                          <a:spcPts val="210"/>
                        </a:spcBef>
                      </a:pPr>
                      <a:r>
                        <a:rPr lang="en-GB" sz="1600" b="0">
                          <a:effectLst/>
                          <a:latin typeface="Arial" panose="020B0604020202020204" pitchFamily="34" charset="0"/>
                          <a:ea typeface="Arial" panose="020B0604020202020204" pitchFamily="34" charset="0"/>
                          <a:cs typeface="Times New Roman" panose="02020603050405020304" pitchFamily="18" charset="0"/>
                        </a:rPr>
                        <a:t>28</a:t>
                      </a:r>
                      <a:endParaRPr lang="en-IE" sz="1600" b="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R="62230" algn="ctr">
                        <a:spcBef>
                          <a:spcPts val="210"/>
                        </a:spcBef>
                      </a:pPr>
                      <a:r>
                        <a:rPr lang="en-GB" sz="1600" b="0">
                          <a:effectLst/>
                          <a:latin typeface="Arial" panose="020B0604020202020204" pitchFamily="34" charset="0"/>
                          <a:ea typeface="Arial" panose="020B0604020202020204" pitchFamily="34" charset="0"/>
                          <a:cs typeface="Times New Roman" panose="02020603050405020304" pitchFamily="18" charset="0"/>
                        </a:rPr>
                        <a:t>37</a:t>
                      </a:r>
                      <a:endParaRPr lang="en-IE" sz="1600" b="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R="64135" algn="ctr">
                        <a:spcBef>
                          <a:spcPts val="210"/>
                        </a:spcBef>
                      </a:pPr>
                      <a:r>
                        <a:rPr lang="en-GB" sz="1600" b="0">
                          <a:effectLst/>
                          <a:latin typeface="Arial" panose="020B0604020202020204" pitchFamily="34" charset="0"/>
                          <a:ea typeface="Arial" panose="020B0604020202020204" pitchFamily="34" charset="0"/>
                          <a:cs typeface="Times New Roman" panose="02020603050405020304" pitchFamily="18" charset="0"/>
                        </a:rPr>
                        <a:t>46</a:t>
                      </a:r>
                      <a:endParaRPr lang="en-IE" sz="1600" b="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R="64135" algn="ctr">
                        <a:spcBef>
                          <a:spcPts val="210"/>
                        </a:spcBef>
                      </a:pPr>
                      <a:r>
                        <a:rPr lang="en-GB" sz="1600" b="0">
                          <a:effectLst/>
                          <a:latin typeface="Arial" panose="020B0604020202020204" pitchFamily="34" charset="0"/>
                          <a:ea typeface="Arial" panose="020B0604020202020204" pitchFamily="34" charset="0"/>
                          <a:cs typeface="Times New Roman" panose="02020603050405020304" pitchFamily="18" charset="0"/>
                        </a:rPr>
                        <a:t>100</a:t>
                      </a:r>
                      <a:endParaRPr lang="en-IE" sz="1600" b="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R="63500" algn="ctr">
                        <a:spcBef>
                          <a:spcPts val="210"/>
                        </a:spcBef>
                      </a:pPr>
                      <a:r>
                        <a:rPr lang="en-GB" sz="1600" b="0">
                          <a:effectLst/>
                          <a:latin typeface="Arial" panose="020B0604020202020204" pitchFamily="34" charset="0"/>
                          <a:ea typeface="Arial" panose="020B0604020202020204" pitchFamily="34" charset="0"/>
                          <a:cs typeface="Times New Roman" panose="02020603050405020304" pitchFamily="18" charset="0"/>
                        </a:rPr>
                        <a:t>294</a:t>
                      </a:r>
                      <a:endParaRPr lang="en-IE" sz="1600" b="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2201249591"/>
                  </a:ext>
                </a:extLst>
              </a:tr>
              <a:tr h="280131">
                <a:tc>
                  <a:txBody>
                    <a:bodyPr/>
                    <a:lstStyle/>
                    <a:p>
                      <a:pPr marR="62230" algn="ctr">
                        <a:spcBef>
                          <a:spcPts val="210"/>
                        </a:spcBef>
                      </a:pPr>
                      <a:r>
                        <a:rPr lang="en-GB" sz="1600" b="1">
                          <a:effectLst/>
                          <a:latin typeface="Arial" panose="020B0604020202020204" pitchFamily="34" charset="0"/>
                          <a:ea typeface="Arial" panose="020B0604020202020204" pitchFamily="34" charset="0"/>
                          <a:cs typeface="Times New Roman" panose="02020603050405020304" pitchFamily="18" charset="0"/>
                        </a:rPr>
                        <a:t>150</a:t>
                      </a:r>
                      <a:endParaRPr lang="en-IE" sz="16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R="63500" algn="ctr">
                        <a:spcBef>
                          <a:spcPts val="210"/>
                        </a:spcBef>
                      </a:pPr>
                      <a:r>
                        <a:rPr lang="en-GB" sz="1600" b="0">
                          <a:effectLst/>
                          <a:latin typeface="Arial" panose="020B0604020202020204" pitchFamily="34" charset="0"/>
                          <a:ea typeface="Arial" panose="020B0604020202020204" pitchFamily="34" charset="0"/>
                          <a:cs typeface="Times New Roman" panose="02020603050405020304" pitchFamily="18" charset="0"/>
                        </a:rPr>
                        <a:t>21</a:t>
                      </a:r>
                      <a:endParaRPr lang="en-IE" sz="1600" b="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R="62230" algn="ctr">
                        <a:spcBef>
                          <a:spcPts val="210"/>
                        </a:spcBef>
                      </a:pPr>
                      <a:r>
                        <a:rPr lang="en-GB" sz="1600" b="0">
                          <a:effectLst/>
                          <a:latin typeface="Arial" panose="020B0604020202020204" pitchFamily="34" charset="0"/>
                          <a:ea typeface="Arial" panose="020B0604020202020204" pitchFamily="34" charset="0"/>
                          <a:cs typeface="Times New Roman" panose="02020603050405020304" pitchFamily="18" charset="0"/>
                        </a:rPr>
                        <a:t>32</a:t>
                      </a:r>
                      <a:endParaRPr lang="en-IE" sz="1600" b="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R="62230" algn="ctr">
                        <a:spcBef>
                          <a:spcPts val="210"/>
                        </a:spcBef>
                      </a:pPr>
                      <a:r>
                        <a:rPr lang="en-GB" sz="1600" b="0">
                          <a:effectLst/>
                          <a:latin typeface="Arial" panose="020B0604020202020204" pitchFamily="34" charset="0"/>
                          <a:ea typeface="Arial" panose="020B0604020202020204" pitchFamily="34" charset="0"/>
                          <a:cs typeface="Times New Roman" panose="02020603050405020304" pitchFamily="18" charset="0"/>
                        </a:rPr>
                        <a:t>43</a:t>
                      </a:r>
                      <a:endParaRPr lang="en-IE" sz="1600" b="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R="64135" algn="ctr">
                        <a:spcBef>
                          <a:spcPts val="210"/>
                        </a:spcBef>
                      </a:pPr>
                      <a:r>
                        <a:rPr lang="en-GB" sz="1600" b="0">
                          <a:effectLst/>
                          <a:latin typeface="Arial" panose="020B0604020202020204" pitchFamily="34" charset="0"/>
                          <a:ea typeface="Arial" panose="020B0604020202020204" pitchFamily="34" charset="0"/>
                          <a:cs typeface="Times New Roman" panose="02020603050405020304" pitchFamily="18" charset="0"/>
                        </a:rPr>
                        <a:t>56</a:t>
                      </a:r>
                      <a:endParaRPr lang="en-IE" sz="1600" b="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R="64135" algn="ctr">
                        <a:spcBef>
                          <a:spcPts val="210"/>
                        </a:spcBef>
                      </a:pPr>
                      <a:r>
                        <a:rPr lang="en-GB" sz="1600" b="0">
                          <a:effectLst/>
                          <a:latin typeface="Arial" panose="020B0604020202020204" pitchFamily="34" charset="0"/>
                          <a:ea typeface="Arial" panose="020B0604020202020204" pitchFamily="34" charset="0"/>
                          <a:cs typeface="Times New Roman" panose="02020603050405020304" pitchFamily="18" charset="0"/>
                        </a:rPr>
                        <a:t>100</a:t>
                      </a:r>
                      <a:endParaRPr lang="en-IE" sz="1600" b="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R="63500" algn="ctr">
                        <a:spcBef>
                          <a:spcPts val="210"/>
                        </a:spcBef>
                      </a:pPr>
                      <a:r>
                        <a:rPr lang="en-GB" sz="1600" b="0">
                          <a:effectLst/>
                          <a:latin typeface="Arial" panose="020B0604020202020204" pitchFamily="34" charset="0"/>
                          <a:ea typeface="Arial" panose="020B0604020202020204" pitchFamily="34" charset="0"/>
                          <a:cs typeface="Times New Roman" panose="02020603050405020304" pitchFamily="18" charset="0"/>
                        </a:rPr>
                        <a:t>342</a:t>
                      </a:r>
                      <a:endParaRPr lang="en-IE" sz="1600" b="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4095240093"/>
                  </a:ext>
                </a:extLst>
              </a:tr>
              <a:tr h="280131">
                <a:tc>
                  <a:txBody>
                    <a:bodyPr/>
                    <a:lstStyle/>
                    <a:p>
                      <a:pPr marR="62230" algn="ctr">
                        <a:spcBef>
                          <a:spcPts val="210"/>
                        </a:spcBef>
                      </a:pPr>
                      <a:r>
                        <a:rPr lang="en-GB" sz="1600" b="1">
                          <a:effectLst/>
                          <a:latin typeface="Arial" panose="020B0604020202020204" pitchFamily="34" charset="0"/>
                          <a:ea typeface="Arial" panose="020B0604020202020204" pitchFamily="34" charset="0"/>
                          <a:cs typeface="Times New Roman" panose="02020603050405020304" pitchFamily="18" charset="0"/>
                        </a:rPr>
                        <a:t>250</a:t>
                      </a:r>
                      <a:endParaRPr lang="en-IE" sz="16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R="63500" algn="ctr">
                        <a:spcBef>
                          <a:spcPts val="210"/>
                        </a:spcBef>
                      </a:pPr>
                      <a:r>
                        <a:rPr lang="en-GB" sz="1600" b="0">
                          <a:effectLst/>
                          <a:latin typeface="Arial" panose="020B0604020202020204" pitchFamily="34" charset="0"/>
                          <a:ea typeface="Arial" panose="020B0604020202020204" pitchFamily="34" charset="0"/>
                          <a:cs typeface="Times New Roman" panose="02020603050405020304" pitchFamily="18" charset="0"/>
                        </a:rPr>
                        <a:t>25</a:t>
                      </a:r>
                      <a:endParaRPr lang="en-IE" sz="1600" b="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R="62230" algn="ctr">
                        <a:spcBef>
                          <a:spcPts val="210"/>
                        </a:spcBef>
                      </a:pPr>
                      <a:r>
                        <a:rPr lang="en-GB" sz="1600" b="0">
                          <a:effectLst/>
                          <a:latin typeface="Arial" panose="020B0604020202020204" pitchFamily="34" charset="0"/>
                          <a:ea typeface="Arial" panose="020B0604020202020204" pitchFamily="34" charset="0"/>
                          <a:cs typeface="Times New Roman" panose="02020603050405020304" pitchFamily="18" charset="0"/>
                        </a:rPr>
                        <a:t>38</a:t>
                      </a:r>
                      <a:endParaRPr lang="en-IE" sz="1600" b="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R="62230" algn="ctr">
                        <a:spcBef>
                          <a:spcPts val="210"/>
                        </a:spcBef>
                      </a:pPr>
                      <a:r>
                        <a:rPr lang="en-GB" sz="1600" b="0">
                          <a:effectLst/>
                          <a:latin typeface="Arial" panose="020B0604020202020204" pitchFamily="34" charset="0"/>
                          <a:ea typeface="Arial" panose="020B0604020202020204" pitchFamily="34" charset="0"/>
                          <a:cs typeface="Times New Roman" panose="02020603050405020304" pitchFamily="18" charset="0"/>
                        </a:rPr>
                        <a:t>51</a:t>
                      </a:r>
                      <a:endParaRPr lang="en-IE" sz="1600" b="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R="64135" algn="ctr">
                        <a:spcBef>
                          <a:spcPts val="210"/>
                        </a:spcBef>
                      </a:pPr>
                      <a:r>
                        <a:rPr lang="en-GB" sz="1600" b="0">
                          <a:effectLst/>
                          <a:latin typeface="Arial" panose="020B0604020202020204" pitchFamily="34" charset="0"/>
                          <a:ea typeface="Arial" panose="020B0604020202020204" pitchFamily="34" charset="0"/>
                          <a:cs typeface="Times New Roman" panose="02020603050405020304" pitchFamily="18" charset="0"/>
                        </a:rPr>
                        <a:t>73</a:t>
                      </a:r>
                      <a:endParaRPr lang="en-IE" sz="1600" b="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R="64135" algn="ctr">
                        <a:spcBef>
                          <a:spcPts val="210"/>
                        </a:spcBef>
                      </a:pPr>
                      <a:r>
                        <a:rPr lang="en-GB" sz="1600" b="0">
                          <a:effectLst/>
                          <a:latin typeface="Arial" panose="020B0604020202020204" pitchFamily="34" charset="0"/>
                          <a:ea typeface="Arial" panose="020B0604020202020204" pitchFamily="34" charset="0"/>
                          <a:cs typeface="Times New Roman" panose="02020603050405020304" pitchFamily="18" charset="0"/>
                        </a:rPr>
                        <a:t>100</a:t>
                      </a:r>
                      <a:endParaRPr lang="en-IE" sz="1600" b="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R="63500" algn="ctr">
                        <a:spcBef>
                          <a:spcPts val="210"/>
                        </a:spcBef>
                      </a:pPr>
                      <a:r>
                        <a:rPr lang="en-GB" sz="1600" b="0">
                          <a:effectLst/>
                          <a:latin typeface="Arial" panose="020B0604020202020204" pitchFamily="34" charset="0"/>
                          <a:ea typeface="Arial" panose="020B0604020202020204" pitchFamily="34" charset="0"/>
                          <a:cs typeface="Times New Roman" panose="02020603050405020304" pitchFamily="18" charset="0"/>
                        </a:rPr>
                        <a:t>400</a:t>
                      </a:r>
                      <a:endParaRPr lang="en-IE" sz="1600" b="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3812829761"/>
                  </a:ext>
                </a:extLst>
              </a:tr>
              <a:tr h="280131">
                <a:tc>
                  <a:txBody>
                    <a:bodyPr/>
                    <a:lstStyle/>
                    <a:p>
                      <a:pPr marR="62230" algn="ctr">
                        <a:spcBef>
                          <a:spcPts val="210"/>
                        </a:spcBef>
                      </a:pPr>
                      <a:r>
                        <a:rPr lang="en-GB" sz="1600" b="1">
                          <a:effectLst/>
                          <a:latin typeface="Arial" panose="020B0604020202020204" pitchFamily="34" charset="0"/>
                          <a:ea typeface="Arial" panose="020B0604020202020204" pitchFamily="34" charset="0"/>
                          <a:cs typeface="Times New Roman" panose="02020603050405020304" pitchFamily="18" charset="0"/>
                        </a:rPr>
                        <a:t>500</a:t>
                      </a:r>
                      <a:endParaRPr lang="en-IE" sz="16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R="63500" algn="ctr">
                        <a:spcBef>
                          <a:spcPts val="210"/>
                        </a:spcBef>
                      </a:pPr>
                      <a:r>
                        <a:rPr lang="en-GB" sz="1600" b="0">
                          <a:effectLst/>
                          <a:latin typeface="Arial" panose="020B0604020202020204" pitchFamily="34" charset="0"/>
                          <a:ea typeface="Arial" panose="020B0604020202020204" pitchFamily="34" charset="0"/>
                          <a:cs typeface="Times New Roman" panose="02020603050405020304" pitchFamily="18" charset="0"/>
                        </a:rPr>
                        <a:t>32</a:t>
                      </a:r>
                      <a:endParaRPr lang="en-IE" sz="1600" b="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R="62230" algn="ctr">
                        <a:spcBef>
                          <a:spcPts val="210"/>
                        </a:spcBef>
                      </a:pPr>
                      <a:r>
                        <a:rPr lang="en-GB" sz="1600" b="0">
                          <a:effectLst/>
                          <a:latin typeface="Arial" panose="020B0604020202020204" pitchFamily="34" charset="0"/>
                          <a:ea typeface="Arial" panose="020B0604020202020204" pitchFamily="34" charset="0"/>
                          <a:cs typeface="Times New Roman" panose="02020603050405020304" pitchFamily="18" charset="0"/>
                        </a:rPr>
                        <a:t>48</a:t>
                      </a:r>
                      <a:endParaRPr lang="en-IE" sz="1600" b="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R="62230" algn="ctr">
                        <a:spcBef>
                          <a:spcPts val="210"/>
                        </a:spcBef>
                      </a:pPr>
                      <a:r>
                        <a:rPr lang="en-GB" sz="1600" b="0">
                          <a:effectLst/>
                          <a:latin typeface="Arial" panose="020B0604020202020204" pitchFamily="34" charset="0"/>
                          <a:ea typeface="Arial" panose="020B0604020202020204" pitchFamily="34" charset="0"/>
                          <a:cs typeface="Times New Roman" panose="02020603050405020304" pitchFamily="18" charset="0"/>
                        </a:rPr>
                        <a:t>64</a:t>
                      </a:r>
                      <a:endParaRPr lang="en-IE" sz="1600" b="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R="64135" algn="ctr">
                        <a:spcBef>
                          <a:spcPts val="210"/>
                        </a:spcBef>
                      </a:pPr>
                      <a:r>
                        <a:rPr lang="en-GB" sz="1600" b="0">
                          <a:effectLst/>
                          <a:latin typeface="Arial" panose="020B0604020202020204" pitchFamily="34" charset="0"/>
                          <a:ea typeface="Arial" panose="020B0604020202020204" pitchFamily="34" charset="0"/>
                          <a:cs typeface="Times New Roman" panose="02020603050405020304" pitchFamily="18" charset="0"/>
                        </a:rPr>
                        <a:t>103</a:t>
                      </a:r>
                      <a:endParaRPr lang="en-IE" sz="1600" b="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R="64135" algn="ctr">
                        <a:spcBef>
                          <a:spcPts val="210"/>
                        </a:spcBef>
                      </a:pPr>
                      <a:r>
                        <a:rPr lang="en-GB" sz="1600" b="0">
                          <a:effectLst/>
                          <a:latin typeface="Arial" panose="020B0604020202020204" pitchFamily="34" charset="0"/>
                          <a:ea typeface="Arial" panose="020B0604020202020204" pitchFamily="34" charset="0"/>
                          <a:cs typeface="Times New Roman" panose="02020603050405020304" pitchFamily="18" charset="0"/>
                        </a:rPr>
                        <a:t>155</a:t>
                      </a:r>
                      <a:endParaRPr lang="en-IE" sz="1600" b="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R="63500" algn="ctr">
                        <a:spcBef>
                          <a:spcPts val="210"/>
                        </a:spcBef>
                      </a:pPr>
                      <a:r>
                        <a:rPr lang="en-GB" sz="1600" b="0">
                          <a:effectLst/>
                          <a:latin typeface="Arial" panose="020B0604020202020204" pitchFamily="34" charset="0"/>
                          <a:ea typeface="Arial" panose="020B0604020202020204" pitchFamily="34" charset="0"/>
                          <a:cs typeface="Times New Roman" panose="02020603050405020304" pitchFamily="18" charset="0"/>
                        </a:rPr>
                        <a:t>400</a:t>
                      </a:r>
                      <a:endParaRPr lang="en-IE" sz="1600" b="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3088059624"/>
                  </a:ext>
                </a:extLst>
              </a:tr>
              <a:tr h="280131">
                <a:tc>
                  <a:txBody>
                    <a:bodyPr/>
                    <a:lstStyle/>
                    <a:p>
                      <a:pPr marR="62230" algn="ctr">
                        <a:spcBef>
                          <a:spcPts val="210"/>
                        </a:spcBef>
                      </a:pPr>
                      <a:r>
                        <a:rPr lang="en-GB" sz="1600" b="1">
                          <a:effectLst/>
                          <a:latin typeface="Arial" panose="020B0604020202020204" pitchFamily="34" charset="0"/>
                          <a:ea typeface="Arial" panose="020B0604020202020204" pitchFamily="34" charset="0"/>
                          <a:cs typeface="Times New Roman" panose="02020603050405020304" pitchFamily="18" charset="0"/>
                        </a:rPr>
                        <a:t>750</a:t>
                      </a:r>
                      <a:endParaRPr lang="en-IE" sz="16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R="63500" algn="ctr">
                        <a:spcBef>
                          <a:spcPts val="210"/>
                        </a:spcBef>
                      </a:pPr>
                      <a:r>
                        <a:rPr lang="en-GB" sz="1600" b="0">
                          <a:effectLst/>
                          <a:latin typeface="Arial" panose="020B0604020202020204" pitchFamily="34" charset="0"/>
                          <a:ea typeface="Arial" panose="020B0604020202020204" pitchFamily="34" charset="0"/>
                          <a:cs typeface="Times New Roman" panose="02020603050405020304" pitchFamily="18" charset="0"/>
                        </a:rPr>
                        <a:t>37</a:t>
                      </a:r>
                      <a:endParaRPr lang="en-IE" sz="1600" b="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R="62230" algn="ctr">
                        <a:spcBef>
                          <a:spcPts val="210"/>
                        </a:spcBef>
                      </a:pPr>
                      <a:r>
                        <a:rPr lang="en-GB" sz="1600" b="0">
                          <a:effectLst/>
                          <a:latin typeface="Arial" panose="020B0604020202020204" pitchFamily="34" charset="0"/>
                          <a:ea typeface="Arial" panose="020B0604020202020204" pitchFamily="34" charset="0"/>
                          <a:cs typeface="Times New Roman" panose="02020603050405020304" pitchFamily="18" charset="0"/>
                        </a:rPr>
                        <a:t>55</a:t>
                      </a:r>
                      <a:endParaRPr lang="en-IE" sz="1600" b="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R="62230" algn="ctr">
                        <a:spcBef>
                          <a:spcPts val="210"/>
                        </a:spcBef>
                      </a:pPr>
                      <a:r>
                        <a:rPr lang="en-GB" sz="1600" b="0">
                          <a:effectLst/>
                          <a:latin typeface="Arial" panose="020B0604020202020204" pitchFamily="34" charset="0"/>
                          <a:ea typeface="Arial" panose="020B0604020202020204" pitchFamily="34" charset="0"/>
                          <a:cs typeface="Times New Roman" panose="02020603050405020304" pitchFamily="18" charset="0"/>
                        </a:rPr>
                        <a:t>73</a:t>
                      </a:r>
                      <a:endParaRPr lang="en-IE" sz="1600" b="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R="64135" algn="ctr">
                        <a:spcBef>
                          <a:spcPts val="210"/>
                        </a:spcBef>
                      </a:pPr>
                      <a:r>
                        <a:rPr lang="en-GB" sz="1600" b="0">
                          <a:effectLst/>
                          <a:latin typeface="Arial" panose="020B0604020202020204" pitchFamily="34" charset="0"/>
                          <a:ea typeface="Arial" panose="020B0604020202020204" pitchFamily="34" charset="0"/>
                          <a:cs typeface="Times New Roman" panose="02020603050405020304" pitchFamily="18" charset="0"/>
                        </a:rPr>
                        <a:t>118</a:t>
                      </a:r>
                      <a:endParaRPr lang="en-IE" sz="1600" b="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R="64135" algn="ctr">
                        <a:spcBef>
                          <a:spcPts val="210"/>
                        </a:spcBef>
                      </a:pPr>
                      <a:r>
                        <a:rPr lang="en-GB" sz="1600" b="0">
                          <a:effectLst/>
                          <a:latin typeface="Arial" panose="020B0604020202020204" pitchFamily="34" charset="0"/>
                          <a:ea typeface="Arial" panose="020B0604020202020204" pitchFamily="34" charset="0"/>
                          <a:cs typeface="Times New Roman" panose="02020603050405020304" pitchFamily="18" charset="0"/>
                        </a:rPr>
                        <a:t>203</a:t>
                      </a:r>
                      <a:endParaRPr lang="en-IE" sz="1600" b="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R="63500" algn="ctr">
                        <a:spcBef>
                          <a:spcPts val="210"/>
                        </a:spcBef>
                      </a:pPr>
                      <a:r>
                        <a:rPr lang="en-GB" sz="1600" b="0">
                          <a:effectLst/>
                          <a:latin typeface="Arial" panose="020B0604020202020204" pitchFamily="34" charset="0"/>
                          <a:ea typeface="Arial" panose="020B0604020202020204" pitchFamily="34" charset="0"/>
                          <a:cs typeface="Times New Roman" panose="02020603050405020304" pitchFamily="18" charset="0"/>
                        </a:rPr>
                        <a:t>400</a:t>
                      </a:r>
                      <a:endParaRPr lang="en-IE" sz="1600" b="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3234470027"/>
                  </a:ext>
                </a:extLst>
              </a:tr>
              <a:tr h="280131">
                <a:tc>
                  <a:txBody>
                    <a:bodyPr/>
                    <a:lstStyle/>
                    <a:p>
                      <a:pPr marR="62230" algn="ctr">
                        <a:spcBef>
                          <a:spcPts val="210"/>
                        </a:spcBef>
                      </a:pPr>
                      <a:r>
                        <a:rPr lang="en-GB" sz="1600" b="1">
                          <a:effectLst/>
                          <a:latin typeface="Arial" panose="020B0604020202020204" pitchFamily="34" charset="0"/>
                          <a:ea typeface="Arial" panose="020B0604020202020204" pitchFamily="34" charset="0"/>
                          <a:cs typeface="Times New Roman" panose="02020603050405020304" pitchFamily="18" charset="0"/>
                        </a:rPr>
                        <a:t>1000</a:t>
                      </a:r>
                      <a:endParaRPr lang="en-IE" sz="16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R="63500" algn="ctr">
                        <a:spcBef>
                          <a:spcPts val="210"/>
                        </a:spcBef>
                      </a:pPr>
                      <a:r>
                        <a:rPr lang="en-GB" sz="1600" b="0">
                          <a:effectLst/>
                          <a:latin typeface="Arial" panose="020B0604020202020204" pitchFamily="34" charset="0"/>
                          <a:ea typeface="Arial" panose="020B0604020202020204" pitchFamily="34" charset="0"/>
                          <a:cs typeface="Times New Roman" panose="02020603050405020304" pitchFamily="18" charset="0"/>
                        </a:rPr>
                        <a:t>40</a:t>
                      </a:r>
                      <a:endParaRPr lang="en-IE" sz="1600" b="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R="62230" algn="ctr">
                        <a:spcBef>
                          <a:spcPts val="210"/>
                        </a:spcBef>
                      </a:pPr>
                      <a:r>
                        <a:rPr lang="en-GB" sz="1600" b="0">
                          <a:effectLst/>
                          <a:latin typeface="Arial" panose="020B0604020202020204" pitchFamily="34" charset="0"/>
                          <a:ea typeface="Arial" panose="020B0604020202020204" pitchFamily="34" charset="0"/>
                          <a:cs typeface="Times New Roman" panose="02020603050405020304" pitchFamily="18" charset="0"/>
                        </a:rPr>
                        <a:t>60</a:t>
                      </a:r>
                      <a:endParaRPr lang="en-IE" sz="1600" b="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R="62230" algn="ctr">
                        <a:spcBef>
                          <a:spcPts val="210"/>
                        </a:spcBef>
                      </a:pPr>
                      <a:r>
                        <a:rPr lang="en-GB" sz="1600" b="0">
                          <a:effectLst/>
                          <a:latin typeface="Arial" panose="020B0604020202020204" pitchFamily="34" charset="0"/>
                          <a:ea typeface="Arial" panose="020B0604020202020204" pitchFamily="34" charset="0"/>
                          <a:cs typeface="Times New Roman" panose="02020603050405020304" pitchFamily="18" charset="0"/>
                        </a:rPr>
                        <a:t>80</a:t>
                      </a:r>
                      <a:endParaRPr lang="en-IE" sz="1600" b="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R="64135" algn="ctr">
                        <a:spcBef>
                          <a:spcPts val="210"/>
                        </a:spcBef>
                      </a:pPr>
                      <a:r>
                        <a:rPr lang="en-GB" sz="1600" b="0">
                          <a:effectLst/>
                          <a:latin typeface="Arial" panose="020B0604020202020204" pitchFamily="34" charset="0"/>
                          <a:ea typeface="Arial" panose="020B0604020202020204" pitchFamily="34" charset="0"/>
                          <a:cs typeface="Times New Roman" panose="02020603050405020304" pitchFamily="18" charset="0"/>
                        </a:rPr>
                        <a:t>130</a:t>
                      </a:r>
                      <a:endParaRPr lang="en-IE" sz="1600" b="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R="64135" algn="ctr">
                        <a:spcBef>
                          <a:spcPts val="210"/>
                        </a:spcBef>
                      </a:pPr>
                      <a:r>
                        <a:rPr lang="en-GB" sz="1600" b="0">
                          <a:effectLst/>
                          <a:latin typeface="Arial" panose="020B0604020202020204" pitchFamily="34" charset="0"/>
                          <a:ea typeface="Arial" panose="020B0604020202020204" pitchFamily="34" charset="0"/>
                          <a:cs typeface="Times New Roman" panose="02020603050405020304" pitchFamily="18" charset="0"/>
                        </a:rPr>
                        <a:t>235</a:t>
                      </a:r>
                      <a:endParaRPr lang="en-IE" sz="1600" b="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R="63500" algn="ctr">
                        <a:spcBef>
                          <a:spcPts val="210"/>
                        </a:spcBef>
                      </a:pPr>
                      <a:r>
                        <a:rPr lang="en-GB" sz="1600" b="0">
                          <a:effectLst/>
                          <a:latin typeface="Arial" panose="020B0604020202020204" pitchFamily="34" charset="0"/>
                          <a:ea typeface="Arial" panose="020B0604020202020204" pitchFamily="34" charset="0"/>
                          <a:cs typeface="Times New Roman" panose="02020603050405020304" pitchFamily="18" charset="0"/>
                        </a:rPr>
                        <a:t>400</a:t>
                      </a:r>
                      <a:endParaRPr lang="en-IE" sz="1600" b="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2004323643"/>
                  </a:ext>
                </a:extLst>
              </a:tr>
              <a:tr h="280131">
                <a:tc>
                  <a:txBody>
                    <a:bodyPr/>
                    <a:lstStyle/>
                    <a:p>
                      <a:pPr marR="62230" algn="ctr">
                        <a:spcBef>
                          <a:spcPts val="210"/>
                        </a:spcBef>
                      </a:pPr>
                      <a:r>
                        <a:rPr lang="en-GB" sz="1600" b="1">
                          <a:effectLst/>
                          <a:latin typeface="Arial" panose="020B0604020202020204" pitchFamily="34" charset="0"/>
                          <a:ea typeface="Arial" panose="020B0604020202020204" pitchFamily="34" charset="0"/>
                          <a:cs typeface="Times New Roman" panose="02020603050405020304" pitchFamily="18" charset="0"/>
                        </a:rPr>
                        <a:t>1500</a:t>
                      </a:r>
                      <a:endParaRPr lang="en-IE" sz="16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R="63500" algn="ctr">
                        <a:spcBef>
                          <a:spcPts val="210"/>
                        </a:spcBef>
                      </a:pPr>
                      <a:r>
                        <a:rPr lang="en-GB" sz="1600" b="0">
                          <a:effectLst/>
                          <a:latin typeface="Arial" panose="020B0604020202020204" pitchFamily="34" charset="0"/>
                          <a:ea typeface="Arial" panose="020B0604020202020204" pitchFamily="34" charset="0"/>
                          <a:cs typeface="Times New Roman" panose="02020603050405020304" pitchFamily="18" charset="0"/>
                        </a:rPr>
                        <a:t>46</a:t>
                      </a:r>
                      <a:endParaRPr lang="en-IE" sz="1600" b="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R="62230" algn="ctr">
                        <a:spcBef>
                          <a:spcPts val="210"/>
                        </a:spcBef>
                      </a:pPr>
                      <a:r>
                        <a:rPr lang="en-GB" sz="1600" b="0">
                          <a:effectLst/>
                          <a:latin typeface="Arial" panose="020B0604020202020204" pitchFamily="34" charset="0"/>
                          <a:ea typeface="Arial" panose="020B0604020202020204" pitchFamily="34" charset="0"/>
                          <a:cs typeface="Times New Roman" panose="02020603050405020304" pitchFamily="18" charset="0"/>
                        </a:rPr>
                        <a:t>69</a:t>
                      </a:r>
                      <a:endParaRPr lang="en-IE" sz="1600" b="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R="62230" algn="ctr">
                        <a:spcBef>
                          <a:spcPts val="210"/>
                        </a:spcBef>
                      </a:pPr>
                      <a:r>
                        <a:rPr lang="en-GB" sz="1600" b="0">
                          <a:effectLst/>
                          <a:latin typeface="Arial" panose="020B0604020202020204" pitchFamily="34" charset="0"/>
                          <a:ea typeface="Arial" panose="020B0604020202020204" pitchFamily="34" charset="0"/>
                          <a:cs typeface="Times New Roman" panose="02020603050405020304" pitchFamily="18" charset="0"/>
                        </a:rPr>
                        <a:t>92</a:t>
                      </a:r>
                      <a:endParaRPr lang="en-IE" sz="1600" b="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R="64135" algn="ctr">
                        <a:spcBef>
                          <a:spcPts val="210"/>
                        </a:spcBef>
                      </a:pPr>
                      <a:r>
                        <a:rPr lang="en-GB" sz="1600" b="0">
                          <a:effectLst/>
                          <a:latin typeface="Arial" panose="020B0604020202020204" pitchFamily="34" charset="0"/>
                          <a:ea typeface="Arial" panose="020B0604020202020204" pitchFamily="34" charset="0"/>
                          <a:cs typeface="Times New Roman" panose="02020603050405020304" pitchFamily="18" charset="0"/>
                        </a:rPr>
                        <a:t>149</a:t>
                      </a:r>
                      <a:endParaRPr lang="en-IE" sz="1600" b="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R="64135" algn="ctr">
                        <a:spcBef>
                          <a:spcPts val="210"/>
                        </a:spcBef>
                      </a:pPr>
                      <a:r>
                        <a:rPr lang="en-GB" sz="1600" b="0">
                          <a:effectLst/>
                          <a:latin typeface="Arial" panose="020B0604020202020204" pitchFamily="34" charset="0"/>
                          <a:ea typeface="Arial" panose="020B0604020202020204" pitchFamily="34" charset="0"/>
                          <a:cs typeface="Times New Roman" panose="02020603050405020304" pitchFamily="18" charset="0"/>
                        </a:rPr>
                        <a:t>283</a:t>
                      </a:r>
                      <a:endParaRPr lang="en-IE" sz="1600" b="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R="63500" algn="ctr">
                        <a:spcBef>
                          <a:spcPts val="210"/>
                        </a:spcBef>
                      </a:pPr>
                      <a:r>
                        <a:rPr lang="en-GB" sz="1600" b="0">
                          <a:effectLst/>
                          <a:latin typeface="Arial" panose="020B0604020202020204" pitchFamily="34" charset="0"/>
                          <a:ea typeface="Arial" panose="020B0604020202020204" pitchFamily="34" charset="0"/>
                          <a:cs typeface="Times New Roman" panose="02020603050405020304" pitchFamily="18" charset="0"/>
                        </a:rPr>
                        <a:t>400</a:t>
                      </a:r>
                      <a:endParaRPr lang="en-IE" sz="1600" b="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3539666888"/>
                  </a:ext>
                </a:extLst>
              </a:tr>
              <a:tr h="280131">
                <a:tc>
                  <a:txBody>
                    <a:bodyPr/>
                    <a:lstStyle/>
                    <a:p>
                      <a:pPr marR="62230" algn="ctr">
                        <a:spcBef>
                          <a:spcPts val="210"/>
                        </a:spcBef>
                      </a:pPr>
                      <a:r>
                        <a:rPr lang="en-GB" sz="1600" b="1">
                          <a:effectLst/>
                          <a:latin typeface="Arial" panose="020B0604020202020204" pitchFamily="34" charset="0"/>
                          <a:ea typeface="Arial" panose="020B0604020202020204" pitchFamily="34" charset="0"/>
                          <a:cs typeface="Times New Roman" panose="02020603050405020304" pitchFamily="18" charset="0"/>
                        </a:rPr>
                        <a:t>2000</a:t>
                      </a:r>
                      <a:endParaRPr lang="en-IE" sz="16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R="63500" algn="ctr">
                        <a:spcBef>
                          <a:spcPts val="210"/>
                        </a:spcBef>
                      </a:pPr>
                      <a:r>
                        <a:rPr lang="en-GB" sz="1600" b="0">
                          <a:effectLst/>
                          <a:latin typeface="Arial" panose="020B0604020202020204" pitchFamily="34" charset="0"/>
                          <a:ea typeface="Arial" panose="020B0604020202020204" pitchFamily="34" charset="0"/>
                          <a:cs typeface="Times New Roman" panose="02020603050405020304" pitchFamily="18" charset="0"/>
                        </a:rPr>
                        <a:t>51</a:t>
                      </a:r>
                      <a:endParaRPr lang="en-IE" sz="1600" b="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R="62230" algn="ctr">
                        <a:spcBef>
                          <a:spcPts val="210"/>
                        </a:spcBef>
                      </a:pPr>
                      <a:r>
                        <a:rPr lang="en-GB" sz="1600" b="0">
                          <a:effectLst/>
                          <a:latin typeface="Arial" panose="020B0604020202020204" pitchFamily="34" charset="0"/>
                          <a:ea typeface="Arial" panose="020B0604020202020204" pitchFamily="34" charset="0"/>
                          <a:cs typeface="Times New Roman" panose="02020603050405020304" pitchFamily="18" charset="0"/>
                        </a:rPr>
                        <a:t>76</a:t>
                      </a:r>
                      <a:endParaRPr lang="en-IE" sz="1600" b="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R="62230" algn="ctr">
                        <a:spcBef>
                          <a:spcPts val="210"/>
                        </a:spcBef>
                      </a:pPr>
                      <a:r>
                        <a:rPr lang="en-GB" sz="1600" b="0">
                          <a:effectLst/>
                          <a:latin typeface="Arial" panose="020B0604020202020204" pitchFamily="34" charset="0"/>
                          <a:ea typeface="Arial" panose="020B0604020202020204" pitchFamily="34" charset="0"/>
                          <a:cs typeface="Times New Roman" panose="02020603050405020304" pitchFamily="18" charset="0"/>
                        </a:rPr>
                        <a:t>101</a:t>
                      </a:r>
                      <a:endParaRPr lang="en-IE" sz="1600" b="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R="64135" algn="ctr">
                        <a:spcBef>
                          <a:spcPts val="210"/>
                        </a:spcBef>
                      </a:pPr>
                      <a:r>
                        <a:rPr lang="en-GB" sz="1600" b="0">
                          <a:effectLst/>
                          <a:latin typeface="Arial" panose="020B0604020202020204" pitchFamily="34" charset="0"/>
                          <a:ea typeface="Arial" panose="020B0604020202020204" pitchFamily="34" charset="0"/>
                          <a:cs typeface="Times New Roman" panose="02020603050405020304" pitchFamily="18" charset="0"/>
                        </a:rPr>
                        <a:t>164</a:t>
                      </a:r>
                      <a:endParaRPr lang="en-IE" sz="1600" b="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R="64135" algn="ctr">
                        <a:spcBef>
                          <a:spcPts val="210"/>
                        </a:spcBef>
                      </a:pPr>
                      <a:r>
                        <a:rPr lang="en-GB" sz="1600" b="0">
                          <a:effectLst/>
                          <a:latin typeface="Arial" panose="020B0604020202020204" pitchFamily="34" charset="0"/>
                          <a:ea typeface="Arial" panose="020B0604020202020204" pitchFamily="34" charset="0"/>
                          <a:cs typeface="Times New Roman" panose="02020603050405020304" pitchFamily="18" charset="0"/>
                        </a:rPr>
                        <a:t>320</a:t>
                      </a:r>
                      <a:endParaRPr lang="en-IE" sz="1600" b="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R="63500" algn="ctr">
                        <a:spcBef>
                          <a:spcPts val="210"/>
                        </a:spcBef>
                      </a:pPr>
                      <a:r>
                        <a:rPr lang="en-GB" sz="1600" b="0">
                          <a:effectLst/>
                          <a:latin typeface="Arial" panose="020B0604020202020204" pitchFamily="34" charset="0"/>
                          <a:ea typeface="Arial" panose="020B0604020202020204" pitchFamily="34" charset="0"/>
                          <a:cs typeface="Times New Roman" panose="02020603050405020304" pitchFamily="18" charset="0"/>
                        </a:rPr>
                        <a:t>400</a:t>
                      </a:r>
                      <a:endParaRPr lang="en-IE" sz="1600" b="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2073492133"/>
                  </a:ext>
                </a:extLst>
              </a:tr>
              <a:tr h="280131">
                <a:tc>
                  <a:txBody>
                    <a:bodyPr/>
                    <a:lstStyle/>
                    <a:p>
                      <a:pPr marR="62230" algn="ctr">
                        <a:spcBef>
                          <a:spcPts val="215"/>
                        </a:spcBef>
                        <a:spcAft>
                          <a:spcPts val="0"/>
                        </a:spcAft>
                      </a:pPr>
                      <a:r>
                        <a:rPr lang="en-GB" sz="1600" b="1">
                          <a:effectLst/>
                          <a:latin typeface="Arial" panose="020B0604020202020204" pitchFamily="34" charset="0"/>
                          <a:ea typeface="Arial" panose="020B0604020202020204" pitchFamily="34" charset="0"/>
                          <a:cs typeface="Times New Roman" panose="02020603050405020304" pitchFamily="18" charset="0"/>
                        </a:rPr>
                        <a:t>2500</a:t>
                      </a:r>
                      <a:endParaRPr lang="en-IE" sz="16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R="63500" algn="ctr">
                        <a:spcBef>
                          <a:spcPts val="215"/>
                        </a:spcBef>
                        <a:spcAft>
                          <a:spcPts val="0"/>
                        </a:spcAft>
                      </a:pPr>
                      <a:r>
                        <a:rPr lang="en-GB" sz="1600" b="0">
                          <a:effectLst/>
                          <a:latin typeface="Arial" panose="020B0604020202020204" pitchFamily="34" charset="0"/>
                          <a:ea typeface="Arial" panose="020B0604020202020204" pitchFamily="34" charset="0"/>
                          <a:cs typeface="Times New Roman" panose="02020603050405020304" pitchFamily="18" charset="0"/>
                        </a:rPr>
                        <a:t>54</a:t>
                      </a:r>
                      <a:endParaRPr lang="en-IE" sz="1600" b="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R="62230" algn="ctr">
                        <a:spcBef>
                          <a:spcPts val="215"/>
                        </a:spcBef>
                        <a:spcAft>
                          <a:spcPts val="0"/>
                        </a:spcAft>
                      </a:pPr>
                      <a:r>
                        <a:rPr lang="en-GB" sz="1600" b="0">
                          <a:effectLst/>
                          <a:latin typeface="Arial" panose="020B0604020202020204" pitchFamily="34" charset="0"/>
                          <a:ea typeface="Arial" panose="020B0604020202020204" pitchFamily="34" charset="0"/>
                          <a:cs typeface="Times New Roman" panose="02020603050405020304" pitchFamily="18" charset="0"/>
                        </a:rPr>
                        <a:t>82</a:t>
                      </a:r>
                      <a:endParaRPr lang="en-IE" sz="1600" b="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R="62230" algn="ctr">
                        <a:spcBef>
                          <a:spcPts val="215"/>
                        </a:spcBef>
                        <a:spcAft>
                          <a:spcPts val="0"/>
                        </a:spcAft>
                      </a:pPr>
                      <a:r>
                        <a:rPr lang="en-GB" sz="1600" b="0">
                          <a:effectLst/>
                          <a:latin typeface="Arial" panose="020B0604020202020204" pitchFamily="34" charset="0"/>
                          <a:ea typeface="Arial" panose="020B0604020202020204" pitchFamily="34" charset="0"/>
                          <a:cs typeface="Times New Roman" panose="02020603050405020304" pitchFamily="18" charset="0"/>
                        </a:rPr>
                        <a:t>109</a:t>
                      </a:r>
                      <a:endParaRPr lang="en-IE" sz="1600" b="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R="64135" algn="ctr">
                        <a:spcBef>
                          <a:spcPts val="215"/>
                        </a:spcBef>
                        <a:spcAft>
                          <a:spcPts val="0"/>
                        </a:spcAft>
                      </a:pPr>
                      <a:r>
                        <a:rPr lang="en-GB" sz="1600" b="0">
                          <a:effectLst/>
                          <a:latin typeface="Arial" panose="020B0604020202020204" pitchFamily="34" charset="0"/>
                          <a:ea typeface="Arial" panose="020B0604020202020204" pitchFamily="34" charset="0"/>
                          <a:cs typeface="Times New Roman" panose="02020603050405020304" pitchFamily="18" charset="0"/>
                        </a:rPr>
                        <a:t>177</a:t>
                      </a:r>
                      <a:endParaRPr lang="en-IE" sz="1600" b="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R="64135" algn="ctr">
                        <a:spcBef>
                          <a:spcPts val="215"/>
                        </a:spcBef>
                        <a:spcAft>
                          <a:spcPts val="0"/>
                        </a:spcAft>
                      </a:pPr>
                      <a:r>
                        <a:rPr lang="en-GB" sz="1600" b="0">
                          <a:effectLst/>
                          <a:latin typeface="Arial" panose="020B0604020202020204" pitchFamily="34" charset="0"/>
                          <a:ea typeface="Arial" panose="020B0604020202020204" pitchFamily="34" charset="0"/>
                          <a:cs typeface="Times New Roman" panose="02020603050405020304" pitchFamily="18" charset="0"/>
                        </a:rPr>
                        <a:t>352</a:t>
                      </a:r>
                      <a:endParaRPr lang="en-IE" sz="1600" b="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R="63500" algn="ctr">
                        <a:spcBef>
                          <a:spcPts val="215"/>
                        </a:spcBef>
                        <a:spcAft>
                          <a:spcPts val="0"/>
                        </a:spcAft>
                      </a:pPr>
                      <a:r>
                        <a:rPr lang="en-GB" sz="1600" b="0">
                          <a:effectLst/>
                          <a:latin typeface="Arial" panose="020B0604020202020204" pitchFamily="34" charset="0"/>
                          <a:ea typeface="Arial" panose="020B0604020202020204" pitchFamily="34" charset="0"/>
                          <a:cs typeface="Times New Roman" panose="02020603050405020304" pitchFamily="18" charset="0"/>
                        </a:rPr>
                        <a:t>400</a:t>
                      </a:r>
                      <a:endParaRPr lang="en-IE" sz="1600" b="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909629201"/>
                  </a:ext>
                </a:extLst>
              </a:tr>
              <a:tr h="280131">
                <a:tc>
                  <a:txBody>
                    <a:bodyPr/>
                    <a:lstStyle/>
                    <a:p>
                      <a:pPr marR="62230" algn="ctr">
                        <a:spcBef>
                          <a:spcPts val="210"/>
                        </a:spcBef>
                      </a:pPr>
                      <a:r>
                        <a:rPr lang="en-GB" sz="1600" b="1">
                          <a:effectLst/>
                          <a:latin typeface="Arial" panose="020B0604020202020204" pitchFamily="34" charset="0"/>
                          <a:ea typeface="Arial" panose="020B0604020202020204" pitchFamily="34" charset="0"/>
                          <a:cs typeface="Times New Roman" panose="02020603050405020304" pitchFamily="18" charset="0"/>
                        </a:rPr>
                        <a:t>3000</a:t>
                      </a:r>
                      <a:endParaRPr lang="en-IE" sz="16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R="63500" algn="ctr">
                        <a:spcBef>
                          <a:spcPts val="210"/>
                        </a:spcBef>
                      </a:pPr>
                      <a:r>
                        <a:rPr lang="en-GB" sz="1600" b="0">
                          <a:effectLst/>
                          <a:latin typeface="Arial" panose="020B0604020202020204" pitchFamily="34" charset="0"/>
                          <a:ea typeface="Arial" panose="020B0604020202020204" pitchFamily="34" charset="0"/>
                          <a:cs typeface="Times New Roman" panose="02020603050405020304" pitchFamily="18" charset="0"/>
                        </a:rPr>
                        <a:t>58</a:t>
                      </a:r>
                      <a:endParaRPr lang="en-IE" sz="1600" b="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R="62230" algn="ctr">
                        <a:spcBef>
                          <a:spcPts val="210"/>
                        </a:spcBef>
                      </a:pPr>
                      <a:r>
                        <a:rPr lang="en-GB" sz="1600" b="0">
                          <a:effectLst/>
                          <a:latin typeface="Arial" panose="020B0604020202020204" pitchFamily="34" charset="0"/>
                          <a:ea typeface="Arial" panose="020B0604020202020204" pitchFamily="34" charset="0"/>
                          <a:cs typeface="Times New Roman" panose="02020603050405020304" pitchFamily="18" charset="0"/>
                        </a:rPr>
                        <a:t>87</a:t>
                      </a:r>
                      <a:endParaRPr lang="en-IE" sz="1600" b="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R="62230" algn="ctr">
                        <a:spcBef>
                          <a:spcPts val="210"/>
                        </a:spcBef>
                      </a:pPr>
                      <a:r>
                        <a:rPr lang="en-GB" sz="1600" b="0">
                          <a:effectLst/>
                          <a:latin typeface="Arial" panose="020B0604020202020204" pitchFamily="34" charset="0"/>
                          <a:ea typeface="Arial" panose="020B0604020202020204" pitchFamily="34" charset="0"/>
                          <a:cs typeface="Times New Roman" panose="02020603050405020304" pitchFamily="18" charset="0"/>
                        </a:rPr>
                        <a:t>116</a:t>
                      </a:r>
                      <a:endParaRPr lang="en-IE" sz="1600" b="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R="64135" algn="ctr">
                        <a:spcBef>
                          <a:spcPts val="210"/>
                        </a:spcBef>
                      </a:pPr>
                      <a:r>
                        <a:rPr lang="en-GB" sz="1600" b="0">
                          <a:effectLst/>
                          <a:latin typeface="Arial" panose="020B0604020202020204" pitchFamily="34" charset="0"/>
                          <a:ea typeface="Arial" panose="020B0604020202020204" pitchFamily="34" charset="0"/>
                          <a:cs typeface="Times New Roman" panose="02020603050405020304" pitchFamily="18" charset="0"/>
                        </a:rPr>
                        <a:t>188</a:t>
                      </a:r>
                      <a:endParaRPr lang="en-IE" sz="1600" b="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R="64135" algn="ctr">
                        <a:spcBef>
                          <a:spcPts val="210"/>
                        </a:spcBef>
                      </a:pPr>
                      <a:r>
                        <a:rPr lang="en-GB" sz="1600" b="0">
                          <a:effectLst/>
                          <a:latin typeface="Arial" panose="020B0604020202020204" pitchFamily="34" charset="0"/>
                          <a:ea typeface="Arial" panose="020B0604020202020204" pitchFamily="34" charset="0"/>
                          <a:cs typeface="Times New Roman" panose="02020603050405020304" pitchFamily="18" charset="0"/>
                        </a:rPr>
                        <a:t>381</a:t>
                      </a:r>
                      <a:endParaRPr lang="en-IE" sz="1600" b="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R="63500" algn="ctr">
                        <a:spcBef>
                          <a:spcPts val="210"/>
                        </a:spcBef>
                      </a:pPr>
                      <a:r>
                        <a:rPr lang="en-GB" sz="1600" b="0">
                          <a:effectLst/>
                          <a:latin typeface="Arial" panose="020B0604020202020204" pitchFamily="34" charset="0"/>
                          <a:ea typeface="Arial" panose="020B0604020202020204" pitchFamily="34" charset="0"/>
                          <a:cs typeface="Times New Roman" panose="02020603050405020304" pitchFamily="18" charset="0"/>
                        </a:rPr>
                        <a:t>400</a:t>
                      </a:r>
                      <a:endParaRPr lang="en-IE" sz="1600" b="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949914149"/>
                  </a:ext>
                </a:extLst>
              </a:tr>
              <a:tr h="280131">
                <a:tc>
                  <a:txBody>
                    <a:bodyPr/>
                    <a:lstStyle/>
                    <a:p>
                      <a:pPr marR="62230" algn="ctr">
                        <a:spcBef>
                          <a:spcPts val="210"/>
                        </a:spcBef>
                      </a:pPr>
                      <a:r>
                        <a:rPr lang="en-GB" sz="1600" b="1">
                          <a:effectLst/>
                          <a:latin typeface="Arial" panose="020B0604020202020204" pitchFamily="34" charset="0"/>
                          <a:ea typeface="Arial" panose="020B0604020202020204" pitchFamily="34" charset="0"/>
                          <a:cs typeface="Times New Roman" panose="02020603050405020304" pitchFamily="18" charset="0"/>
                        </a:rPr>
                        <a:t>4000</a:t>
                      </a:r>
                      <a:endParaRPr lang="en-IE" sz="16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R="63500" algn="ctr">
                        <a:spcBef>
                          <a:spcPts val="210"/>
                        </a:spcBef>
                      </a:pPr>
                      <a:r>
                        <a:rPr lang="en-GB" sz="1600" b="0">
                          <a:effectLst/>
                          <a:latin typeface="Arial" panose="020B0604020202020204" pitchFamily="34" charset="0"/>
                          <a:ea typeface="Arial" panose="020B0604020202020204" pitchFamily="34" charset="0"/>
                          <a:cs typeface="Times New Roman" panose="02020603050405020304" pitchFamily="18" charset="0"/>
                        </a:rPr>
                        <a:t>64</a:t>
                      </a:r>
                      <a:endParaRPr lang="en-IE" sz="1600" b="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R="62230" algn="ctr">
                        <a:spcBef>
                          <a:spcPts val="210"/>
                        </a:spcBef>
                      </a:pPr>
                      <a:r>
                        <a:rPr lang="en-GB" sz="1600" b="0">
                          <a:effectLst/>
                          <a:latin typeface="Arial" panose="020B0604020202020204" pitchFamily="34" charset="0"/>
                          <a:ea typeface="Arial" panose="020B0604020202020204" pitchFamily="34" charset="0"/>
                          <a:cs typeface="Times New Roman" panose="02020603050405020304" pitchFamily="18" charset="0"/>
                        </a:rPr>
                        <a:t>95</a:t>
                      </a:r>
                      <a:endParaRPr lang="en-IE" sz="1600" b="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R="62230" algn="ctr">
                        <a:spcBef>
                          <a:spcPts val="210"/>
                        </a:spcBef>
                      </a:pPr>
                      <a:r>
                        <a:rPr lang="en-GB" sz="1600" b="0">
                          <a:effectLst/>
                          <a:latin typeface="Arial" panose="020B0604020202020204" pitchFamily="34" charset="0"/>
                          <a:ea typeface="Arial" panose="020B0604020202020204" pitchFamily="34" charset="0"/>
                          <a:cs typeface="Times New Roman" panose="02020603050405020304" pitchFamily="18" charset="0"/>
                        </a:rPr>
                        <a:t>127</a:t>
                      </a:r>
                      <a:endParaRPr lang="en-IE" sz="1600" b="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R="64135" algn="ctr">
                        <a:spcBef>
                          <a:spcPts val="210"/>
                        </a:spcBef>
                      </a:pPr>
                      <a:r>
                        <a:rPr lang="en-GB" sz="1600" b="0">
                          <a:effectLst/>
                          <a:latin typeface="Arial" panose="020B0604020202020204" pitchFamily="34" charset="0"/>
                          <a:ea typeface="Arial" panose="020B0604020202020204" pitchFamily="34" charset="0"/>
                          <a:cs typeface="Times New Roman" panose="02020603050405020304" pitchFamily="18" charset="0"/>
                        </a:rPr>
                        <a:t>207</a:t>
                      </a:r>
                      <a:endParaRPr lang="en-IE" sz="1600" b="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R="64135" algn="ctr">
                        <a:spcBef>
                          <a:spcPts val="210"/>
                        </a:spcBef>
                      </a:pPr>
                      <a:r>
                        <a:rPr lang="en-GB" sz="1600" b="0">
                          <a:effectLst/>
                          <a:latin typeface="Arial" panose="020B0604020202020204" pitchFamily="34" charset="0"/>
                          <a:ea typeface="Arial" panose="020B0604020202020204" pitchFamily="34" charset="0"/>
                          <a:cs typeface="Times New Roman" panose="02020603050405020304" pitchFamily="18" charset="0"/>
                        </a:rPr>
                        <a:t>400</a:t>
                      </a:r>
                      <a:endParaRPr lang="en-IE" sz="1600" b="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R="63500" algn="ctr">
                        <a:spcBef>
                          <a:spcPts val="210"/>
                        </a:spcBef>
                      </a:pPr>
                      <a:r>
                        <a:rPr lang="en-GB" sz="1600" b="0">
                          <a:effectLst/>
                          <a:latin typeface="Arial" panose="020B0604020202020204" pitchFamily="34" charset="0"/>
                          <a:ea typeface="Arial" panose="020B0604020202020204" pitchFamily="34" charset="0"/>
                          <a:cs typeface="Times New Roman" panose="02020603050405020304" pitchFamily="18" charset="0"/>
                        </a:rPr>
                        <a:t>400</a:t>
                      </a:r>
                      <a:endParaRPr lang="en-IE" sz="1600" b="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3228932430"/>
                  </a:ext>
                </a:extLst>
              </a:tr>
            </a:tbl>
          </a:graphicData>
        </a:graphic>
      </p:graphicFrame>
    </p:spTree>
    <p:extLst>
      <p:ext uri="{BB962C8B-B14F-4D97-AF65-F5344CB8AC3E}">
        <p14:creationId xmlns:p14="http://schemas.microsoft.com/office/powerpoint/2010/main" val="3786573316"/>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7AAAB105-B2D7-A946-B962-AF67910B6185}"/>
              </a:ext>
            </a:extLst>
          </p:cNvPr>
          <p:cNvSpPr>
            <a:spLocks noGrp="1"/>
          </p:cNvSpPr>
          <p:nvPr>
            <p:ph type="body" sz="quarter" idx="10"/>
          </p:nvPr>
        </p:nvSpPr>
        <p:spPr>
          <a:xfrm>
            <a:off x="1420813" y="1865870"/>
            <a:ext cx="4300537" cy="1203333"/>
          </a:xfrm>
        </p:spPr>
        <p:txBody>
          <a:bodyPr lIns="91440" tIns="45720" rIns="91440" bIns="45720" anchor="t"/>
          <a:lstStyle/>
          <a:p>
            <a:r>
              <a:rPr lang="en-GB" dirty="0"/>
              <a:t>Safeguarding of Temporary </a:t>
            </a:r>
          </a:p>
          <a:p>
            <a:r>
              <a:rPr lang="en-GB" dirty="0"/>
              <a:t>Storage Areas</a:t>
            </a:r>
            <a:r>
              <a:rPr lang="en-IE" dirty="0"/>
              <a:t> </a:t>
            </a:r>
            <a:endParaRPr lang="en-GB" dirty="0">
              <a:cs typeface="Arial"/>
            </a:endParaRPr>
          </a:p>
        </p:txBody>
      </p:sp>
    </p:spTree>
    <p:extLst>
      <p:ext uri="{BB962C8B-B14F-4D97-AF65-F5344CB8AC3E}">
        <p14:creationId xmlns:p14="http://schemas.microsoft.com/office/powerpoint/2010/main" val="2360005823"/>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851A4D-27CE-A248-8BEB-C060F7C0E81F}"/>
              </a:ext>
            </a:extLst>
          </p:cNvPr>
          <p:cNvSpPr>
            <a:spLocks noGrp="1"/>
          </p:cNvSpPr>
          <p:nvPr>
            <p:ph type="title"/>
          </p:nvPr>
        </p:nvSpPr>
        <p:spPr/>
        <p:txBody>
          <a:bodyPr/>
          <a:lstStyle/>
          <a:p>
            <a:pPr algn="ctr"/>
            <a:r>
              <a:rPr lang="en-IE" sz="3200" dirty="0"/>
              <a:t>Important Definitions</a:t>
            </a:r>
          </a:p>
        </p:txBody>
      </p:sp>
      <p:sp>
        <p:nvSpPr>
          <p:cNvPr id="3" name="Content Placeholder 2">
            <a:extLst>
              <a:ext uri="{FF2B5EF4-FFF2-40B4-BE49-F238E27FC236}">
                <a16:creationId xmlns:a16="http://schemas.microsoft.com/office/drawing/2014/main" id="{7A6F29F7-B8F1-3C4C-A4AA-EDF32A5FE26A}"/>
              </a:ext>
            </a:extLst>
          </p:cNvPr>
          <p:cNvSpPr>
            <a:spLocks noGrp="1"/>
          </p:cNvSpPr>
          <p:nvPr>
            <p:ph sz="half" idx="2"/>
          </p:nvPr>
        </p:nvSpPr>
        <p:spPr>
          <a:xfrm>
            <a:off x="629841" y="1371600"/>
            <a:ext cx="7886699" cy="4818063"/>
          </a:xfrm>
        </p:spPr>
        <p:txBody>
          <a:bodyPr/>
          <a:lstStyle/>
          <a:p>
            <a:pPr marL="0" indent="0">
              <a:buNone/>
            </a:pPr>
            <a:r>
              <a:rPr lang="en-IE" sz="2800" b="1" dirty="0"/>
              <a:t>Inhabited Building Distance - Yellow Line</a:t>
            </a:r>
          </a:p>
          <a:p>
            <a:pPr marL="358775" indent="-358775"/>
            <a:r>
              <a:rPr lang="en-IE" sz="2400" dirty="0"/>
              <a:t>A continuous line drawn on an ammunition storage area map or plan which encompasses the explosives area and defines the minimum permissible distance between a potential explosion site and inhabited buildings or assembly places </a:t>
            </a:r>
          </a:p>
          <a:p>
            <a:pPr marL="358775" indent="-358775"/>
            <a:r>
              <a:rPr lang="en-IE" sz="2400" dirty="0"/>
              <a:t>A line at the inhabited building distance within which the construction of new inhabited buildings and public traffic routes are restricted.</a:t>
            </a:r>
          </a:p>
          <a:p>
            <a:pPr marL="358775" indent="-358775"/>
            <a:r>
              <a:rPr lang="en-IE" sz="2400" dirty="0"/>
              <a:t>The area within the Yellow Line is known as the Yellow Zone. </a:t>
            </a:r>
          </a:p>
          <a:p>
            <a:endParaRPr lang="en-IE" dirty="0"/>
          </a:p>
        </p:txBody>
      </p:sp>
    </p:spTree>
    <p:extLst>
      <p:ext uri="{BB962C8B-B14F-4D97-AF65-F5344CB8AC3E}">
        <p14:creationId xmlns:p14="http://schemas.microsoft.com/office/powerpoint/2010/main" val="4267771077"/>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851A4D-27CE-A248-8BEB-C060F7C0E81F}"/>
              </a:ext>
            </a:extLst>
          </p:cNvPr>
          <p:cNvSpPr>
            <a:spLocks noGrp="1"/>
          </p:cNvSpPr>
          <p:nvPr>
            <p:ph type="title"/>
          </p:nvPr>
        </p:nvSpPr>
        <p:spPr/>
        <p:txBody>
          <a:bodyPr/>
          <a:lstStyle/>
          <a:p>
            <a:pPr algn="ctr"/>
            <a:r>
              <a:rPr lang="en-IE" sz="3200" dirty="0"/>
              <a:t>Important Definitions</a:t>
            </a:r>
          </a:p>
        </p:txBody>
      </p:sp>
      <p:sp>
        <p:nvSpPr>
          <p:cNvPr id="3" name="Content Placeholder 2">
            <a:extLst>
              <a:ext uri="{FF2B5EF4-FFF2-40B4-BE49-F238E27FC236}">
                <a16:creationId xmlns:a16="http://schemas.microsoft.com/office/drawing/2014/main" id="{7A6F29F7-B8F1-3C4C-A4AA-EDF32A5FE26A}"/>
              </a:ext>
            </a:extLst>
          </p:cNvPr>
          <p:cNvSpPr>
            <a:spLocks noGrp="1"/>
          </p:cNvSpPr>
          <p:nvPr>
            <p:ph sz="half" idx="2"/>
          </p:nvPr>
        </p:nvSpPr>
        <p:spPr>
          <a:xfrm>
            <a:off x="629841" y="1276350"/>
            <a:ext cx="7886699" cy="4913313"/>
          </a:xfrm>
        </p:spPr>
        <p:txBody>
          <a:bodyPr/>
          <a:lstStyle/>
          <a:p>
            <a:pPr marL="0" indent="0">
              <a:buNone/>
            </a:pPr>
            <a:r>
              <a:rPr lang="en-IE" sz="2800" b="1" dirty="0"/>
              <a:t>Vulnerable Building Distance - Purple Line</a:t>
            </a:r>
          </a:p>
          <a:p>
            <a:pPr marL="358775" indent="-358775"/>
            <a:r>
              <a:rPr lang="en-IE" sz="2400" dirty="0"/>
              <a:t>A continuous line drawn on an ammunition storage area map or plan which encompasses the explosives area and defines the minimum permissible distance between a potential explosion site and inhabited buildings which are by definition of vulnerable construction. </a:t>
            </a:r>
          </a:p>
          <a:p>
            <a:pPr marL="358775" indent="-358775"/>
            <a:r>
              <a:rPr lang="en-IE" sz="2400" dirty="0"/>
              <a:t>It is usually at twice the yellow line or normal inhabited building distance determined by blast considerations</a:t>
            </a:r>
          </a:p>
          <a:p>
            <a:pPr marL="358775" indent="-358775"/>
            <a:r>
              <a:rPr lang="en-IE" sz="2400" dirty="0"/>
              <a:t>The area within the Purple Line is known as the Purple Zone. </a:t>
            </a:r>
          </a:p>
          <a:p>
            <a:endParaRPr lang="en-IE" dirty="0"/>
          </a:p>
        </p:txBody>
      </p:sp>
    </p:spTree>
    <p:extLst>
      <p:ext uri="{BB962C8B-B14F-4D97-AF65-F5344CB8AC3E}">
        <p14:creationId xmlns:p14="http://schemas.microsoft.com/office/powerpoint/2010/main" val="284208760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09FD27-116B-3343-9359-76100EB538EE}"/>
              </a:ext>
            </a:extLst>
          </p:cNvPr>
          <p:cNvSpPr>
            <a:spLocks noGrp="1"/>
          </p:cNvSpPr>
          <p:nvPr>
            <p:ph type="title"/>
          </p:nvPr>
        </p:nvSpPr>
        <p:spPr/>
        <p:txBody>
          <a:bodyPr/>
          <a:lstStyle/>
          <a:p>
            <a:pPr algn="ctr"/>
            <a:r>
              <a:rPr lang="en-IE" sz="3200" dirty="0"/>
              <a:t>Protecting others </a:t>
            </a:r>
          </a:p>
        </p:txBody>
      </p:sp>
      <p:pic>
        <p:nvPicPr>
          <p:cNvPr id="5" name="Picture 4">
            <a:extLst>
              <a:ext uri="{FF2B5EF4-FFF2-40B4-BE49-F238E27FC236}">
                <a16:creationId xmlns:a16="http://schemas.microsoft.com/office/drawing/2014/main" id="{1834D391-FFAC-4EA1-B431-3035585318E6}"/>
              </a:ext>
            </a:extLst>
          </p:cNvPr>
          <p:cNvPicPr>
            <a:picLocks noChangeAspect="1"/>
          </p:cNvPicPr>
          <p:nvPr/>
        </p:nvPicPr>
        <p:blipFill>
          <a:blip r:embed="rId3"/>
          <a:stretch>
            <a:fillRect/>
          </a:stretch>
        </p:blipFill>
        <p:spPr>
          <a:xfrm>
            <a:off x="4868664" y="1935804"/>
            <a:ext cx="3954323" cy="2903795"/>
          </a:xfrm>
          <a:prstGeom prst="rect">
            <a:avLst/>
          </a:prstGeom>
        </p:spPr>
      </p:pic>
      <p:pic>
        <p:nvPicPr>
          <p:cNvPr id="7" name="Picture 6">
            <a:extLst>
              <a:ext uri="{FF2B5EF4-FFF2-40B4-BE49-F238E27FC236}">
                <a16:creationId xmlns:a16="http://schemas.microsoft.com/office/drawing/2014/main" id="{49917C72-3EEE-4AE4-973C-0AC12BC7A490}"/>
              </a:ext>
            </a:extLst>
          </p:cNvPr>
          <p:cNvPicPr>
            <a:picLocks noChangeAspect="1"/>
          </p:cNvPicPr>
          <p:nvPr/>
        </p:nvPicPr>
        <p:blipFill>
          <a:blip r:embed="rId4"/>
          <a:stretch>
            <a:fillRect/>
          </a:stretch>
        </p:blipFill>
        <p:spPr>
          <a:xfrm>
            <a:off x="321013" y="1935802"/>
            <a:ext cx="4276967" cy="2903795"/>
          </a:xfrm>
          <a:prstGeom prst="rect">
            <a:avLst/>
          </a:prstGeom>
        </p:spPr>
      </p:pic>
      <p:sp>
        <p:nvSpPr>
          <p:cNvPr id="3" name="TextBox 2">
            <a:extLst>
              <a:ext uri="{FF2B5EF4-FFF2-40B4-BE49-F238E27FC236}">
                <a16:creationId xmlns:a16="http://schemas.microsoft.com/office/drawing/2014/main" id="{E5A745F4-0A0D-4719-938D-15D3DF8684C4}"/>
              </a:ext>
            </a:extLst>
          </p:cNvPr>
          <p:cNvSpPr txBox="1"/>
          <p:nvPr/>
        </p:nvSpPr>
        <p:spPr>
          <a:xfrm>
            <a:off x="1500093" y="4863989"/>
            <a:ext cx="1918806" cy="369332"/>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black"/>
                </a:solidFill>
                <a:effectLst/>
                <a:uLnTx/>
                <a:uFillTx/>
                <a:latin typeface="Arial" panose="020B0604020202020204"/>
                <a:ea typeface="+mn-ea"/>
                <a:cs typeface="+mn-cs"/>
              </a:rPr>
              <a:t>Before explosion</a:t>
            </a:r>
          </a:p>
        </p:txBody>
      </p:sp>
      <p:sp>
        <p:nvSpPr>
          <p:cNvPr id="6" name="TextBox 5">
            <a:extLst>
              <a:ext uri="{FF2B5EF4-FFF2-40B4-BE49-F238E27FC236}">
                <a16:creationId xmlns:a16="http://schemas.microsoft.com/office/drawing/2014/main" id="{A7469985-40F4-41AB-8CA2-C8C7295EEAE2}"/>
              </a:ext>
            </a:extLst>
          </p:cNvPr>
          <p:cNvSpPr txBox="1"/>
          <p:nvPr/>
        </p:nvSpPr>
        <p:spPr>
          <a:xfrm>
            <a:off x="5957758" y="4863989"/>
            <a:ext cx="1776134" cy="369332"/>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black"/>
                </a:solidFill>
                <a:effectLst/>
                <a:uLnTx/>
                <a:uFillTx/>
                <a:latin typeface="Arial" panose="020B0604020202020204"/>
                <a:ea typeface="+mn-ea"/>
                <a:cs typeface="+mn-cs"/>
              </a:rPr>
              <a:t>After explosion</a:t>
            </a:r>
          </a:p>
        </p:txBody>
      </p:sp>
    </p:spTree>
    <p:extLst>
      <p:ext uri="{BB962C8B-B14F-4D97-AF65-F5344CB8AC3E}">
        <p14:creationId xmlns:p14="http://schemas.microsoft.com/office/powerpoint/2010/main" val="1094603233"/>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851A4D-27CE-A248-8BEB-C060F7C0E81F}"/>
              </a:ext>
            </a:extLst>
          </p:cNvPr>
          <p:cNvSpPr>
            <a:spLocks noGrp="1"/>
          </p:cNvSpPr>
          <p:nvPr>
            <p:ph type="title"/>
          </p:nvPr>
        </p:nvSpPr>
        <p:spPr/>
        <p:txBody>
          <a:bodyPr/>
          <a:lstStyle/>
          <a:p>
            <a:pPr algn="ctr"/>
            <a:r>
              <a:rPr lang="en-IE" sz="3200" dirty="0"/>
              <a:t>Important Definitions</a:t>
            </a:r>
          </a:p>
        </p:txBody>
      </p:sp>
      <p:sp>
        <p:nvSpPr>
          <p:cNvPr id="3" name="Content Placeholder 2">
            <a:extLst>
              <a:ext uri="{FF2B5EF4-FFF2-40B4-BE49-F238E27FC236}">
                <a16:creationId xmlns:a16="http://schemas.microsoft.com/office/drawing/2014/main" id="{7A6F29F7-B8F1-3C4C-A4AA-EDF32A5FE26A}"/>
              </a:ext>
            </a:extLst>
          </p:cNvPr>
          <p:cNvSpPr>
            <a:spLocks noGrp="1"/>
          </p:cNvSpPr>
          <p:nvPr>
            <p:ph sz="half" idx="2"/>
          </p:nvPr>
        </p:nvSpPr>
        <p:spPr>
          <a:xfrm>
            <a:off x="629841" y="1352550"/>
            <a:ext cx="7886699" cy="4837113"/>
          </a:xfrm>
        </p:spPr>
        <p:txBody>
          <a:bodyPr/>
          <a:lstStyle/>
          <a:p>
            <a:pPr marL="0" indent="0">
              <a:buNone/>
            </a:pPr>
            <a:r>
              <a:rPr lang="en-IE" sz="3200" b="1" dirty="0"/>
              <a:t>Safeguarding</a:t>
            </a:r>
          </a:p>
          <a:p>
            <a:pPr marL="358775" indent="-358775"/>
            <a:r>
              <a:rPr lang="en-IE" sz="2400" dirty="0"/>
              <a:t>To a consultative procedure with the appropriate local authority whereby safeguarded areas outside boundary fences are established for each explosives establishment. </a:t>
            </a:r>
          </a:p>
          <a:p>
            <a:pPr marL="358775" indent="-358775"/>
            <a:r>
              <a:rPr lang="en-IE" sz="2400" dirty="0"/>
              <a:t>Explosives Safeguarding maps for each establishment are produced depicting a Yellow Line based on inhabited building distance (IBD) and a Purple Line, usually but not always, based on 2 x IBD. </a:t>
            </a:r>
          </a:p>
          <a:p>
            <a:pPr marL="358775" indent="-358775"/>
            <a:r>
              <a:rPr lang="en-IE" sz="2400" dirty="0"/>
              <a:t>Aim to restrict the construction of any inhabited building or public traffic routes within the yellow line and the construction of curtainwall and high rise buildings with large glazed areas, between the yellow and purple lines. </a:t>
            </a:r>
          </a:p>
          <a:p>
            <a:pPr marL="0" indent="0">
              <a:buNone/>
            </a:pPr>
            <a:endParaRPr lang="en-IE" dirty="0"/>
          </a:p>
        </p:txBody>
      </p:sp>
    </p:spTree>
    <p:extLst>
      <p:ext uri="{BB962C8B-B14F-4D97-AF65-F5344CB8AC3E}">
        <p14:creationId xmlns:p14="http://schemas.microsoft.com/office/powerpoint/2010/main" val="2963540961"/>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851A4D-27CE-A248-8BEB-C060F7C0E81F}"/>
              </a:ext>
            </a:extLst>
          </p:cNvPr>
          <p:cNvSpPr>
            <a:spLocks noGrp="1"/>
          </p:cNvSpPr>
          <p:nvPr>
            <p:ph type="title"/>
          </p:nvPr>
        </p:nvSpPr>
        <p:spPr/>
        <p:txBody>
          <a:bodyPr/>
          <a:lstStyle/>
          <a:p>
            <a:pPr algn="ctr"/>
            <a:r>
              <a:rPr lang="en-IE" sz="3200" dirty="0"/>
              <a:t>The Safeguarding System</a:t>
            </a:r>
          </a:p>
        </p:txBody>
      </p:sp>
      <p:sp>
        <p:nvSpPr>
          <p:cNvPr id="3" name="Content Placeholder 2">
            <a:extLst>
              <a:ext uri="{FF2B5EF4-FFF2-40B4-BE49-F238E27FC236}">
                <a16:creationId xmlns:a16="http://schemas.microsoft.com/office/drawing/2014/main" id="{7A6F29F7-B8F1-3C4C-A4AA-EDF32A5FE26A}"/>
              </a:ext>
            </a:extLst>
          </p:cNvPr>
          <p:cNvSpPr>
            <a:spLocks noGrp="1"/>
          </p:cNvSpPr>
          <p:nvPr>
            <p:ph sz="half" idx="2"/>
          </p:nvPr>
        </p:nvSpPr>
        <p:spPr>
          <a:xfrm>
            <a:off x="629841" y="1200150"/>
            <a:ext cx="7886699" cy="4989513"/>
          </a:xfrm>
        </p:spPr>
        <p:txBody>
          <a:bodyPr/>
          <a:lstStyle/>
          <a:p>
            <a:pPr marL="0" indent="0">
              <a:buNone/>
            </a:pPr>
            <a:r>
              <a:rPr lang="en-IE" sz="3200" b="1" dirty="0"/>
              <a:t>The following should form part of the Safeguarding System</a:t>
            </a:r>
          </a:p>
          <a:p>
            <a:pPr marL="358775" indent="-358775">
              <a:buNone/>
            </a:pPr>
            <a:endParaRPr lang="en-IE" sz="2400" b="1" dirty="0"/>
          </a:p>
          <a:p>
            <a:pPr marL="358775" indent="-358775"/>
            <a:r>
              <a:rPr lang="en-IE" sz="2400" dirty="0"/>
              <a:t>Explosive Limit Licence for each PES</a:t>
            </a:r>
          </a:p>
          <a:p>
            <a:pPr marL="358775" indent="-358775"/>
            <a:r>
              <a:rPr lang="en-IE" sz="2400" dirty="0"/>
              <a:t>Explosive Limit Licence Supplementary Matrix for each PES</a:t>
            </a:r>
          </a:p>
          <a:p>
            <a:pPr marL="358775" indent="-358775"/>
            <a:r>
              <a:rPr lang="en-IE" sz="2400" dirty="0"/>
              <a:t>Explosive Safety Case</a:t>
            </a:r>
          </a:p>
          <a:p>
            <a:pPr marL="358775" indent="-358775"/>
            <a:r>
              <a:rPr lang="en-IE" sz="2400" dirty="0"/>
              <a:t>Explosive Safeguarding Map</a:t>
            </a:r>
          </a:p>
          <a:p>
            <a:pPr marL="358775" indent="-358775"/>
            <a:r>
              <a:rPr lang="en-IE" sz="2400" dirty="0"/>
              <a:t>Authorised documentation from T/PCC Authority</a:t>
            </a:r>
          </a:p>
        </p:txBody>
      </p:sp>
    </p:spTree>
    <p:extLst>
      <p:ext uri="{BB962C8B-B14F-4D97-AF65-F5344CB8AC3E}">
        <p14:creationId xmlns:p14="http://schemas.microsoft.com/office/powerpoint/2010/main" val="3726550986"/>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851A4D-27CE-A248-8BEB-C060F7C0E81F}"/>
              </a:ext>
            </a:extLst>
          </p:cNvPr>
          <p:cNvSpPr>
            <a:spLocks noGrp="1"/>
          </p:cNvSpPr>
          <p:nvPr>
            <p:ph type="title"/>
          </p:nvPr>
        </p:nvSpPr>
        <p:spPr/>
        <p:txBody>
          <a:bodyPr/>
          <a:lstStyle/>
          <a:p>
            <a:pPr algn="ctr"/>
            <a:r>
              <a:rPr lang="en-IE" sz="3200" dirty="0"/>
              <a:t>Explosives Safety Map (ESM)</a:t>
            </a:r>
          </a:p>
        </p:txBody>
      </p:sp>
      <p:graphicFrame>
        <p:nvGraphicFramePr>
          <p:cNvPr id="4" name="Content Placeholder 3">
            <a:extLst>
              <a:ext uri="{FF2B5EF4-FFF2-40B4-BE49-F238E27FC236}">
                <a16:creationId xmlns:a16="http://schemas.microsoft.com/office/drawing/2014/main" id="{F5EB381C-6D39-EF47-BFF5-71968D195A2A}"/>
              </a:ext>
            </a:extLst>
          </p:cNvPr>
          <p:cNvGraphicFramePr>
            <a:graphicFrameLocks/>
          </p:cNvGraphicFramePr>
          <p:nvPr>
            <p:extLst>
              <p:ext uri="{D42A27DB-BD31-4B8C-83A1-F6EECF244321}">
                <p14:modId xmlns:p14="http://schemas.microsoft.com/office/powerpoint/2010/main" val="1323393510"/>
              </p:ext>
            </p:extLst>
          </p:nvPr>
        </p:nvGraphicFramePr>
        <p:xfrm>
          <a:off x="627459" y="1374600"/>
          <a:ext cx="7885508" cy="5043815"/>
        </p:xfrm>
        <a:graphic>
          <a:graphicData uri="http://schemas.openxmlformats.org/drawingml/2006/table">
            <a:tbl>
              <a:tblPr firstRow="1" firstCol="1" lastRow="1" lastCol="1" bandRow="1" bandCol="1">
                <a:noFill/>
                <a:tableStyleId>{5C22544A-7EE6-4342-B048-85BDC9FD1C3A}</a:tableStyleId>
              </a:tblPr>
              <a:tblGrid>
                <a:gridCol w="2743199">
                  <a:extLst>
                    <a:ext uri="{9D8B030D-6E8A-4147-A177-3AD203B41FA5}">
                      <a16:colId xmlns:a16="http://schemas.microsoft.com/office/drawing/2014/main" val="2591925663"/>
                    </a:ext>
                  </a:extLst>
                </a:gridCol>
                <a:gridCol w="5142309">
                  <a:extLst>
                    <a:ext uri="{9D8B030D-6E8A-4147-A177-3AD203B41FA5}">
                      <a16:colId xmlns:a16="http://schemas.microsoft.com/office/drawing/2014/main" val="3404093173"/>
                    </a:ext>
                  </a:extLst>
                </a:gridCol>
              </a:tblGrid>
              <a:tr h="629585">
                <a:tc>
                  <a:txBody>
                    <a:bodyPr/>
                    <a:lstStyle/>
                    <a:p>
                      <a:pPr algn="ctr"/>
                      <a:r>
                        <a:rPr lang="en-IE" sz="1600" b="1">
                          <a:effectLst/>
                          <a:latin typeface="+mn-lt"/>
                        </a:rPr>
                        <a:t>ESM Requirement </a:t>
                      </a:r>
                      <a:endParaRPr lang="en-IE" sz="1600">
                        <a:effectLst/>
                        <a:latin typeface="+mn-lt"/>
                      </a:endParaRPr>
                    </a:p>
                  </a:txBody>
                  <a:tcPr marL="47625" marR="47625" marT="0" marB="0" anchor="ctr">
                    <a:lnL w="38100" cap="flat" cmpd="sng" algn="ctr">
                      <a:noFill/>
                      <a:prstDash val="solid"/>
                    </a:lnL>
                    <a:lnR w="38100" cap="flat" cmpd="sng" algn="ctr">
                      <a:solidFill>
                        <a:srgbClr val="FFFFFF"/>
                      </a:solidFill>
                      <a:prstDash val="solid"/>
                    </a:lnR>
                    <a:lnT w="38100" cap="flat" cmpd="sng" algn="ctr">
                      <a:noFill/>
                      <a:prstDash val="solid"/>
                    </a:lnT>
                    <a:lnB w="38100" cap="flat" cmpd="sng" algn="ctr">
                      <a:solidFill>
                        <a:srgbClr val="FFFFFF"/>
                      </a:solidFill>
                      <a:prstDash val="solid"/>
                      <a:round/>
                      <a:headEnd type="none" w="med" len="med"/>
                      <a:tailEnd type="none" w="med" len="med"/>
                    </a:lnB>
                    <a:solidFill>
                      <a:srgbClr val="4F81BD">
                        <a:alpha val="69804"/>
                      </a:srgbClr>
                    </a:solidFill>
                  </a:tcPr>
                </a:tc>
                <a:tc>
                  <a:txBody>
                    <a:bodyPr/>
                    <a:lstStyle/>
                    <a:p>
                      <a:pPr algn="ctr"/>
                      <a:r>
                        <a:rPr lang="en-IE" sz="1600" b="1">
                          <a:effectLst/>
                          <a:latin typeface="+mn-lt"/>
                        </a:rPr>
                        <a:t>Explanatory Notes </a:t>
                      </a:r>
                      <a:endParaRPr lang="en-IE" sz="1600">
                        <a:effectLst/>
                        <a:latin typeface="+mn-lt"/>
                      </a:endParaRPr>
                    </a:p>
                  </a:txBody>
                  <a:tcPr marL="47625" marR="47625" marT="0" marB="0"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noFill/>
                      <a:prstDash val="solid"/>
                    </a:lnT>
                    <a:lnB w="38100" cap="flat" cmpd="sng" algn="ctr">
                      <a:solidFill>
                        <a:srgbClr val="FFFFFF"/>
                      </a:solidFill>
                      <a:prstDash val="solid"/>
                      <a:round/>
                      <a:headEnd type="none" w="med" len="med"/>
                      <a:tailEnd type="none" w="med" len="med"/>
                    </a:lnB>
                    <a:solidFill>
                      <a:srgbClr val="4F81BD">
                        <a:alpha val="69804"/>
                      </a:srgbClr>
                    </a:solidFill>
                  </a:tcPr>
                </a:tc>
                <a:extLst>
                  <a:ext uri="{0D108BD9-81ED-4DB2-BD59-A6C34878D82A}">
                    <a16:rowId xmlns:a16="http://schemas.microsoft.com/office/drawing/2014/main" val="707542554"/>
                  </a:ext>
                </a:extLst>
              </a:tr>
              <a:tr h="268950">
                <a:tc>
                  <a:txBody>
                    <a:bodyPr/>
                    <a:lstStyle/>
                    <a:p>
                      <a:pPr algn="ctr"/>
                      <a:r>
                        <a:rPr lang="en-IE" sz="1600" b="0">
                          <a:solidFill>
                            <a:schemeClr val="tx1"/>
                          </a:solidFill>
                          <a:effectLst/>
                          <a:latin typeface="+mn-lt"/>
                        </a:rPr>
                        <a:t>ESM Map Scale </a:t>
                      </a:r>
                    </a:p>
                  </a:txBody>
                  <a:tcPr marL="47625" marR="47625" marT="0" marB="0" anchor="ctr">
                    <a:lnL w="38100" cap="flat" cmpd="sng" algn="ctr">
                      <a:noFill/>
                      <a:prstDash val="solid"/>
                    </a:lnL>
                    <a:lnR w="12700" cap="flat" cmpd="sng" algn="ctr">
                      <a:solidFill>
                        <a:schemeClr val="tx1"/>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IE" sz="1600" b="0">
                          <a:solidFill>
                            <a:schemeClr val="tx1"/>
                          </a:solidFill>
                          <a:effectLst/>
                          <a:latin typeface="+mn-lt"/>
                        </a:rPr>
                        <a:t>▪ At least 1:10,000, although 1:2,500 is preferable. </a:t>
                      </a:r>
                    </a:p>
                  </a:txBody>
                  <a:tcPr marL="47625" marR="4762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077355833"/>
                  </a:ext>
                </a:extLst>
              </a:tr>
              <a:tr h="584211">
                <a:tc>
                  <a:txBody>
                    <a:bodyPr/>
                    <a:lstStyle/>
                    <a:p>
                      <a:pPr algn="ctr"/>
                      <a:r>
                        <a:rPr lang="en-IE" sz="1600" b="0">
                          <a:solidFill>
                            <a:schemeClr val="tx1"/>
                          </a:solidFill>
                          <a:effectLst/>
                          <a:latin typeface="+mn-lt"/>
                        </a:rPr>
                        <a:t>Aerial Photography </a:t>
                      </a:r>
                    </a:p>
                  </a:txBody>
                  <a:tcPr marL="47625" marR="47625" marT="0" marB="0" anchor="ctr">
                    <a:lnL w="38100" cap="flat" cmpd="sng" algn="ctr">
                      <a:noFill/>
                      <a:prstDash val="soli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en-IE" sz="1600" b="0">
                        <a:solidFill>
                          <a:schemeClr val="tx1"/>
                        </a:solidFill>
                        <a:effectLst/>
                        <a:latin typeface="+mn-lt"/>
                      </a:endParaRPr>
                    </a:p>
                    <a:p>
                      <a:r>
                        <a:rPr lang="en-IE" sz="1600" b="0">
                          <a:solidFill>
                            <a:schemeClr val="tx1"/>
                          </a:solidFill>
                          <a:effectLst/>
                          <a:latin typeface="+mn-lt"/>
                        </a:rPr>
                        <a:t>▪ Aerial photographs may be used as an alternative to maps. </a:t>
                      </a:r>
                    </a:p>
                    <a:p>
                      <a:endParaRPr lang="en-IE" sz="1600" b="0">
                        <a:solidFill>
                          <a:schemeClr val="tx1"/>
                        </a:solidFill>
                        <a:effectLst/>
                        <a:latin typeface="+mn-lt"/>
                      </a:endParaRPr>
                    </a:p>
                  </a:txBody>
                  <a:tcPr marL="47625" marR="4762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725645457"/>
                  </a:ext>
                </a:extLst>
              </a:tr>
              <a:tr h="1105543">
                <a:tc>
                  <a:txBody>
                    <a:bodyPr/>
                    <a:lstStyle/>
                    <a:p>
                      <a:pPr algn="ctr"/>
                      <a:r>
                        <a:rPr lang="en-IE" sz="1600" b="0">
                          <a:solidFill>
                            <a:schemeClr val="tx1"/>
                          </a:solidFill>
                          <a:effectLst/>
                          <a:latin typeface="+mn-lt"/>
                        </a:rPr>
                        <a:t>Identification of Yellow Zone </a:t>
                      </a:r>
                    </a:p>
                  </a:txBody>
                  <a:tcPr marL="47625" marR="47625" marT="0" marB="0" anchor="ctr">
                    <a:lnL w="38100" cap="flat" cmpd="sng" algn="ctr">
                      <a:noFill/>
                      <a:prstDash val="soli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chemeClr val="bg1"/>
                    </a:solidFill>
                  </a:tcPr>
                </a:tc>
                <a:tc>
                  <a:txBody>
                    <a:bodyPr/>
                    <a:lstStyle/>
                    <a:p>
                      <a:endParaRPr lang="en-IE" sz="1600" b="0">
                        <a:solidFill>
                          <a:schemeClr val="tx1"/>
                        </a:solidFill>
                        <a:effectLst/>
                        <a:latin typeface="+mn-lt"/>
                      </a:endParaRPr>
                    </a:p>
                    <a:p>
                      <a:r>
                        <a:rPr lang="en-IE" sz="1600" b="0">
                          <a:solidFill>
                            <a:schemeClr val="tx1"/>
                          </a:solidFill>
                          <a:effectLst/>
                          <a:latin typeface="+mn-lt"/>
                        </a:rPr>
                        <a:t>▪ The Yellow Zone should be indicated by a Yellow Line around the explosives facility. </a:t>
                      </a:r>
                    </a:p>
                    <a:p>
                      <a:endParaRPr lang="en-IE" sz="1600" b="0">
                        <a:solidFill>
                          <a:schemeClr val="tx1"/>
                        </a:solidFill>
                        <a:effectLst/>
                        <a:latin typeface="+mn-lt"/>
                      </a:endParaRPr>
                    </a:p>
                    <a:p>
                      <a:r>
                        <a:rPr lang="en-IE" sz="1600" b="0">
                          <a:solidFill>
                            <a:schemeClr val="tx1"/>
                          </a:solidFill>
                          <a:effectLst/>
                          <a:latin typeface="+mn-lt"/>
                        </a:rPr>
                        <a:t>▪ The Yellow Line distance should be at the Inhabited Building Distance (IBD), see IATG 02.20 </a:t>
                      </a:r>
                      <a:r>
                        <a:rPr lang="en-IE" sz="1600" b="0" i="1">
                          <a:solidFill>
                            <a:schemeClr val="tx1"/>
                          </a:solidFill>
                          <a:effectLst/>
                          <a:latin typeface="+mn-lt"/>
                        </a:rPr>
                        <a:t>Separation and quantity distances. </a:t>
                      </a:r>
                    </a:p>
                    <a:p>
                      <a:endParaRPr lang="en-IE" sz="1600" b="0">
                        <a:solidFill>
                          <a:schemeClr val="tx1"/>
                        </a:solidFill>
                        <a:effectLst/>
                        <a:latin typeface="+mn-lt"/>
                      </a:endParaRPr>
                    </a:p>
                    <a:p>
                      <a:r>
                        <a:rPr lang="en-IE" sz="1600" b="0">
                          <a:solidFill>
                            <a:schemeClr val="tx1"/>
                          </a:solidFill>
                          <a:effectLst/>
                          <a:latin typeface="+mn-lt"/>
                        </a:rPr>
                        <a:t>▪ If the safeguarding direction order is approved then no inhabited buildings should be developed within the Yellow Zone without the consultation process being followed. </a:t>
                      </a:r>
                    </a:p>
                    <a:p>
                      <a:endParaRPr lang="en-IE" sz="1600" b="0">
                        <a:solidFill>
                          <a:schemeClr val="tx1"/>
                        </a:solidFill>
                        <a:effectLst/>
                        <a:latin typeface="+mn-lt"/>
                      </a:endParaRPr>
                    </a:p>
                  </a:txBody>
                  <a:tcPr marL="47625" marR="4762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chemeClr val="bg1"/>
                    </a:solidFill>
                  </a:tcPr>
                </a:tc>
                <a:extLst>
                  <a:ext uri="{0D108BD9-81ED-4DB2-BD59-A6C34878D82A}">
                    <a16:rowId xmlns:a16="http://schemas.microsoft.com/office/drawing/2014/main" val="1628128202"/>
                  </a:ext>
                </a:extLst>
              </a:tr>
            </a:tbl>
          </a:graphicData>
        </a:graphic>
      </p:graphicFrame>
    </p:spTree>
    <p:extLst>
      <p:ext uri="{BB962C8B-B14F-4D97-AF65-F5344CB8AC3E}">
        <p14:creationId xmlns:p14="http://schemas.microsoft.com/office/powerpoint/2010/main" val="2310845728"/>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851A4D-27CE-A248-8BEB-C060F7C0E81F}"/>
              </a:ext>
            </a:extLst>
          </p:cNvPr>
          <p:cNvSpPr>
            <a:spLocks noGrp="1"/>
          </p:cNvSpPr>
          <p:nvPr>
            <p:ph type="title"/>
          </p:nvPr>
        </p:nvSpPr>
        <p:spPr/>
        <p:txBody>
          <a:bodyPr/>
          <a:lstStyle/>
          <a:p>
            <a:pPr algn="ctr"/>
            <a:r>
              <a:rPr lang="en-IE" sz="3200" dirty="0"/>
              <a:t>Explosive Safety Map (ESM)</a:t>
            </a:r>
          </a:p>
        </p:txBody>
      </p:sp>
      <p:graphicFrame>
        <p:nvGraphicFramePr>
          <p:cNvPr id="4" name="Content Placeholder 3">
            <a:extLst>
              <a:ext uri="{FF2B5EF4-FFF2-40B4-BE49-F238E27FC236}">
                <a16:creationId xmlns:a16="http://schemas.microsoft.com/office/drawing/2014/main" id="{F5EB381C-6D39-EF47-BFF5-71968D195A2A}"/>
              </a:ext>
            </a:extLst>
          </p:cNvPr>
          <p:cNvGraphicFramePr>
            <a:graphicFrameLocks/>
          </p:cNvGraphicFramePr>
          <p:nvPr>
            <p:extLst>
              <p:ext uri="{D42A27DB-BD31-4B8C-83A1-F6EECF244321}">
                <p14:modId xmlns:p14="http://schemas.microsoft.com/office/powerpoint/2010/main" val="1663058667"/>
              </p:ext>
            </p:extLst>
          </p:nvPr>
        </p:nvGraphicFramePr>
        <p:xfrm>
          <a:off x="629246" y="1027907"/>
          <a:ext cx="7885508" cy="5115236"/>
        </p:xfrm>
        <a:graphic>
          <a:graphicData uri="http://schemas.openxmlformats.org/drawingml/2006/table">
            <a:tbl>
              <a:tblPr firstRow="1" firstCol="1" lastRow="1" lastCol="1" bandRow="1" bandCol="1">
                <a:noFill/>
                <a:tableStyleId>{5C22544A-7EE6-4342-B048-85BDC9FD1C3A}</a:tableStyleId>
              </a:tblPr>
              <a:tblGrid>
                <a:gridCol w="1459198">
                  <a:extLst>
                    <a:ext uri="{9D8B030D-6E8A-4147-A177-3AD203B41FA5}">
                      <a16:colId xmlns:a16="http://schemas.microsoft.com/office/drawing/2014/main" val="2591925663"/>
                    </a:ext>
                  </a:extLst>
                </a:gridCol>
                <a:gridCol w="6426310">
                  <a:extLst>
                    <a:ext uri="{9D8B030D-6E8A-4147-A177-3AD203B41FA5}">
                      <a16:colId xmlns:a16="http://schemas.microsoft.com/office/drawing/2014/main" val="3404093173"/>
                    </a:ext>
                  </a:extLst>
                </a:gridCol>
              </a:tblGrid>
              <a:tr h="629585">
                <a:tc>
                  <a:txBody>
                    <a:bodyPr/>
                    <a:lstStyle/>
                    <a:p>
                      <a:pPr algn="ctr"/>
                      <a:r>
                        <a:rPr lang="en-IE" sz="1600" b="1" dirty="0">
                          <a:effectLst/>
                          <a:latin typeface="+mn-lt"/>
                        </a:rPr>
                        <a:t>ESM Requirement </a:t>
                      </a:r>
                      <a:endParaRPr lang="en-IE" sz="1600" dirty="0">
                        <a:effectLst/>
                        <a:latin typeface="+mn-lt"/>
                      </a:endParaRPr>
                    </a:p>
                  </a:txBody>
                  <a:tcPr marL="47625" marR="47625" marT="0" marB="0" anchor="ctr">
                    <a:lnL w="38100" cap="flat" cmpd="sng" algn="ctr">
                      <a:noFill/>
                      <a:prstDash val="solid"/>
                    </a:lnL>
                    <a:lnR w="38100" cap="flat" cmpd="sng" algn="ctr">
                      <a:solidFill>
                        <a:srgbClr val="FFFFFF"/>
                      </a:solidFill>
                      <a:prstDash val="solid"/>
                    </a:lnR>
                    <a:lnT w="38100" cap="flat" cmpd="sng" algn="ctr">
                      <a:noFill/>
                      <a:prstDash val="solid"/>
                    </a:lnT>
                    <a:lnB w="38100" cap="flat" cmpd="sng" algn="ctr">
                      <a:solidFill>
                        <a:srgbClr val="FFFFFF"/>
                      </a:solidFill>
                      <a:prstDash val="solid"/>
                      <a:round/>
                      <a:headEnd type="none" w="med" len="med"/>
                      <a:tailEnd type="none" w="med" len="med"/>
                    </a:lnB>
                    <a:solidFill>
                      <a:srgbClr val="4F81BD">
                        <a:alpha val="69804"/>
                      </a:srgbClr>
                    </a:solidFill>
                  </a:tcPr>
                </a:tc>
                <a:tc>
                  <a:txBody>
                    <a:bodyPr/>
                    <a:lstStyle/>
                    <a:p>
                      <a:pPr algn="ctr"/>
                      <a:r>
                        <a:rPr lang="en-IE" sz="1600" b="1" dirty="0">
                          <a:effectLst/>
                          <a:latin typeface="+mn-lt"/>
                        </a:rPr>
                        <a:t>Explanatory Notes </a:t>
                      </a:r>
                      <a:endParaRPr lang="en-IE" sz="1600" dirty="0">
                        <a:effectLst/>
                        <a:latin typeface="+mn-lt"/>
                      </a:endParaRPr>
                    </a:p>
                  </a:txBody>
                  <a:tcPr marL="47625" marR="47625" marT="0" marB="0" anchor="ctr">
                    <a:lnL w="381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noFill/>
                      <a:prstDash val="solid"/>
                    </a:lnT>
                    <a:lnB w="38100" cap="flat" cmpd="sng" algn="ctr">
                      <a:solidFill>
                        <a:srgbClr val="FFFFFF"/>
                      </a:solidFill>
                      <a:prstDash val="solid"/>
                      <a:round/>
                      <a:headEnd type="none" w="med" len="med"/>
                      <a:tailEnd type="none" w="med" len="med"/>
                    </a:lnB>
                    <a:solidFill>
                      <a:srgbClr val="4F81BD">
                        <a:alpha val="69804"/>
                      </a:srgbClr>
                    </a:solidFill>
                  </a:tcPr>
                </a:tc>
                <a:extLst>
                  <a:ext uri="{0D108BD9-81ED-4DB2-BD59-A6C34878D82A}">
                    <a16:rowId xmlns:a16="http://schemas.microsoft.com/office/drawing/2014/main" val="707542554"/>
                  </a:ext>
                </a:extLst>
              </a:tr>
              <a:tr h="268950">
                <a:tc>
                  <a:txBody>
                    <a:bodyPr/>
                    <a:lstStyle/>
                    <a:p>
                      <a:pPr algn="ctr"/>
                      <a:r>
                        <a:rPr lang="en-IE" sz="1600" b="0" dirty="0">
                          <a:solidFill>
                            <a:schemeClr val="tx1"/>
                          </a:solidFill>
                          <a:effectLst/>
                          <a:latin typeface="+mn-lt"/>
                        </a:rPr>
                        <a:t>Identification of the Purple Zone </a:t>
                      </a:r>
                    </a:p>
                  </a:txBody>
                  <a:tcPr marL="47625" marR="47625" marT="0" marB="0" anchor="ctr">
                    <a:lnL w="38100" cap="flat" cmpd="sng" algn="ctr">
                      <a:noFill/>
                      <a:prstDash val="solid"/>
                    </a:lnL>
                    <a:lnR w="12700" cap="flat" cmpd="sng" algn="ctr">
                      <a:solidFill>
                        <a:schemeClr val="tx1"/>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a:r>
                        <a:rPr lang="en-IE" sz="1600" b="0" dirty="0">
                          <a:solidFill>
                            <a:schemeClr val="tx1"/>
                          </a:solidFill>
                          <a:effectLst/>
                          <a:latin typeface="+mn-lt"/>
                        </a:rPr>
                        <a:t>▪ The Purple Zone should be indicated by a Purple Line around the explosives facility. </a:t>
                      </a:r>
                    </a:p>
                    <a:p>
                      <a:pPr algn="l"/>
                      <a:r>
                        <a:rPr lang="en-IE" sz="1600" b="0" dirty="0">
                          <a:solidFill>
                            <a:schemeClr val="tx1"/>
                          </a:solidFill>
                          <a:effectLst/>
                          <a:latin typeface="+mn-lt"/>
                        </a:rPr>
                        <a:t>▪ The Purple Line distance should be at the Vulnerable Building Distance (VBD), see IATG 02.20 </a:t>
                      </a:r>
                      <a:r>
                        <a:rPr lang="en-IE" sz="1600" b="0" i="1" dirty="0">
                          <a:solidFill>
                            <a:schemeClr val="tx1"/>
                          </a:solidFill>
                          <a:effectLst/>
                          <a:latin typeface="+mn-lt"/>
                        </a:rPr>
                        <a:t>Separation and quantity distances.. </a:t>
                      </a:r>
                      <a:endParaRPr lang="en-IE" sz="1600" b="0" dirty="0">
                        <a:solidFill>
                          <a:schemeClr val="tx1"/>
                        </a:solidFill>
                        <a:effectLst/>
                        <a:latin typeface="+mn-lt"/>
                      </a:endParaRPr>
                    </a:p>
                    <a:p>
                      <a:pPr algn="l"/>
                      <a:r>
                        <a:rPr lang="en-IE" sz="1600" b="0" dirty="0">
                          <a:solidFill>
                            <a:schemeClr val="tx1"/>
                          </a:solidFill>
                          <a:effectLst/>
                          <a:latin typeface="+mn-lt"/>
                        </a:rPr>
                        <a:t>▪ If the safeguarding direction order is approved then no vulnerable buildings should be developed within the Purple Zone without the consultation process (Clause 4.2) being followed. </a:t>
                      </a:r>
                    </a:p>
                    <a:p>
                      <a:pPr algn="l"/>
                      <a:r>
                        <a:rPr lang="en-IE" sz="1600" b="0" dirty="0">
                          <a:solidFill>
                            <a:schemeClr val="tx1"/>
                          </a:solidFill>
                          <a:effectLst/>
                          <a:latin typeface="+mn-lt"/>
                        </a:rPr>
                        <a:t>▪ Such buildings would be high rise buildings, or buildings with curtain walls or glass facades. Facilities such as hospitals, schools or culturally significant monuments or buildings might also be considered as vulnerable buildings. </a:t>
                      </a:r>
                    </a:p>
                  </a:txBody>
                  <a:tcPr marL="47625" marR="476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077355833"/>
                  </a:ext>
                </a:extLst>
              </a:tr>
              <a:tr h="584211">
                <a:tc>
                  <a:txBody>
                    <a:bodyPr/>
                    <a:lstStyle/>
                    <a:p>
                      <a:pPr algn="ctr"/>
                      <a:r>
                        <a:rPr lang="en-IE" sz="1400" b="0" dirty="0">
                          <a:solidFill>
                            <a:schemeClr val="tx1"/>
                          </a:solidFill>
                          <a:effectLst/>
                          <a:latin typeface="+mn-lt"/>
                        </a:rPr>
                        <a:t>Identification of the Red Zone </a:t>
                      </a:r>
                    </a:p>
                  </a:txBody>
                  <a:tcPr marL="47625" marR="47625" marT="0" marB="0" anchor="ctr">
                    <a:lnL w="38100" cap="flat" cmpd="sng" algn="ctr">
                      <a:noFill/>
                      <a:prstDash val="soli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a:r>
                        <a:rPr lang="en-IE" sz="1600" b="0" dirty="0">
                          <a:solidFill>
                            <a:schemeClr val="tx1"/>
                          </a:solidFill>
                          <a:effectLst/>
                          <a:latin typeface="+mn-lt"/>
                        </a:rPr>
                        <a:t>▪ The Red Zone is that area owned by the explosives facility </a:t>
                      </a:r>
                    </a:p>
                  </a:txBody>
                  <a:tcPr marL="47625" marR="476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725645457"/>
                  </a:ext>
                </a:extLst>
              </a:tr>
              <a:tr h="1105543">
                <a:tc>
                  <a:txBody>
                    <a:bodyPr/>
                    <a:lstStyle/>
                    <a:p>
                      <a:pPr algn="ctr"/>
                      <a:r>
                        <a:rPr lang="en-IE" sz="1600" b="0" dirty="0">
                          <a:solidFill>
                            <a:schemeClr val="tx1"/>
                          </a:solidFill>
                          <a:effectLst/>
                          <a:latin typeface="+mn-lt"/>
                        </a:rPr>
                        <a:t>Potential Explosive Limits</a:t>
                      </a:r>
                    </a:p>
                  </a:txBody>
                  <a:tcPr marL="47625" marR="47625" marT="0" marB="0" anchor="ctr">
                    <a:lnL w="38100" cap="flat" cmpd="sng" algn="ctr">
                      <a:noFill/>
                      <a:prstDash val="soli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chemeClr val="bg1"/>
                    </a:solidFill>
                  </a:tcPr>
                </a:tc>
                <a:tc>
                  <a:txBody>
                    <a:bodyPr/>
                    <a:lstStyle/>
                    <a:p>
                      <a:pPr algn="l"/>
                      <a:r>
                        <a:rPr lang="en-IE" sz="1600" b="0" dirty="0">
                          <a:solidFill>
                            <a:schemeClr val="tx1"/>
                          </a:solidFill>
                          <a:effectLst/>
                          <a:latin typeface="+mn-lt"/>
                        </a:rPr>
                        <a:t>▪The Yellow and Purple Lines may be developed based on the Potential Explosive Limits of the Potential Explosion Sites (PES) within the explosives facility rather than the Authorised Limits (Clause 7.1, IATG 02.30 </a:t>
                      </a:r>
                      <a:r>
                        <a:rPr lang="en-IE" sz="1600" b="0" i="1" dirty="0">
                          <a:solidFill>
                            <a:schemeClr val="tx1"/>
                          </a:solidFill>
                          <a:effectLst/>
                          <a:latin typeface="+mn-lt"/>
                        </a:rPr>
                        <a:t>Licencing of explosives facilities</a:t>
                      </a:r>
                      <a:r>
                        <a:rPr lang="en-IE" sz="1600" b="0" dirty="0">
                          <a:solidFill>
                            <a:schemeClr val="tx1"/>
                          </a:solidFill>
                          <a:effectLst/>
                          <a:latin typeface="+mn-lt"/>
                        </a:rPr>
                        <a:t>). This allows for more flexibility in storage within the explosives facility.</a:t>
                      </a:r>
                    </a:p>
                  </a:txBody>
                  <a:tcPr marL="47625" marR="4762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chemeClr val="bg1"/>
                    </a:solidFill>
                  </a:tcPr>
                </a:tc>
                <a:extLst>
                  <a:ext uri="{0D108BD9-81ED-4DB2-BD59-A6C34878D82A}">
                    <a16:rowId xmlns:a16="http://schemas.microsoft.com/office/drawing/2014/main" val="1628128202"/>
                  </a:ext>
                </a:extLst>
              </a:tr>
            </a:tbl>
          </a:graphicData>
        </a:graphic>
      </p:graphicFrame>
    </p:spTree>
    <p:extLst>
      <p:ext uri="{BB962C8B-B14F-4D97-AF65-F5344CB8AC3E}">
        <p14:creationId xmlns:p14="http://schemas.microsoft.com/office/powerpoint/2010/main" val="958208120"/>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851A4D-27CE-A248-8BEB-C060F7C0E81F}"/>
              </a:ext>
            </a:extLst>
          </p:cNvPr>
          <p:cNvSpPr>
            <a:spLocks noGrp="1"/>
          </p:cNvSpPr>
          <p:nvPr>
            <p:ph type="title"/>
          </p:nvPr>
        </p:nvSpPr>
        <p:spPr/>
        <p:txBody>
          <a:bodyPr lIns="91440" tIns="45720" rIns="91440" bIns="45720" anchor="t"/>
          <a:lstStyle/>
          <a:p>
            <a:pPr algn="ctr"/>
            <a:r>
              <a:rPr lang="en-IE" sz="3200" dirty="0"/>
              <a:t>Explosive Safeguarding Map:</a:t>
            </a:r>
            <a:br>
              <a:rPr lang="en-IE" sz="3200" dirty="0"/>
            </a:br>
            <a:r>
              <a:rPr lang="en-IE" sz="3200" dirty="0"/>
              <a:t>Example 1</a:t>
            </a:r>
            <a:endParaRPr lang="en-US" sz="3200" dirty="0"/>
          </a:p>
        </p:txBody>
      </p:sp>
      <p:sp>
        <p:nvSpPr>
          <p:cNvPr id="3" name="Content Placeholder 2">
            <a:extLst>
              <a:ext uri="{FF2B5EF4-FFF2-40B4-BE49-F238E27FC236}">
                <a16:creationId xmlns:a16="http://schemas.microsoft.com/office/drawing/2014/main" id="{7A6F29F7-B8F1-3C4C-A4AA-EDF32A5FE26A}"/>
              </a:ext>
            </a:extLst>
          </p:cNvPr>
          <p:cNvSpPr>
            <a:spLocks noGrp="1"/>
          </p:cNvSpPr>
          <p:nvPr>
            <p:ph sz="half" idx="2"/>
          </p:nvPr>
        </p:nvSpPr>
        <p:spPr/>
        <p:txBody>
          <a:bodyPr lIns="91440" tIns="45720" rIns="91440" bIns="45720" anchor="t"/>
          <a:lstStyle/>
          <a:p>
            <a:endParaRPr lang="en-IE">
              <a:cs typeface="Arial"/>
            </a:endParaRPr>
          </a:p>
          <a:p>
            <a:endParaRPr lang="en-IE"/>
          </a:p>
        </p:txBody>
      </p:sp>
      <p:pic>
        <p:nvPicPr>
          <p:cNvPr id="4" name="Picture 4" descr="A picture containing icon&#10;&#10;Description automatically generated">
            <a:extLst>
              <a:ext uri="{FF2B5EF4-FFF2-40B4-BE49-F238E27FC236}">
                <a16:creationId xmlns:a16="http://schemas.microsoft.com/office/drawing/2014/main" id="{1CF7F27B-A72F-452B-98C9-D9A1EB0FD37B}"/>
              </a:ext>
            </a:extLst>
          </p:cNvPr>
          <p:cNvPicPr>
            <a:picLocks noChangeAspect="1"/>
          </p:cNvPicPr>
          <p:nvPr/>
        </p:nvPicPr>
        <p:blipFill>
          <a:blip r:embed="rId3"/>
          <a:stretch>
            <a:fillRect/>
          </a:stretch>
        </p:blipFill>
        <p:spPr>
          <a:xfrm>
            <a:off x="1462088" y="1744825"/>
            <a:ext cx="6219825" cy="4444675"/>
          </a:xfrm>
          <a:prstGeom prst="rect">
            <a:avLst/>
          </a:prstGeom>
        </p:spPr>
      </p:pic>
      <p:sp>
        <p:nvSpPr>
          <p:cNvPr id="5" name="TextBox 4">
            <a:extLst>
              <a:ext uri="{FF2B5EF4-FFF2-40B4-BE49-F238E27FC236}">
                <a16:creationId xmlns:a16="http://schemas.microsoft.com/office/drawing/2014/main" id="{6704B368-FB3C-4111-9291-9B682E89C02F}"/>
              </a:ext>
            </a:extLst>
          </p:cNvPr>
          <p:cNvSpPr txBox="1"/>
          <p:nvPr/>
        </p:nvSpPr>
        <p:spPr>
          <a:xfrm>
            <a:off x="1752600" y="2133600"/>
            <a:ext cx="3314700"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200"/>
              <a:t>6 Ammunition Containers</a:t>
            </a:r>
          </a:p>
          <a:p>
            <a:r>
              <a:rPr lang="en-US" sz="1200">
                <a:cs typeface="Arial"/>
              </a:rPr>
              <a:t>4,000kg NEQ in each</a:t>
            </a:r>
          </a:p>
        </p:txBody>
      </p:sp>
    </p:spTree>
    <p:extLst>
      <p:ext uri="{BB962C8B-B14F-4D97-AF65-F5344CB8AC3E}">
        <p14:creationId xmlns:p14="http://schemas.microsoft.com/office/powerpoint/2010/main" val="11341904"/>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851A4D-27CE-A248-8BEB-C060F7C0E81F}"/>
              </a:ext>
            </a:extLst>
          </p:cNvPr>
          <p:cNvSpPr>
            <a:spLocks noGrp="1"/>
          </p:cNvSpPr>
          <p:nvPr>
            <p:ph type="title"/>
          </p:nvPr>
        </p:nvSpPr>
        <p:spPr/>
        <p:txBody>
          <a:bodyPr lIns="91440" tIns="45720" rIns="91440" bIns="45720" anchor="t"/>
          <a:lstStyle/>
          <a:p>
            <a:pPr algn="ctr"/>
            <a:r>
              <a:rPr lang="en-IE" sz="3200" dirty="0"/>
              <a:t>Explosive Safeguarding Map:</a:t>
            </a:r>
            <a:br>
              <a:rPr lang="en-IE" sz="3200" dirty="0"/>
            </a:br>
            <a:r>
              <a:rPr lang="en-IE" sz="3200" dirty="0"/>
              <a:t>Example </a:t>
            </a:r>
            <a:r>
              <a:rPr lang="en-IE" sz="3200" dirty="0">
                <a:ea typeface="+mj-lt"/>
                <a:cs typeface="+mj-lt"/>
              </a:rPr>
              <a:t>1</a:t>
            </a:r>
            <a:endParaRPr lang="en-US" sz="3200" dirty="0"/>
          </a:p>
        </p:txBody>
      </p:sp>
      <p:sp>
        <p:nvSpPr>
          <p:cNvPr id="3" name="Content Placeholder 2">
            <a:extLst>
              <a:ext uri="{FF2B5EF4-FFF2-40B4-BE49-F238E27FC236}">
                <a16:creationId xmlns:a16="http://schemas.microsoft.com/office/drawing/2014/main" id="{7A6F29F7-B8F1-3C4C-A4AA-EDF32A5FE26A}"/>
              </a:ext>
            </a:extLst>
          </p:cNvPr>
          <p:cNvSpPr>
            <a:spLocks noGrp="1"/>
          </p:cNvSpPr>
          <p:nvPr>
            <p:ph sz="half" idx="2"/>
          </p:nvPr>
        </p:nvSpPr>
        <p:spPr/>
        <p:txBody>
          <a:bodyPr lIns="91440" tIns="45720" rIns="91440" bIns="45720" anchor="t"/>
          <a:lstStyle/>
          <a:p>
            <a:endParaRPr lang="en-IE">
              <a:cs typeface="Arial"/>
            </a:endParaRPr>
          </a:p>
          <a:p>
            <a:endParaRPr lang="en-IE"/>
          </a:p>
        </p:txBody>
      </p:sp>
      <p:pic>
        <p:nvPicPr>
          <p:cNvPr id="8" name="Picture 8">
            <a:extLst>
              <a:ext uri="{FF2B5EF4-FFF2-40B4-BE49-F238E27FC236}">
                <a16:creationId xmlns:a16="http://schemas.microsoft.com/office/drawing/2014/main" id="{AF002F69-CC19-4AA8-92D5-F092166E5869}"/>
              </a:ext>
            </a:extLst>
          </p:cNvPr>
          <p:cNvPicPr>
            <a:picLocks noChangeAspect="1"/>
          </p:cNvPicPr>
          <p:nvPr/>
        </p:nvPicPr>
        <p:blipFill>
          <a:blip r:embed="rId3"/>
          <a:stretch>
            <a:fillRect/>
          </a:stretch>
        </p:blipFill>
        <p:spPr>
          <a:xfrm>
            <a:off x="1162050" y="1690394"/>
            <a:ext cx="6819900" cy="4815477"/>
          </a:xfrm>
          <a:prstGeom prst="rect">
            <a:avLst/>
          </a:prstGeom>
        </p:spPr>
      </p:pic>
      <p:sp>
        <p:nvSpPr>
          <p:cNvPr id="10" name="TextBox 9">
            <a:extLst>
              <a:ext uri="{FF2B5EF4-FFF2-40B4-BE49-F238E27FC236}">
                <a16:creationId xmlns:a16="http://schemas.microsoft.com/office/drawing/2014/main" id="{F14051DD-8D41-4B95-B251-64C73D293341}"/>
              </a:ext>
            </a:extLst>
          </p:cNvPr>
          <p:cNvSpPr txBox="1"/>
          <p:nvPr/>
        </p:nvSpPr>
        <p:spPr>
          <a:xfrm>
            <a:off x="1752600" y="2133600"/>
            <a:ext cx="4292359"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200" dirty="0"/>
              <a:t>Each Ammunition Container is a PES so is colored RED</a:t>
            </a:r>
          </a:p>
          <a:p>
            <a:endParaRPr lang="en-US" sz="1200">
              <a:cs typeface="Arial"/>
            </a:endParaRPr>
          </a:p>
        </p:txBody>
      </p:sp>
    </p:spTree>
    <p:extLst>
      <p:ext uri="{BB962C8B-B14F-4D97-AF65-F5344CB8AC3E}">
        <p14:creationId xmlns:p14="http://schemas.microsoft.com/office/powerpoint/2010/main" val="102600145"/>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851A4D-27CE-A248-8BEB-C060F7C0E81F}"/>
              </a:ext>
            </a:extLst>
          </p:cNvPr>
          <p:cNvSpPr>
            <a:spLocks noGrp="1"/>
          </p:cNvSpPr>
          <p:nvPr>
            <p:ph type="title"/>
          </p:nvPr>
        </p:nvSpPr>
        <p:spPr/>
        <p:txBody>
          <a:bodyPr lIns="91440" tIns="45720" rIns="91440" bIns="45720" anchor="t"/>
          <a:lstStyle/>
          <a:p>
            <a:pPr algn="ctr"/>
            <a:r>
              <a:rPr lang="en-IE" sz="3200" dirty="0"/>
              <a:t>Explosive Safeguarding Map:</a:t>
            </a:r>
            <a:br>
              <a:rPr lang="en-IE" sz="3200" dirty="0"/>
            </a:br>
            <a:r>
              <a:rPr lang="en-IE" sz="3200" dirty="0"/>
              <a:t>Example</a:t>
            </a:r>
            <a:r>
              <a:rPr lang="en-IE" sz="3200" dirty="0">
                <a:ea typeface="+mj-lt"/>
                <a:cs typeface="+mj-lt"/>
              </a:rPr>
              <a:t> </a:t>
            </a:r>
            <a:r>
              <a:rPr lang="en-IE" sz="3200" dirty="0"/>
              <a:t>1</a:t>
            </a:r>
            <a:endParaRPr lang="en-IE" sz="3200" dirty="0">
              <a:ea typeface="+mj-lt"/>
              <a:cs typeface="+mj-lt"/>
            </a:endParaRPr>
          </a:p>
          <a:p>
            <a:pPr algn="ctr"/>
            <a:endParaRPr lang="en-IE" dirty="0">
              <a:cs typeface="Arial"/>
            </a:endParaRPr>
          </a:p>
        </p:txBody>
      </p:sp>
      <p:sp>
        <p:nvSpPr>
          <p:cNvPr id="3" name="Content Placeholder 2">
            <a:extLst>
              <a:ext uri="{FF2B5EF4-FFF2-40B4-BE49-F238E27FC236}">
                <a16:creationId xmlns:a16="http://schemas.microsoft.com/office/drawing/2014/main" id="{7A6F29F7-B8F1-3C4C-A4AA-EDF32A5FE26A}"/>
              </a:ext>
            </a:extLst>
          </p:cNvPr>
          <p:cNvSpPr>
            <a:spLocks noGrp="1"/>
          </p:cNvSpPr>
          <p:nvPr>
            <p:ph sz="half" idx="2"/>
          </p:nvPr>
        </p:nvSpPr>
        <p:spPr/>
        <p:txBody>
          <a:bodyPr lIns="91440" tIns="45720" rIns="91440" bIns="45720" anchor="t"/>
          <a:lstStyle/>
          <a:p>
            <a:endParaRPr lang="en-IE">
              <a:cs typeface="Arial"/>
            </a:endParaRPr>
          </a:p>
          <a:p>
            <a:endParaRPr lang="en-IE"/>
          </a:p>
        </p:txBody>
      </p:sp>
      <p:pic>
        <p:nvPicPr>
          <p:cNvPr id="4" name="Picture 4" descr="Logo&#10;&#10;Description automatically generated">
            <a:extLst>
              <a:ext uri="{FF2B5EF4-FFF2-40B4-BE49-F238E27FC236}">
                <a16:creationId xmlns:a16="http://schemas.microsoft.com/office/drawing/2014/main" id="{FE7C29AB-FAA4-4AC7-A30A-30BF0651BC88}"/>
              </a:ext>
            </a:extLst>
          </p:cNvPr>
          <p:cNvPicPr>
            <a:picLocks noChangeAspect="1"/>
          </p:cNvPicPr>
          <p:nvPr/>
        </p:nvPicPr>
        <p:blipFill>
          <a:blip r:embed="rId3"/>
          <a:stretch>
            <a:fillRect/>
          </a:stretch>
        </p:blipFill>
        <p:spPr>
          <a:xfrm>
            <a:off x="1466850" y="1756095"/>
            <a:ext cx="6210300" cy="4507860"/>
          </a:xfrm>
          <a:prstGeom prst="rect">
            <a:avLst/>
          </a:prstGeom>
        </p:spPr>
      </p:pic>
      <p:sp>
        <p:nvSpPr>
          <p:cNvPr id="6" name="TextBox 5">
            <a:extLst>
              <a:ext uri="{FF2B5EF4-FFF2-40B4-BE49-F238E27FC236}">
                <a16:creationId xmlns:a16="http://schemas.microsoft.com/office/drawing/2014/main" id="{EC21FE87-B8CA-4B52-A40C-81AC4C14D5FC}"/>
              </a:ext>
            </a:extLst>
          </p:cNvPr>
          <p:cNvSpPr txBox="1"/>
          <p:nvPr/>
        </p:nvSpPr>
        <p:spPr>
          <a:xfrm>
            <a:off x="1752600" y="2133600"/>
            <a:ext cx="5153025" cy="83099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200" dirty="0">
                <a:cs typeface="Arial"/>
              </a:rPr>
              <a:t>Using the QD Matrix for Temporary Storage;</a:t>
            </a:r>
          </a:p>
          <a:p>
            <a:r>
              <a:rPr lang="en-US" sz="1200" dirty="0">
                <a:cs typeface="Arial"/>
              </a:rPr>
              <a:t>At 4,000kg the IBD distance is 400m – This is the radius of the Circle</a:t>
            </a:r>
          </a:p>
          <a:p>
            <a:r>
              <a:rPr lang="en-US" sz="1200" dirty="0">
                <a:cs typeface="Arial"/>
              </a:rPr>
              <a:t>This is completed for each PES</a:t>
            </a:r>
          </a:p>
          <a:p>
            <a:endParaRPr lang="en-US" sz="1200">
              <a:cs typeface="Arial"/>
            </a:endParaRPr>
          </a:p>
        </p:txBody>
      </p:sp>
    </p:spTree>
    <p:extLst>
      <p:ext uri="{BB962C8B-B14F-4D97-AF65-F5344CB8AC3E}">
        <p14:creationId xmlns:p14="http://schemas.microsoft.com/office/powerpoint/2010/main" val="2930246593"/>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851A4D-27CE-A248-8BEB-C060F7C0E81F}"/>
              </a:ext>
            </a:extLst>
          </p:cNvPr>
          <p:cNvSpPr>
            <a:spLocks noGrp="1"/>
          </p:cNvSpPr>
          <p:nvPr>
            <p:ph type="title"/>
          </p:nvPr>
        </p:nvSpPr>
        <p:spPr/>
        <p:txBody>
          <a:bodyPr lIns="91440" tIns="45720" rIns="91440" bIns="45720" anchor="t"/>
          <a:lstStyle/>
          <a:p>
            <a:pPr algn="ctr"/>
            <a:r>
              <a:rPr lang="en-IE" sz="3200" dirty="0"/>
              <a:t>Explosive Safeguarding Map:</a:t>
            </a:r>
            <a:br>
              <a:rPr lang="en-IE" sz="3200" dirty="0"/>
            </a:br>
            <a:r>
              <a:rPr lang="en-IE" sz="3200" dirty="0"/>
              <a:t>Example</a:t>
            </a:r>
            <a:r>
              <a:rPr lang="en-IE" sz="3200" dirty="0">
                <a:ea typeface="+mj-lt"/>
                <a:cs typeface="+mj-lt"/>
              </a:rPr>
              <a:t> </a:t>
            </a:r>
            <a:r>
              <a:rPr lang="en-IE" sz="3200" dirty="0"/>
              <a:t>1</a:t>
            </a:r>
            <a:endParaRPr lang="en-IE" sz="3200" dirty="0">
              <a:ea typeface="+mj-lt"/>
              <a:cs typeface="+mj-lt"/>
            </a:endParaRPr>
          </a:p>
          <a:p>
            <a:pPr algn="ctr"/>
            <a:endParaRPr lang="en-IE" dirty="0">
              <a:cs typeface="Arial"/>
            </a:endParaRPr>
          </a:p>
        </p:txBody>
      </p:sp>
      <p:sp>
        <p:nvSpPr>
          <p:cNvPr id="3" name="Content Placeholder 2">
            <a:extLst>
              <a:ext uri="{FF2B5EF4-FFF2-40B4-BE49-F238E27FC236}">
                <a16:creationId xmlns:a16="http://schemas.microsoft.com/office/drawing/2014/main" id="{7A6F29F7-B8F1-3C4C-A4AA-EDF32A5FE26A}"/>
              </a:ext>
            </a:extLst>
          </p:cNvPr>
          <p:cNvSpPr>
            <a:spLocks noGrp="1"/>
          </p:cNvSpPr>
          <p:nvPr>
            <p:ph sz="half" idx="2"/>
          </p:nvPr>
        </p:nvSpPr>
        <p:spPr/>
        <p:txBody>
          <a:bodyPr lIns="91440" tIns="45720" rIns="91440" bIns="45720" anchor="t"/>
          <a:lstStyle/>
          <a:p>
            <a:endParaRPr lang="en-IE">
              <a:cs typeface="Arial"/>
            </a:endParaRPr>
          </a:p>
          <a:p>
            <a:endParaRPr lang="en-IE"/>
          </a:p>
        </p:txBody>
      </p:sp>
      <p:pic>
        <p:nvPicPr>
          <p:cNvPr id="4" name="Picture 4" descr="A picture containing logo&#10;&#10;Description automatically generated">
            <a:extLst>
              <a:ext uri="{FF2B5EF4-FFF2-40B4-BE49-F238E27FC236}">
                <a16:creationId xmlns:a16="http://schemas.microsoft.com/office/drawing/2014/main" id="{3BFB5813-E61C-4A6E-85DC-72C926421208}"/>
              </a:ext>
            </a:extLst>
          </p:cNvPr>
          <p:cNvPicPr>
            <a:picLocks noChangeAspect="1"/>
          </p:cNvPicPr>
          <p:nvPr/>
        </p:nvPicPr>
        <p:blipFill>
          <a:blip r:embed="rId3"/>
          <a:stretch>
            <a:fillRect/>
          </a:stretch>
        </p:blipFill>
        <p:spPr>
          <a:xfrm>
            <a:off x="1262063" y="1664162"/>
            <a:ext cx="6619875" cy="4753638"/>
          </a:xfrm>
          <a:prstGeom prst="rect">
            <a:avLst/>
          </a:prstGeom>
        </p:spPr>
      </p:pic>
      <p:sp>
        <p:nvSpPr>
          <p:cNvPr id="6" name="TextBox 5">
            <a:extLst>
              <a:ext uri="{FF2B5EF4-FFF2-40B4-BE49-F238E27FC236}">
                <a16:creationId xmlns:a16="http://schemas.microsoft.com/office/drawing/2014/main" id="{1269017E-3B02-41B2-8E38-78806DAE7E65}"/>
              </a:ext>
            </a:extLst>
          </p:cNvPr>
          <p:cNvSpPr txBox="1"/>
          <p:nvPr/>
        </p:nvSpPr>
        <p:spPr>
          <a:xfrm>
            <a:off x="1752600" y="2133600"/>
            <a:ext cx="5153025" cy="83099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200" dirty="0">
                <a:cs typeface="Arial"/>
              </a:rPr>
              <a:t>Using the QD Matrix for Temporary Storage;</a:t>
            </a:r>
          </a:p>
          <a:p>
            <a:r>
              <a:rPr lang="en-US" sz="1200" dirty="0">
                <a:cs typeface="Arial"/>
              </a:rPr>
              <a:t>At 4,000kg the IBD distance is 400m – This is the radius of the Circle</a:t>
            </a:r>
          </a:p>
          <a:p>
            <a:r>
              <a:rPr lang="en-US" sz="1200" dirty="0">
                <a:cs typeface="Arial"/>
              </a:rPr>
              <a:t>This is completed for each PES</a:t>
            </a:r>
          </a:p>
          <a:p>
            <a:endParaRPr lang="en-US" sz="1200">
              <a:cs typeface="Arial"/>
            </a:endParaRPr>
          </a:p>
        </p:txBody>
      </p:sp>
    </p:spTree>
    <p:extLst>
      <p:ext uri="{BB962C8B-B14F-4D97-AF65-F5344CB8AC3E}">
        <p14:creationId xmlns:p14="http://schemas.microsoft.com/office/powerpoint/2010/main" val="1197078528"/>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851A4D-27CE-A248-8BEB-C060F7C0E81F}"/>
              </a:ext>
            </a:extLst>
          </p:cNvPr>
          <p:cNvSpPr>
            <a:spLocks noGrp="1"/>
          </p:cNvSpPr>
          <p:nvPr>
            <p:ph type="title"/>
          </p:nvPr>
        </p:nvSpPr>
        <p:spPr/>
        <p:txBody>
          <a:bodyPr lIns="91440" tIns="45720" rIns="91440" bIns="45720" anchor="t"/>
          <a:lstStyle/>
          <a:p>
            <a:pPr algn="ctr"/>
            <a:r>
              <a:rPr lang="en-IE" sz="3200" dirty="0"/>
              <a:t>Explosive Safeguarding Map:</a:t>
            </a:r>
            <a:br>
              <a:rPr lang="en-IE" sz="3200" dirty="0"/>
            </a:br>
            <a:r>
              <a:rPr lang="en-IE" sz="3200" dirty="0"/>
              <a:t>Example</a:t>
            </a:r>
            <a:r>
              <a:rPr lang="en-IE" sz="3200" dirty="0">
                <a:ea typeface="+mj-lt"/>
                <a:cs typeface="+mj-lt"/>
              </a:rPr>
              <a:t> </a:t>
            </a:r>
            <a:r>
              <a:rPr lang="en-IE" sz="3200" dirty="0"/>
              <a:t>1</a:t>
            </a:r>
            <a:endParaRPr lang="en-IE" sz="3200" dirty="0">
              <a:ea typeface="+mj-lt"/>
              <a:cs typeface="+mj-lt"/>
            </a:endParaRPr>
          </a:p>
          <a:p>
            <a:pPr algn="ctr"/>
            <a:endParaRPr lang="en-IE" dirty="0">
              <a:cs typeface="Arial"/>
            </a:endParaRPr>
          </a:p>
        </p:txBody>
      </p:sp>
      <p:sp>
        <p:nvSpPr>
          <p:cNvPr id="3" name="Content Placeholder 2">
            <a:extLst>
              <a:ext uri="{FF2B5EF4-FFF2-40B4-BE49-F238E27FC236}">
                <a16:creationId xmlns:a16="http://schemas.microsoft.com/office/drawing/2014/main" id="{7A6F29F7-B8F1-3C4C-A4AA-EDF32A5FE26A}"/>
              </a:ext>
            </a:extLst>
          </p:cNvPr>
          <p:cNvSpPr>
            <a:spLocks noGrp="1"/>
          </p:cNvSpPr>
          <p:nvPr>
            <p:ph sz="half" idx="2"/>
          </p:nvPr>
        </p:nvSpPr>
        <p:spPr/>
        <p:txBody>
          <a:bodyPr lIns="91440" tIns="45720" rIns="91440" bIns="45720" anchor="t"/>
          <a:lstStyle/>
          <a:p>
            <a:endParaRPr lang="en-IE">
              <a:cs typeface="Arial"/>
            </a:endParaRPr>
          </a:p>
          <a:p>
            <a:endParaRPr lang="en-IE"/>
          </a:p>
        </p:txBody>
      </p:sp>
      <p:pic>
        <p:nvPicPr>
          <p:cNvPr id="4" name="Picture 4" descr="A picture containing logo&#10;&#10;Description automatically generated">
            <a:extLst>
              <a:ext uri="{FF2B5EF4-FFF2-40B4-BE49-F238E27FC236}">
                <a16:creationId xmlns:a16="http://schemas.microsoft.com/office/drawing/2014/main" id="{11B0C1A2-1D42-404A-A62A-1ED4434D0898}"/>
              </a:ext>
            </a:extLst>
          </p:cNvPr>
          <p:cNvPicPr>
            <a:picLocks noChangeAspect="1"/>
          </p:cNvPicPr>
          <p:nvPr/>
        </p:nvPicPr>
        <p:blipFill>
          <a:blip r:embed="rId3"/>
          <a:stretch>
            <a:fillRect/>
          </a:stretch>
        </p:blipFill>
        <p:spPr>
          <a:xfrm>
            <a:off x="1209675" y="1690609"/>
            <a:ext cx="6724650" cy="4872195"/>
          </a:xfrm>
          <a:prstGeom prst="rect">
            <a:avLst/>
          </a:prstGeom>
        </p:spPr>
      </p:pic>
      <p:sp>
        <p:nvSpPr>
          <p:cNvPr id="6" name="TextBox 5">
            <a:extLst>
              <a:ext uri="{FF2B5EF4-FFF2-40B4-BE49-F238E27FC236}">
                <a16:creationId xmlns:a16="http://schemas.microsoft.com/office/drawing/2014/main" id="{885A49E0-3488-4ABE-9DAC-1324289ADEE3}"/>
              </a:ext>
            </a:extLst>
          </p:cNvPr>
          <p:cNvSpPr txBox="1"/>
          <p:nvPr/>
        </p:nvSpPr>
        <p:spPr>
          <a:xfrm>
            <a:off x="1752600" y="2133600"/>
            <a:ext cx="5153025" cy="83099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200" dirty="0">
                <a:cs typeface="Arial"/>
              </a:rPr>
              <a:t>Using the QD Matrix for Temporary Storage;</a:t>
            </a:r>
          </a:p>
          <a:p>
            <a:r>
              <a:rPr lang="en-US" sz="1200" dirty="0">
                <a:cs typeface="Arial"/>
              </a:rPr>
              <a:t>At 4,000kg the IBD distance is 400m – This is the radius of the Circle</a:t>
            </a:r>
          </a:p>
          <a:p>
            <a:r>
              <a:rPr lang="en-US" sz="1200" dirty="0">
                <a:cs typeface="Arial"/>
              </a:rPr>
              <a:t>This is completed for each PES</a:t>
            </a:r>
          </a:p>
          <a:p>
            <a:endParaRPr lang="en-US" sz="1200">
              <a:cs typeface="Arial"/>
            </a:endParaRPr>
          </a:p>
        </p:txBody>
      </p:sp>
    </p:spTree>
    <p:extLst>
      <p:ext uri="{BB962C8B-B14F-4D97-AF65-F5344CB8AC3E}">
        <p14:creationId xmlns:p14="http://schemas.microsoft.com/office/powerpoint/2010/main" val="857349021"/>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851A4D-27CE-A248-8BEB-C060F7C0E81F}"/>
              </a:ext>
            </a:extLst>
          </p:cNvPr>
          <p:cNvSpPr>
            <a:spLocks noGrp="1"/>
          </p:cNvSpPr>
          <p:nvPr>
            <p:ph type="title"/>
          </p:nvPr>
        </p:nvSpPr>
        <p:spPr/>
        <p:txBody>
          <a:bodyPr lIns="91440" tIns="45720" rIns="91440" bIns="45720" anchor="t"/>
          <a:lstStyle/>
          <a:p>
            <a:pPr algn="ctr"/>
            <a:r>
              <a:rPr lang="en-IE" sz="3200" dirty="0"/>
              <a:t>Explosive Safeguarding Map:</a:t>
            </a:r>
            <a:br>
              <a:rPr lang="en-IE" sz="3200" dirty="0"/>
            </a:br>
            <a:r>
              <a:rPr lang="en-IE" sz="3200" dirty="0"/>
              <a:t>Example</a:t>
            </a:r>
            <a:r>
              <a:rPr lang="en-IE" sz="3200" dirty="0">
                <a:ea typeface="+mj-lt"/>
                <a:cs typeface="+mj-lt"/>
              </a:rPr>
              <a:t> </a:t>
            </a:r>
            <a:r>
              <a:rPr lang="en-IE" sz="3200" dirty="0"/>
              <a:t>1</a:t>
            </a:r>
            <a:endParaRPr lang="en-IE" sz="3200" dirty="0">
              <a:ea typeface="+mj-lt"/>
              <a:cs typeface="+mj-lt"/>
            </a:endParaRPr>
          </a:p>
          <a:p>
            <a:pPr algn="ctr"/>
            <a:endParaRPr lang="en-IE" dirty="0">
              <a:cs typeface="Arial"/>
            </a:endParaRPr>
          </a:p>
        </p:txBody>
      </p:sp>
      <p:sp>
        <p:nvSpPr>
          <p:cNvPr id="3" name="Content Placeholder 2">
            <a:extLst>
              <a:ext uri="{FF2B5EF4-FFF2-40B4-BE49-F238E27FC236}">
                <a16:creationId xmlns:a16="http://schemas.microsoft.com/office/drawing/2014/main" id="{7A6F29F7-B8F1-3C4C-A4AA-EDF32A5FE26A}"/>
              </a:ext>
            </a:extLst>
          </p:cNvPr>
          <p:cNvSpPr>
            <a:spLocks noGrp="1"/>
          </p:cNvSpPr>
          <p:nvPr>
            <p:ph sz="half" idx="2"/>
          </p:nvPr>
        </p:nvSpPr>
        <p:spPr/>
        <p:txBody>
          <a:bodyPr lIns="91440" tIns="45720" rIns="91440" bIns="45720" anchor="t"/>
          <a:lstStyle/>
          <a:p>
            <a:endParaRPr lang="en-IE">
              <a:cs typeface="Arial"/>
            </a:endParaRPr>
          </a:p>
          <a:p>
            <a:endParaRPr lang="en-IE"/>
          </a:p>
        </p:txBody>
      </p:sp>
      <p:pic>
        <p:nvPicPr>
          <p:cNvPr id="4" name="Picture 4" descr="Logo&#10;&#10;Description automatically generated">
            <a:extLst>
              <a:ext uri="{FF2B5EF4-FFF2-40B4-BE49-F238E27FC236}">
                <a16:creationId xmlns:a16="http://schemas.microsoft.com/office/drawing/2014/main" id="{9602E5EF-21F6-4716-A7B1-46A8CF8623ED}"/>
              </a:ext>
            </a:extLst>
          </p:cNvPr>
          <p:cNvPicPr>
            <a:picLocks noChangeAspect="1"/>
          </p:cNvPicPr>
          <p:nvPr/>
        </p:nvPicPr>
        <p:blipFill>
          <a:blip r:embed="rId3"/>
          <a:stretch>
            <a:fillRect/>
          </a:stretch>
        </p:blipFill>
        <p:spPr>
          <a:xfrm>
            <a:off x="1200150" y="1757656"/>
            <a:ext cx="6686550" cy="4733338"/>
          </a:xfrm>
          <a:prstGeom prst="rect">
            <a:avLst/>
          </a:prstGeom>
        </p:spPr>
      </p:pic>
      <p:sp>
        <p:nvSpPr>
          <p:cNvPr id="6" name="TextBox 5">
            <a:extLst>
              <a:ext uri="{FF2B5EF4-FFF2-40B4-BE49-F238E27FC236}">
                <a16:creationId xmlns:a16="http://schemas.microsoft.com/office/drawing/2014/main" id="{B9D0ADA3-9B8F-476A-86AC-B0DAE4201A72}"/>
              </a:ext>
            </a:extLst>
          </p:cNvPr>
          <p:cNvSpPr txBox="1"/>
          <p:nvPr/>
        </p:nvSpPr>
        <p:spPr>
          <a:xfrm>
            <a:off x="1752600" y="2133600"/>
            <a:ext cx="5153025" cy="83099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200" dirty="0">
                <a:cs typeface="Arial"/>
              </a:rPr>
              <a:t>Using the QD Matrix for Temporary Storage;</a:t>
            </a:r>
          </a:p>
          <a:p>
            <a:r>
              <a:rPr lang="en-US" sz="1200" dirty="0">
                <a:cs typeface="Arial"/>
              </a:rPr>
              <a:t>At 4,000kg the IBD distance is 400m – This is the radius of the Circle</a:t>
            </a:r>
          </a:p>
          <a:p>
            <a:r>
              <a:rPr lang="en-US" sz="1200" dirty="0">
                <a:cs typeface="Arial"/>
              </a:rPr>
              <a:t>This is completed for each PES</a:t>
            </a:r>
          </a:p>
          <a:p>
            <a:endParaRPr lang="en-US" sz="1200">
              <a:cs typeface="Arial"/>
            </a:endParaRPr>
          </a:p>
        </p:txBody>
      </p:sp>
    </p:spTree>
    <p:extLst>
      <p:ext uri="{BB962C8B-B14F-4D97-AF65-F5344CB8AC3E}">
        <p14:creationId xmlns:p14="http://schemas.microsoft.com/office/powerpoint/2010/main" val="21150384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7AAAB105-B2D7-A946-B962-AF67910B6185}"/>
              </a:ext>
            </a:extLst>
          </p:cNvPr>
          <p:cNvSpPr>
            <a:spLocks noGrp="1"/>
          </p:cNvSpPr>
          <p:nvPr>
            <p:ph type="body" sz="quarter" idx="10"/>
          </p:nvPr>
        </p:nvSpPr>
        <p:spPr>
          <a:xfrm>
            <a:off x="1420813" y="1865870"/>
            <a:ext cx="4300537" cy="1203333"/>
          </a:xfrm>
        </p:spPr>
        <p:txBody>
          <a:bodyPr/>
          <a:lstStyle/>
          <a:p>
            <a:pPr lvl="0"/>
            <a:r>
              <a:rPr lang="en-GB"/>
              <a:t>Quantity Distances</a:t>
            </a:r>
            <a:r>
              <a:rPr lang="en-IE"/>
              <a:t> </a:t>
            </a:r>
            <a:endParaRPr lang="en-GB"/>
          </a:p>
        </p:txBody>
      </p:sp>
    </p:spTree>
    <p:extLst>
      <p:ext uri="{BB962C8B-B14F-4D97-AF65-F5344CB8AC3E}">
        <p14:creationId xmlns:p14="http://schemas.microsoft.com/office/powerpoint/2010/main" val="371079033"/>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851A4D-27CE-A248-8BEB-C060F7C0E81F}"/>
              </a:ext>
            </a:extLst>
          </p:cNvPr>
          <p:cNvSpPr>
            <a:spLocks noGrp="1"/>
          </p:cNvSpPr>
          <p:nvPr>
            <p:ph type="title"/>
          </p:nvPr>
        </p:nvSpPr>
        <p:spPr/>
        <p:txBody>
          <a:bodyPr lIns="91440" tIns="45720" rIns="91440" bIns="45720" anchor="t"/>
          <a:lstStyle/>
          <a:p>
            <a:pPr algn="ctr"/>
            <a:r>
              <a:rPr lang="en-IE" sz="3200" dirty="0"/>
              <a:t>Explosive Safeguarding Map:</a:t>
            </a:r>
            <a:br>
              <a:rPr lang="en-IE" sz="3200" dirty="0"/>
            </a:br>
            <a:r>
              <a:rPr lang="en-IE" sz="3200" dirty="0"/>
              <a:t>Example</a:t>
            </a:r>
            <a:r>
              <a:rPr lang="en-IE" sz="3200" dirty="0">
                <a:ea typeface="+mj-lt"/>
                <a:cs typeface="+mj-lt"/>
              </a:rPr>
              <a:t> </a:t>
            </a:r>
            <a:r>
              <a:rPr lang="en-IE" sz="3200" dirty="0"/>
              <a:t>1</a:t>
            </a:r>
            <a:endParaRPr lang="en-IE" sz="3200" dirty="0">
              <a:ea typeface="+mj-lt"/>
              <a:cs typeface="+mj-lt"/>
            </a:endParaRPr>
          </a:p>
          <a:p>
            <a:pPr algn="ctr"/>
            <a:endParaRPr lang="en-IE" dirty="0">
              <a:cs typeface="Arial"/>
            </a:endParaRPr>
          </a:p>
        </p:txBody>
      </p:sp>
      <p:sp>
        <p:nvSpPr>
          <p:cNvPr id="3" name="Content Placeholder 2">
            <a:extLst>
              <a:ext uri="{FF2B5EF4-FFF2-40B4-BE49-F238E27FC236}">
                <a16:creationId xmlns:a16="http://schemas.microsoft.com/office/drawing/2014/main" id="{7A6F29F7-B8F1-3C4C-A4AA-EDF32A5FE26A}"/>
              </a:ext>
            </a:extLst>
          </p:cNvPr>
          <p:cNvSpPr>
            <a:spLocks noGrp="1"/>
          </p:cNvSpPr>
          <p:nvPr>
            <p:ph sz="half" idx="2"/>
          </p:nvPr>
        </p:nvSpPr>
        <p:spPr/>
        <p:txBody>
          <a:bodyPr lIns="91440" tIns="45720" rIns="91440" bIns="45720" anchor="t"/>
          <a:lstStyle/>
          <a:p>
            <a:endParaRPr lang="en-IE">
              <a:cs typeface="Arial"/>
            </a:endParaRPr>
          </a:p>
          <a:p>
            <a:endParaRPr lang="en-IE"/>
          </a:p>
        </p:txBody>
      </p:sp>
      <p:pic>
        <p:nvPicPr>
          <p:cNvPr id="5" name="Picture 5" descr="Logo&#10;&#10;Description automatically generated">
            <a:extLst>
              <a:ext uri="{FF2B5EF4-FFF2-40B4-BE49-F238E27FC236}">
                <a16:creationId xmlns:a16="http://schemas.microsoft.com/office/drawing/2014/main" id="{D11E7E31-7844-42F0-9492-30DFCB04FBAF}"/>
              </a:ext>
            </a:extLst>
          </p:cNvPr>
          <p:cNvPicPr>
            <a:picLocks noChangeAspect="1"/>
          </p:cNvPicPr>
          <p:nvPr/>
        </p:nvPicPr>
        <p:blipFill>
          <a:blip r:embed="rId3"/>
          <a:stretch>
            <a:fillRect/>
          </a:stretch>
        </p:blipFill>
        <p:spPr>
          <a:xfrm>
            <a:off x="1143000" y="1753236"/>
            <a:ext cx="6858000" cy="4808852"/>
          </a:xfrm>
          <a:prstGeom prst="rect">
            <a:avLst/>
          </a:prstGeom>
        </p:spPr>
      </p:pic>
      <p:sp>
        <p:nvSpPr>
          <p:cNvPr id="7" name="TextBox 6">
            <a:extLst>
              <a:ext uri="{FF2B5EF4-FFF2-40B4-BE49-F238E27FC236}">
                <a16:creationId xmlns:a16="http://schemas.microsoft.com/office/drawing/2014/main" id="{F887E2D8-DB86-465A-AB65-1FFDCCFD36A9}"/>
              </a:ext>
            </a:extLst>
          </p:cNvPr>
          <p:cNvSpPr txBox="1"/>
          <p:nvPr/>
        </p:nvSpPr>
        <p:spPr>
          <a:xfrm>
            <a:off x="1752600" y="2133600"/>
            <a:ext cx="5153025" cy="83099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200" dirty="0">
                <a:cs typeface="Arial"/>
              </a:rPr>
              <a:t>Using the QD Matrix for Temporary Storage;</a:t>
            </a:r>
          </a:p>
          <a:p>
            <a:r>
              <a:rPr lang="en-US" sz="1200" dirty="0">
                <a:cs typeface="Arial"/>
              </a:rPr>
              <a:t>At 4,000kg the IBD distance is 400m – This is the radius of the Circle</a:t>
            </a:r>
          </a:p>
          <a:p>
            <a:r>
              <a:rPr lang="en-US" sz="1200" dirty="0">
                <a:cs typeface="Arial"/>
              </a:rPr>
              <a:t>This is completed for each PES</a:t>
            </a:r>
          </a:p>
          <a:p>
            <a:endParaRPr lang="en-US" sz="1200">
              <a:cs typeface="Arial"/>
            </a:endParaRPr>
          </a:p>
        </p:txBody>
      </p:sp>
    </p:spTree>
    <p:extLst>
      <p:ext uri="{BB962C8B-B14F-4D97-AF65-F5344CB8AC3E}">
        <p14:creationId xmlns:p14="http://schemas.microsoft.com/office/powerpoint/2010/main" val="115285618"/>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851A4D-27CE-A248-8BEB-C060F7C0E81F}"/>
              </a:ext>
            </a:extLst>
          </p:cNvPr>
          <p:cNvSpPr>
            <a:spLocks noGrp="1"/>
          </p:cNvSpPr>
          <p:nvPr>
            <p:ph type="title"/>
          </p:nvPr>
        </p:nvSpPr>
        <p:spPr/>
        <p:txBody>
          <a:bodyPr lIns="91440" tIns="45720" rIns="91440" bIns="45720" anchor="t"/>
          <a:lstStyle/>
          <a:p>
            <a:pPr algn="ctr"/>
            <a:r>
              <a:rPr lang="en-IE"/>
              <a:t>Explosive Safeguarding Map:</a:t>
            </a:r>
            <a:br>
              <a:rPr lang="en-IE"/>
            </a:br>
            <a:r>
              <a:rPr lang="en-IE"/>
              <a:t>Example</a:t>
            </a:r>
            <a:r>
              <a:rPr lang="en-IE">
                <a:ea typeface="+mj-lt"/>
                <a:cs typeface="+mj-lt"/>
              </a:rPr>
              <a:t> </a:t>
            </a:r>
            <a:r>
              <a:rPr lang="en-IE"/>
              <a:t>1</a:t>
            </a:r>
            <a:endParaRPr lang="en-IE">
              <a:ea typeface="+mj-lt"/>
              <a:cs typeface="+mj-lt"/>
            </a:endParaRPr>
          </a:p>
          <a:p>
            <a:pPr algn="ctr"/>
            <a:endParaRPr lang="en-IE">
              <a:cs typeface="Arial"/>
            </a:endParaRPr>
          </a:p>
        </p:txBody>
      </p:sp>
      <p:sp>
        <p:nvSpPr>
          <p:cNvPr id="3" name="Content Placeholder 2">
            <a:extLst>
              <a:ext uri="{FF2B5EF4-FFF2-40B4-BE49-F238E27FC236}">
                <a16:creationId xmlns:a16="http://schemas.microsoft.com/office/drawing/2014/main" id="{7A6F29F7-B8F1-3C4C-A4AA-EDF32A5FE26A}"/>
              </a:ext>
            </a:extLst>
          </p:cNvPr>
          <p:cNvSpPr>
            <a:spLocks noGrp="1"/>
          </p:cNvSpPr>
          <p:nvPr>
            <p:ph sz="half" idx="2"/>
          </p:nvPr>
        </p:nvSpPr>
        <p:spPr/>
        <p:txBody>
          <a:bodyPr lIns="91440" tIns="45720" rIns="91440" bIns="45720" anchor="t"/>
          <a:lstStyle/>
          <a:p>
            <a:endParaRPr lang="en-IE">
              <a:cs typeface="Arial"/>
            </a:endParaRPr>
          </a:p>
          <a:p>
            <a:endParaRPr lang="en-IE"/>
          </a:p>
        </p:txBody>
      </p:sp>
      <p:pic>
        <p:nvPicPr>
          <p:cNvPr id="4" name="Picture 4" descr="A picture containing bubble chart&#10;&#10;Description automatically generated">
            <a:extLst>
              <a:ext uri="{FF2B5EF4-FFF2-40B4-BE49-F238E27FC236}">
                <a16:creationId xmlns:a16="http://schemas.microsoft.com/office/drawing/2014/main" id="{1D6577CA-3497-4697-AA8F-507A3AA548F8}"/>
              </a:ext>
            </a:extLst>
          </p:cNvPr>
          <p:cNvPicPr>
            <a:picLocks noChangeAspect="1"/>
          </p:cNvPicPr>
          <p:nvPr/>
        </p:nvPicPr>
        <p:blipFill>
          <a:blip r:embed="rId3"/>
          <a:stretch>
            <a:fillRect/>
          </a:stretch>
        </p:blipFill>
        <p:spPr>
          <a:xfrm>
            <a:off x="1204913" y="1687571"/>
            <a:ext cx="6734175" cy="4835406"/>
          </a:xfrm>
          <a:prstGeom prst="rect">
            <a:avLst/>
          </a:prstGeom>
        </p:spPr>
      </p:pic>
      <p:sp>
        <p:nvSpPr>
          <p:cNvPr id="6" name="TextBox 5">
            <a:extLst>
              <a:ext uri="{FF2B5EF4-FFF2-40B4-BE49-F238E27FC236}">
                <a16:creationId xmlns:a16="http://schemas.microsoft.com/office/drawing/2014/main" id="{93B55292-68E4-44AE-B6BD-86DEC77C46CB}"/>
              </a:ext>
            </a:extLst>
          </p:cNvPr>
          <p:cNvSpPr txBox="1"/>
          <p:nvPr/>
        </p:nvSpPr>
        <p:spPr>
          <a:xfrm>
            <a:off x="1752600" y="2133600"/>
            <a:ext cx="5153025" cy="83099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200" dirty="0">
                <a:cs typeface="Arial"/>
              </a:rPr>
              <a:t>Using the QD Matrix for Temporary Storage;</a:t>
            </a:r>
          </a:p>
          <a:p>
            <a:r>
              <a:rPr lang="en-US" sz="1200" dirty="0">
                <a:cs typeface="Arial"/>
              </a:rPr>
              <a:t>At 4,000kg the IBD distance is 400m – This is the radius of the Circle</a:t>
            </a:r>
          </a:p>
          <a:p>
            <a:r>
              <a:rPr lang="en-US" sz="1200" dirty="0">
                <a:cs typeface="Arial"/>
              </a:rPr>
              <a:t>This is completed for each PES</a:t>
            </a:r>
          </a:p>
          <a:p>
            <a:endParaRPr lang="en-US" sz="1200" dirty="0">
              <a:cs typeface="Arial"/>
            </a:endParaRPr>
          </a:p>
        </p:txBody>
      </p:sp>
    </p:spTree>
    <p:extLst>
      <p:ext uri="{BB962C8B-B14F-4D97-AF65-F5344CB8AC3E}">
        <p14:creationId xmlns:p14="http://schemas.microsoft.com/office/powerpoint/2010/main" val="1933290875"/>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851A4D-27CE-A248-8BEB-C060F7C0E81F}"/>
              </a:ext>
            </a:extLst>
          </p:cNvPr>
          <p:cNvSpPr>
            <a:spLocks noGrp="1"/>
          </p:cNvSpPr>
          <p:nvPr>
            <p:ph type="title"/>
          </p:nvPr>
        </p:nvSpPr>
        <p:spPr/>
        <p:txBody>
          <a:bodyPr lIns="91440" tIns="45720" rIns="91440" bIns="45720" anchor="t"/>
          <a:lstStyle/>
          <a:p>
            <a:pPr algn="ctr"/>
            <a:r>
              <a:rPr lang="en-IE" sz="3200" dirty="0"/>
              <a:t>Explosive Safeguarding Map:</a:t>
            </a:r>
            <a:br>
              <a:rPr lang="en-IE" sz="3200" dirty="0"/>
            </a:br>
            <a:r>
              <a:rPr lang="en-IE" sz="3200" dirty="0"/>
              <a:t>Example</a:t>
            </a:r>
            <a:r>
              <a:rPr lang="en-IE" sz="3200" dirty="0">
                <a:ea typeface="+mj-lt"/>
                <a:cs typeface="+mj-lt"/>
              </a:rPr>
              <a:t> </a:t>
            </a:r>
            <a:r>
              <a:rPr lang="en-IE" sz="3200" dirty="0"/>
              <a:t>1</a:t>
            </a:r>
            <a:endParaRPr lang="en-IE" sz="3200" dirty="0">
              <a:ea typeface="+mj-lt"/>
              <a:cs typeface="+mj-lt"/>
            </a:endParaRPr>
          </a:p>
          <a:p>
            <a:pPr algn="ctr"/>
            <a:endParaRPr lang="en-IE" dirty="0">
              <a:cs typeface="Arial"/>
            </a:endParaRPr>
          </a:p>
        </p:txBody>
      </p:sp>
      <p:sp>
        <p:nvSpPr>
          <p:cNvPr id="3" name="Content Placeholder 2">
            <a:extLst>
              <a:ext uri="{FF2B5EF4-FFF2-40B4-BE49-F238E27FC236}">
                <a16:creationId xmlns:a16="http://schemas.microsoft.com/office/drawing/2014/main" id="{7A6F29F7-B8F1-3C4C-A4AA-EDF32A5FE26A}"/>
              </a:ext>
            </a:extLst>
          </p:cNvPr>
          <p:cNvSpPr>
            <a:spLocks noGrp="1"/>
          </p:cNvSpPr>
          <p:nvPr>
            <p:ph sz="half" idx="2"/>
          </p:nvPr>
        </p:nvSpPr>
        <p:spPr/>
        <p:txBody>
          <a:bodyPr lIns="91440" tIns="45720" rIns="91440" bIns="45720" anchor="t"/>
          <a:lstStyle/>
          <a:p>
            <a:endParaRPr lang="en-IE">
              <a:cs typeface="Arial"/>
            </a:endParaRPr>
          </a:p>
          <a:p>
            <a:endParaRPr lang="en-IE"/>
          </a:p>
        </p:txBody>
      </p:sp>
      <p:pic>
        <p:nvPicPr>
          <p:cNvPr id="4" name="Picture 4" descr="A picture containing logo&#10;&#10;Description automatically generated">
            <a:extLst>
              <a:ext uri="{FF2B5EF4-FFF2-40B4-BE49-F238E27FC236}">
                <a16:creationId xmlns:a16="http://schemas.microsoft.com/office/drawing/2014/main" id="{09D144F1-3F98-423C-90C5-1B290E1B78A9}"/>
              </a:ext>
            </a:extLst>
          </p:cNvPr>
          <p:cNvPicPr>
            <a:picLocks noChangeAspect="1"/>
          </p:cNvPicPr>
          <p:nvPr/>
        </p:nvPicPr>
        <p:blipFill>
          <a:blip r:embed="rId3"/>
          <a:stretch>
            <a:fillRect/>
          </a:stretch>
        </p:blipFill>
        <p:spPr>
          <a:xfrm>
            <a:off x="1104900" y="1712773"/>
            <a:ext cx="6934200" cy="4875490"/>
          </a:xfrm>
          <a:prstGeom prst="rect">
            <a:avLst/>
          </a:prstGeom>
        </p:spPr>
      </p:pic>
      <p:sp>
        <p:nvSpPr>
          <p:cNvPr id="6" name="TextBox 5">
            <a:extLst>
              <a:ext uri="{FF2B5EF4-FFF2-40B4-BE49-F238E27FC236}">
                <a16:creationId xmlns:a16="http://schemas.microsoft.com/office/drawing/2014/main" id="{5CEA3E4A-84AF-42F9-BDF8-421EDC36F032}"/>
              </a:ext>
            </a:extLst>
          </p:cNvPr>
          <p:cNvSpPr txBox="1"/>
          <p:nvPr/>
        </p:nvSpPr>
        <p:spPr>
          <a:xfrm>
            <a:off x="1752600" y="2133600"/>
            <a:ext cx="5153025" cy="83099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200" dirty="0">
                <a:cs typeface="Arial"/>
              </a:rPr>
              <a:t>Using the QD Matrix for Temporary Storage;</a:t>
            </a:r>
          </a:p>
          <a:p>
            <a:r>
              <a:rPr lang="en-US" sz="1200" dirty="0">
                <a:cs typeface="Arial"/>
              </a:rPr>
              <a:t>At 4,000kg the IBD distance is 400m – This is the radius of the Circle</a:t>
            </a:r>
          </a:p>
          <a:p>
            <a:r>
              <a:rPr lang="en-US" sz="1200" dirty="0">
                <a:cs typeface="Arial"/>
              </a:rPr>
              <a:t>This is completed for each PES</a:t>
            </a:r>
          </a:p>
          <a:p>
            <a:endParaRPr lang="en-US" sz="1200">
              <a:cs typeface="Arial"/>
            </a:endParaRPr>
          </a:p>
        </p:txBody>
      </p:sp>
    </p:spTree>
    <p:extLst>
      <p:ext uri="{BB962C8B-B14F-4D97-AF65-F5344CB8AC3E}">
        <p14:creationId xmlns:p14="http://schemas.microsoft.com/office/powerpoint/2010/main" val="3508234663"/>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851A4D-27CE-A248-8BEB-C060F7C0E81F}"/>
              </a:ext>
            </a:extLst>
          </p:cNvPr>
          <p:cNvSpPr>
            <a:spLocks noGrp="1"/>
          </p:cNvSpPr>
          <p:nvPr>
            <p:ph type="title"/>
          </p:nvPr>
        </p:nvSpPr>
        <p:spPr/>
        <p:txBody>
          <a:bodyPr lIns="91440" tIns="45720" rIns="91440" bIns="45720" anchor="t"/>
          <a:lstStyle/>
          <a:p>
            <a:pPr algn="ctr"/>
            <a:r>
              <a:rPr lang="en-IE" sz="3200" dirty="0"/>
              <a:t>Explosive Safeguarding Map:</a:t>
            </a:r>
            <a:br>
              <a:rPr lang="en-IE" sz="3200" dirty="0"/>
            </a:br>
            <a:r>
              <a:rPr lang="en-IE" sz="3200" dirty="0"/>
              <a:t>Example</a:t>
            </a:r>
            <a:r>
              <a:rPr lang="en-IE" sz="3200" dirty="0">
                <a:ea typeface="+mj-lt"/>
                <a:cs typeface="+mj-lt"/>
              </a:rPr>
              <a:t> </a:t>
            </a:r>
            <a:r>
              <a:rPr lang="en-IE" sz="3200" dirty="0"/>
              <a:t>1</a:t>
            </a:r>
            <a:endParaRPr lang="en-IE" sz="3200" dirty="0">
              <a:ea typeface="+mj-lt"/>
              <a:cs typeface="+mj-lt"/>
            </a:endParaRPr>
          </a:p>
          <a:p>
            <a:pPr algn="ctr"/>
            <a:endParaRPr lang="en-IE" dirty="0">
              <a:cs typeface="Arial"/>
            </a:endParaRPr>
          </a:p>
        </p:txBody>
      </p:sp>
      <p:sp>
        <p:nvSpPr>
          <p:cNvPr id="3" name="Content Placeholder 2">
            <a:extLst>
              <a:ext uri="{FF2B5EF4-FFF2-40B4-BE49-F238E27FC236}">
                <a16:creationId xmlns:a16="http://schemas.microsoft.com/office/drawing/2014/main" id="{7A6F29F7-B8F1-3C4C-A4AA-EDF32A5FE26A}"/>
              </a:ext>
            </a:extLst>
          </p:cNvPr>
          <p:cNvSpPr>
            <a:spLocks noGrp="1"/>
          </p:cNvSpPr>
          <p:nvPr>
            <p:ph sz="half" idx="2"/>
          </p:nvPr>
        </p:nvSpPr>
        <p:spPr/>
        <p:txBody>
          <a:bodyPr lIns="91440" tIns="45720" rIns="91440" bIns="45720" anchor="t"/>
          <a:lstStyle/>
          <a:p>
            <a:endParaRPr lang="en-IE">
              <a:cs typeface="Arial"/>
            </a:endParaRPr>
          </a:p>
          <a:p>
            <a:endParaRPr lang="en-IE"/>
          </a:p>
        </p:txBody>
      </p:sp>
      <p:pic>
        <p:nvPicPr>
          <p:cNvPr id="4" name="Picture 4" descr="A picture containing logo&#10;&#10;Description automatically generated">
            <a:extLst>
              <a:ext uri="{FF2B5EF4-FFF2-40B4-BE49-F238E27FC236}">
                <a16:creationId xmlns:a16="http://schemas.microsoft.com/office/drawing/2014/main" id="{0D0F4F29-2CC9-4F89-A9FA-3730E3713D40}"/>
              </a:ext>
            </a:extLst>
          </p:cNvPr>
          <p:cNvPicPr>
            <a:picLocks noChangeAspect="1"/>
          </p:cNvPicPr>
          <p:nvPr/>
        </p:nvPicPr>
        <p:blipFill>
          <a:blip r:embed="rId3"/>
          <a:stretch>
            <a:fillRect/>
          </a:stretch>
        </p:blipFill>
        <p:spPr>
          <a:xfrm>
            <a:off x="1171575" y="1762486"/>
            <a:ext cx="6800850" cy="4771304"/>
          </a:xfrm>
          <a:prstGeom prst="rect">
            <a:avLst/>
          </a:prstGeom>
        </p:spPr>
      </p:pic>
      <p:sp>
        <p:nvSpPr>
          <p:cNvPr id="6" name="TextBox 5">
            <a:extLst>
              <a:ext uri="{FF2B5EF4-FFF2-40B4-BE49-F238E27FC236}">
                <a16:creationId xmlns:a16="http://schemas.microsoft.com/office/drawing/2014/main" id="{2A155C06-59DC-463F-A3D2-06A70B32629B}"/>
              </a:ext>
            </a:extLst>
          </p:cNvPr>
          <p:cNvSpPr txBox="1"/>
          <p:nvPr/>
        </p:nvSpPr>
        <p:spPr>
          <a:xfrm>
            <a:off x="1752600" y="2133600"/>
            <a:ext cx="5153025" cy="83099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200" dirty="0">
                <a:cs typeface="Arial"/>
              </a:rPr>
              <a:t>Using the QD Matrix for Temporary Storage;</a:t>
            </a:r>
          </a:p>
          <a:p>
            <a:r>
              <a:rPr lang="en-US" sz="1200" dirty="0">
                <a:cs typeface="Arial"/>
              </a:rPr>
              <a:t>At 4,000kg the IBD distance is 400m – This is the radius of the Circle</a:t>
            </a:r>
          </a:p>
          <a:p>
            <a:r>
              <a:rPr lang="en-US" sz="1200" dirty="0">
                <a:cs typeface="Arial"/>
              </a:rPr>
              <a:t>This is completed for each PES</a:t>
            </a:r>
          </a:p>
          <a:p>
            <a:endParaRPr lang="en-US" sz="1200">
              <a:cs typeface="Arial"/>
            </a:endParaRPr>
          </a:p>
        </p:txBody>
      </p:sp>
    </p:spTree>
    <p:extLst>
      <p:ext uri="{BB962C8B-B14F-4D97-AF65-F5344CB8AC3E}">
        <p14:creationId xmlns:p14="http://schemas.microsoft.com/office/powerpoint/2010/main" val="242436727"/>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851A4D-27CE-A248-8BEB-C060F7C0E81F}"/>
              </a:ext>
            </a:extLst>
          </p:cNvPr>
          <p:cNvSpPr>
            <a:spLocks noGrp="1"/>
          </p:cNvSpPr>
          <p:nvPr>
            <p:ph type="title"/>
          </p:nvPr>
        </p:nvSpPr>
        <p:spPr/>
        <p:txBody>
          <a:bodyPr lIns="91440" tIns="45720" rIns="91440" bIns="45720" anchor="t"/>
          <a:lstStyle/>
          <a:p>
            <a:pPr algn="ctr"/>
            <a:r>
              <a:rPr lang="en-IE" sz="3200" dirty="0"/>
              <a:t>Explosive Safeguarding Map:</a:t>
            </a:r>
            <a:br>
              <a:rPr lang="en-IE" sz="3200" dirty="0"/>
            </a:br>
            <a:r>
              <a:rPr lang="en-IE" sz="3200" dirty="0"/>
              <a:t>Example</a:t>
            </a:r>
            <a:r>
              <a:rPr lang="en-IE" sz="3200" dirty="0">
                <a:ea typeface="+mj-lt"/>
                <a:cs typeface="+mj-lt"/>
              </a:rPr>
              <a:t> </a:t>
            </a:r>
            <a:r>
              <a:rPr lang="en-IE" sz="3200" dirty="0"/>
              <a:t>1</a:t>
            </a:r>
            <a:endParaRPr lang="en-IE" sz="3200" dirty="0">
              <a:ea typeface="+mj-lt"/>
              <a:cs typeface="+mj-lt"/>
            </a:endParaRPr>
          </a:p>
          <a:p>
            <a:pPr algn="ctr"/>
            <a:endParaRPr lang="en-IE" dirty="0">
              <a:cs typeface="Arial"/>
            </a:endParaRPr>
          </a:p>
        </p:txBody>
      </p:sp>
      <p:sp>
        <p:nvSpPr>
          <p:cNvPr id="3" name="Content Placeholder 2">
            <a:extLst>
              <a:ext uri="{FF2B5EF4-FFF2-40B4-BE49-F238E27FC236}">
                <a16:creationId xmlns:a16="http://schemas.microsoft.com/office/drawing/2014/main" id="{7A6F29F7-B8F1-3C4C-A4AA-EDF32A5FE26A}"/>
              </a:ext>
            </a:extLst>
          </p:cNvPr>
          <p:cNvSpPr>
            <a:spLocks noGrp="1"/>
          </p:cNvSpPr>
          <p:nvPr>
            <p:ph sz="half" idx="2"/>
          </p:nvPr>
        </p:nvSpPr>
        <p:spPr/>
        <p:txBody>
          <a:bodyPr lIns="91440" tIns="45720" rIns="91440" bIns="45720" anchor="t"/>
          <a:lstStyle/>
          <a:p>
            <a:endParaRPr lang="en-IE">
              <a:cs typeface="Arial"/>
            </a:endParaRPr>
          </a:p>
          <a:p>
            <a:endParaRPr lang="en-IE"/>
          </a:p>
        </p:txBody>
      </p:sp>
      <p:pic>
        <p:nvPicPr>
          <p:cNvPr id="4" name="Picture 4" descr="A picture containing text, vector graphics&#10;&#10;Description automatically generated">
            <a:extLst>
              <a:ext uri="{FF2B5EF4-FFF2-40B4-BE49-F238E27FC236}">
                <a16:creationId xmlns:a16="http://schemas.microsoft.com/office/drawing/2014/main" id="{130C3FE4-30CC-4450-91C9-8D0A30CFCE69}"/>
              </a:ext>
            </a:extLst>
          </p:cNvPr>
          <p:cNvPicPr>
            <a:picLocks noChangeAspect="1"/>
          </p:cNvPicPr>
          <p:nvPr/>
        </p:nvPicPr>
        <p:blipFill>
          <a:blip r:embed="rId3"/>
          <a:stretch>
            <a:fillRect/>
          </a:stretch>
        </p:blipFill>
        <p:spPr>
          <a:xfrm>
            <a:off x="1176337" y="1791205"/>
            <a:ext cx="6791325" cy="4761489"/>
          </a:xfrm>
          <a:prstGeom prst="rect">
            <a:avLst/>
          </a:prstGeom>
        </p:spPr>
      </p:pic>
      <p:sp>
        <p:nvSpPr>
          <p:cNvPr id="6" name="TextBox 5">
            <a:extLst>
              <a:ext uri="{FF2B5EF4-FFF2-40B4-BE49-F238E27FC236}">
                <a16:creationId xmlns:a16="http://schemas.microsoft.com/office/drawing/2014/main" id="{9CB96FBA-7648-4AB6-B127-8CB398CAA314}"/>
              </a:ext>
            </a:extLst>
          </p:cNvPr>
          <p:cNvSpPr txBox="1"/>
          <p:nvPr/>
        </p:nvSpPr>
        <p:spPr>
          <a:xfrm>
            <a:off x="1752600" y="2133600"/>
            <a:ext cx="5153025" cy="83099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200" dirty="0">
                <a:cs typeface="Arial"/>
              </a:rPr>
              <a:t>Using the QD Matrix for Temporary Storage;</a:t>
            </a:r>
          </a:p>
          <a:p>
            <a:r>
              <a:rPr lang="en-US" sz="1200" dirty="0">
                <a:cs typeface="Arial"/>
              </a:rPr>
              <a:t>At 4,000kg the IBD distance is 400m – This is the radius of the Circle</a:t>
            </a:r>
          </a:p>
          <a:p>
            <a:r>
              <a:rPr lang="en-US" sz="1200" dirty="0">
                <a:cs typeface="Arial"/>
              </a:rPr>
              <a:t>This is completed for each PES</a:t>
            </a:r>
          </a:p>
          <a:p>
            <a:endParaRPr lang="en-US" sz="1200">
              <a:cs typeface="Arial"/>
            </a:endParaRPr>
          </a:p>
        </p:txBody>
      </p:sp>
    </p:spTree>
    <p:extLst>
      <p:ext uri="{BB962C8B-B14F-4D97-AF65-F5344CB8AC3E}">
        <p14:creationId xmlns:p14="http://schemas.microsoft.com/office/powerpoint/2010/main" val="2109719054"/>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851A4D-27CE-A248-8BEB-C060F7C0E81F}"/>
              </a:ext>
            </a:extLst>
          </p:cNvPr>
          <p:cNvSpPr>
            <a:spLocks noGrp="1"/>
          </p:cNvSpPr>
          <p:nvPr>
            <p:ph type="title"/>
          </p:nvPr>
        </p:nvSpPr>
        <p:spPr/>
        <p:txBody>
          <a:bodyPr lIns="91440" tIns="45720" rIns="91440" bIns="45720" anchor="t"/>
          <a:lstStyle/>
          <a:p>
            <a:pPr algn="ctr"/>
            <a:r>
              <a:rPr lang="en-IE" sz="3200" dirty="0"/>
              <a:t>Explosive Safeguarding Map:</a:t>
            </a:r>
            <a:br>
              <a:rPr lang="en-IE" sz="3200" dirty="0"/>
            </a:br>
            <a:r>
              <a:rPr lang="en-IE" sz="3200" dirty="0"/>
              <a:t>Example</a:t>
            </a:r>
            <a:r>
              <a:rPr lang="en-IE" sz="3200" dirty="0">
                <a:ea typeface="+mj-lt"/>
                <a:cs typeface="+mj-lt"/>
              </a:rPr>
              <a:t> </a:t>
            </a:r>
            <a:r>
              <a:rPr lang="en-IE" sz="3200" dirty="0"/>
              <a:t>1</a:t>
            </a:r>
            <a:endParaRPr lang="en-IE" sz="3200" dirty="0">
              <a:ea typeface="+mj-lt"/>
              <a:cs typeface="+mj-lt"/>
            </a:endParaRPr>
          </a:p>
          <a:p>
            <a:pPr algn="ctr"/>
            <a:endParaRPr lang="en-IE" dirty="0">
              <a:cs typeface="Arial"/>
            </a:endParaRPr>
          </a:p>
        </p:txBody>
      </p:sp>
      <p:sp>
        <p:nvSpPr>
          <p:cNvPr id="3" name="Content Placeholder 2">
            <a:extLst>
              <a:ext uri="{FF2B5EF4-FFF2-40B4-BE49-F238E27FC236}">
                <a16:creationId xmlns:a16="http://schemas.microsoft.com/office/drawing/2014/main" id="{7A6F29F7-B8F1-3C4C-A4AA-EDF32A5FE26A}"/>
              </a:ext>
            </a:extLst>
          </p:cNvPr>
          <p:cNvSpPr>
            <a:spLocks noGrp="1"/>
          </p:cNvSpPr>
          <p:nvPr>
            <p:ph sz="half" idx="2"/>
          </p:nvPr>
        </p:nvSpPr>
        <p:spPr/>
        <p:txBody>
          <a:bodyPr lIns="91440" tIns="45720" rIns="91440" bIns="45720" anchor="t"/>
          <a:lstStyle/>
          <a:p>
            <a:endParaRPr lang="en-IE">
              <a:cs typeface="Arial"/>
            </a:endParaRPr>
          </a:p>
          <a:p>
            <a:endParaRPr lang="en-IE"/>
          </a:p>
        </p:txBody>
      </p:sp>
      <p:pic>
        <p:nvPicPr>
          <p:cNvPr id="5" name="Picture 5" descr="Icon&#10;&#10;Description automatically generated">
            <a:extLst>
              <a:ext uri="{FF2B5EF4-FFF2-40B4-BE49-F238E27FC236}">
                <a16:creationId xmlns:a16="http://schemas.microsoft.com/office/drawing/2014/main" id="{642FAFC8-D3F9-4E4F-A332-1B7DDD822C04}"/>
              </a:ext>
            </a:extLst>
          </p:cNvPr>
          <p:cNvPicPr>
            <a:picLocks noChangeAspect="1"/>
          </p:cNvPicPr>
          <p:nvPr/>
        </p:nvPicPr>
        <p:blipFill>
          <a:blip r:embed="rId3"/>
          <a:stretch>
            <a:fillRect/>
          </a:stretch>
        </p:blipFill>
        <p:spPr>
          <a:xfrm>
            <a:off x="1162050" y="1786114"/>
            <a:ext cx="6819900" cy="4805009"/>
          </a:xfrm>
          <a:prstGeom prst="rect">
            <a:avLst/>
          </a:prstGeom>
        </p:spPr>
      </p:pic>
      <p:sp>
        <p:nvSpPr>
          <p:cNvPr id="9" name="TextBox 8">
            <a:extLst>
              <a:ext uri="{FF2B5EF4-FFF2-40B4-BE49-F238E27FC236}">
                <a16:creationId xmlns:a16="http://schemas.microsoft.com/office/drawing/2014/main" id="{2801AFF3-CD2F-4FBD-8E83-DE7558EA4BA5}"/>
              </a:ext>
            </a:extLst>
          </p:cNvPr>
          <p:cNvSpPr txBox="1"/>
          <p:nvPr/>
        </p:nvSpPr>
        <p:spPr>
          <a:xfrm>
            <a:off x="1752600" y="2133600"/>
            <a:ext cx="5153025"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200">
                <a:cs typeface="Arial"/>
              </a:rPr>
              <a:t>To find the IBD 'Yellow Line":</a:t>
            </a:r>
            <a:endParaRPr lang="en-US"/>
          </a:p>
          <a:p>
            <a:r>
              <a:rPr lang="en-US" sz="1200">
                <a:cs typeface="Arial"/>
              </a:rPr>
              <a:t>Draw a line around all the Radii from the PES IBD Distances</a:t>
            </a:r>
          </a:p>
          <a:p>
            <a:endParaRPr lang="en-US" sz="1200">
              <a:cs typeface="Arial"/>
            </a:endParaRPr>
          </a:p>
        </p:txBody>
      </p:sp>
      <p:sp>
        <p:nvSpPr>
          <p:cNvPr id="6" name="Rectangle 5">
            <a:extLst>
              <a:ext uri="{FF2B5EF4-FFF2-40B4-BE49-F238E27FC236}">
                <a16:creationId xmlns:a16="http://schemas.microsoft.com/office/drawing/2014/main" id="{37BDB8A4-6B16-4B4E-87D3-1B558A7FFE86}"/>
              </a:ext>
            </a:extLst>
          </p:cNvPr>
          <p:cNvSpPr/>
          <p:nvPr/>
        </p:nvSpPr>
        <p:spPr>
          <a:xfrm>
            <a:off x="2641155" y="3095150"/>
            <a:ext cx="800720" cy="22437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Rectangle 7">
            <a:extLst>
              <a:ext uri="{FF2B5EF4-FFF2-40B4-BE49-F238E27FC236}">
                <a16:creationId xmlns:a16="http://schemas.microsoft.com/office/drawing/2014/main" id="{6F0BD5D0-B40F-45F2-A765-8DE513509FC3}"/>
              </a:ext>
            </a:extLst>
          </p:cNvPr>
          <p:cNvSpPr/>
          <p:nvPr/>
        </p:nvSpPr>
        <p:spPr>
          <a:xfrm>
            <a:off x="2978285" y="2752026"/>
            <a:ext cx="3579779" cy="64633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ectangle 9">
            <a:extLst>
              <a:ext uri="{FF2B5EF4-FFF2-40B4-BE49-F238E27FC236}">
                <a16:creationId xmlns:a16="http://schemas.microsoft.com/office/drawing/2014/main" id="{4F39427D-C0F3-4677-9164-7AA13C2B8ECC}"/>
              </a:ext>
            </a:extLst>
          </p:cNvPr>
          <p:cNvSpPr/>
          <p:nvPr/>
        </p:nvSpPr>
        <p:spPr>
          <a:xfrm>
            <a:off x="6001865" y="3122904"/>
            <a:ext cx="885939" cy="208139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Rectangle 10">
            <a:extLst>
              <a:ext uri="{FF2B5EF4-FFF2-40B4-BE49-F238E27FC236}">
                <a16:creationId xmlns:a16="http://schemas.microsoft.com/office/drawing/2014/main" id="{249F4198-E11A-4ED3-AEDF-250F991685E8}"/>
              </a:ext>
            </a:extLst>
          </p:cNvPr>
          <p:cNvSpPr/>
          <p:nvPr/>
        </p:nvSpPr>
        <p:spPr>
          <a:xfrm>
            <a:off x="3041515" y="5015765"/>
            <a:ext cx="3579779" cy="64633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Rectangle: Rounded Corners 3">
            <a:extLst>
              <a:ext uri="{FF2B5EF4-FFF2-40B4-BE49-F238E27FC236}">
                <a16:creationId xmlns:a16="http://schemas.microsoft.com/office/drawing/2014/main" id="{BD3815F3-B72E-4244-8AB4-5A9A932C00CB}"/>
              </a:ext>
            </a:extLst>
          </p:cNvPr>
          <p:cNvSpPr/>
          <p:nvPr/>
        </p:nvSpPr>
        <p:spPr>
          <a:xfrm>
            <a:off x="2975752" y="2779931"/>
            <a:ext cx="3453319" cy="2577830"/>
          </a:xfrm>
          <a:prstGeom prst="roundRect">
            <a:avLst/>
          </a:prstGeom>
          <a:noFill/>
          <a:ln w="53975">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n>
                <a:solidFill>
                  <a:srgbClr val="FFFF00"/>
                </a:solidFill>
              </a:ln>
              <a:noFill/>
            </a:endParaRPr>
          </a:p>
        </p:txBody>
      </p:sp>
    </p:spTree>
    <p:extLst>
      <p:ext uri="{BB962C8B-B14F-4D97-AF65-F5344CB8AC3E}">
        <p14:creationId xmlns:p14="http://schemas.microsoft.com/office/powerpoint/2010/main" val="251657736"/>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851A4D-27CE-A248-8BEB-C060F7C0E81F}"/>
              </a:ext>
            </a:extLst>
          </p:cNvPr>
          <p:cNvSpPr>
            <a:spLocks noGrp="1"/>
          </p:cNvSpPr>
          <p:nvPr>
            <p:ph type="title"/>
          </p:nvPr>
        </p:nvSpPr>
        <p:spPr/>
        <p:txBody>
          <a:bodyPr lIns="91440" tIns="45720" rIns="91440" bIns="45720" anchor="t"/>
          <a:lstStyle/>
          <a:p>
            <a:pPr algn="ctr"/>
            <a:r>
              <a:rPr lang="en-IE" sz="3200" dirty="0"/>
              <a:t>Explosive Safeguarding Map:</a:t>
            </a:r>
            <a:br>
              <a:rPr lang="en-IE" sz="3200" dirty="0"/>
            </a:br>
            <a:r>
              <a:rPr lang="en-IE" sz="3200" dirty="0"/>
              <a:t>Example</a:t>
            </a:r>
            <a:r>
              <a:rPr lang="en-IE" sz="3200" dirty="0">
                <a:ea typeface="+mj-lt"/>
                <a:cs typeface="+mj-lt"/>
              </a:rPr>
              <a:t> </a:t>
            </a:r>
            <a:r>
              <a:rPr lang="en-IE" sz="3200" dirty="0"/>
              <a:t>1</a:t>
            </a:r>
            <a:endParaRPr lang="en-IE" sz="3200" dirty="0">
              <a:ea typeface="+mj-lt"/>
              <a:cs typeface="+mj-lt"/>
            </a:endParaRPr>
          </a:p>
          <a:p>
            <a:pPr algn="ctr"/>
            <a:endParaRPr lang="en-IE" dirty="0">
              <a:cs typeface="Arial"/>
            </a:endParaRPr>
          </a:p>
        </p:txBody>
      </p:sp>
      <p:sp>
        <p:nvSpPr>
          <p:cNvPr id="3" name="Content Placeholder 2">
            <a:extLst>
              <a:ext uri="{FF2B5EF4-FFF2-40B4-BE49-F238E27FC236}">
                <a16:creationId xmlns:a16="http://schemas.microsoft.com/office/drawing/2014/main" id="{7A6F29F7-B8F1-3C4C-A4AA-EDF32A5FE26A}"/>
              </a:ext>
            </a:extLst>
          </p:cNvPr>
          <p:cNvSpPr>
            <a:spLocks noGrp="1"/>
          </p:cNvSpPr>
          <p:nvPr>
            <p:ph sz="half" idx="2"/>
          </p:nvPr>
        </p:nvSpPr>
        <p:spPr/>
        <p:txBody>
          <a:bodyPr lIns="91440" tIns="45720" rIns="91440" bIns="45720" anchor="t"/>
          <a:lstStyle/>
          <a:p>
            <a:endParaRPr lang="en-IE">
              <a:cs typeface="Arial"/>
            </a:endParaRPr>
          </a:p>
          <a:p>
            <a:endParaRPr lang="en-IE"/>
          </a:p>
        </p:txBody>
      </p:sp>
      <p:pic>
        <p:nvPicPr>
          <p:cNvPr id="4" name="Picture 4" descr="Logo, schematic&#10;&#10;Description automatically generated">
            <a:extLst>
              <a:ext uri="{FF2B5EF4-FFF2-40B4-BE49-F238E27FC236}">
                <a16:creationId xmlns:a16="http://schemas.microsoft.com/office/drawing/2014/main" id="{1A1C0E85-5151-4ABD-8EA6-7C4CEBF1FF8D}"/>
              </a:ext>
            </a:extLst>
          </p:cNvPr>
          <p:cNvPicPr>
            <a:picLocks noChangeAspect="1"/>
          </p:cNvPicPr>
          <p:nvPr/>
        </p:nvPicPr>
        <p:blipFill>
          <a:blip r:embed="rId3"/>
          <a:stretch>
            <a:fillRect/>
          </a:stretch>
        </p:blipFill>
        <p:spPr>
          <a:xfrm>
            <a:off x="1190625" y="1778241"/>
            <a:ext cx="6762750" cy="4811230"/>
          </a:xfrm>
          <a:prstGeom prst="rect">
            <a:avLst/>
          </a:prstGeom>
        </p:spPr>
      </p:pic>
      <p:sp>
        <p:nvSpPr>
          <p:cNvPr id="8" name="TextBox 7">
            <a:extLst>
              <a:ext uri="{FF2B5EF4-FFF2-40B4-BE49-F238E27FC236}">
                <a16:creationId xmlns:a16="http://schemas.microsoft.com/office/drawing/2014/main" id="{B751164D-201B-4010-AA17-198833B4CD3D}"/>
              </a:ext>
            </a:extLst>
          </p:cNvPr>
          <p:cNvSpPr txBox="1"/>
          <p:nvPr/>
        </p:nvSpPr>
        <p:spPr>
          <a:xfrm>
            <a:off x="1362075" y="1866900"/>
            <a:ext cx="5153025"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200">
                <a:cs typeface="Arial"/>
              </a:rPr>
              <a:t>The Vulnerable Building Distance (VBD) is twice the IBD Distance:</a:t>
            </a:r>
            <a:endParaRPr lang="en-US">
              <a:cs typeface="Arial"/>
            </a:endParaRPr>
          </a:p>
          <a:p>
            <a:r>
              <a:rPr lang="en-US" sz="1200">
                <a:cs typeface="Arial"/>
              </a:rPr>
              <a:t>Draw this circle for all PES with a Radius of 2xIBD radius</a:t>
            </a:r>
            <a:endParaRPr lang="en-US"/>
          </a:p>
          <a:p>
            <a:endParaRPr lang="en-US" sz="1200">
              <a:cs typeface="Arial"/>
            </a:endParaRPr>
          </a:p>
        </p:txBody>
      </p:sp>
    </p:spTree>
    <p:extLst>
      <p:ext uri="{BB962C8B-B14F-4D97-AF65-F5344CB8AC3E}">
        <p14:creationId xmlns:p14="http://schemas.microsoft.com/office/powerpoint/2010/main" val="4199218477"/>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851A4D-27CE-A248-8BEB-C060F7C0E81F}"/>
              </a:ext>
            </a:extLst>
          </p:cNvPr>
          <p:cNvSpPr>
            <a:spLocks noGrp="1"/>
          </p:cNvSpPr>
          <p:nvPr>
            <p:ph type="title"/>
          </p:nvPr>
        </p:nvSpPr>
        <p:spPr/>
        <p:txBody>
          <a:bodyPr lIns="91440" tIns="45720" rIns="91440" bIns="45720" anchor="t"/>
          <a:lstStyle/>
          <a:p>
            <a:pPr algn="ctr"/>
            <a:r>
              <a:rPr lang="en-IE" sz="3200" dirty="0"/>
              <a:t>Explosive Safeguarding Map:</a:t>
            </a:r>
            <a:br>
              <a:rPr lang="en-IE" sz="3200" dirty="0"/>
            </a:br>
            <a:r>
              <a:rPr lang="en-IE" sz="3200" dirty="0"/>
              <a:t>Example</a:t>
            </a:r>
            <a:r>
              <a:rPr lang="en-IE" sz="3200" dirty="0">
                <a:ea typeface="+mj-lt"/>
                <a:cs typeface="+mj-lt"/>
              </a:rPr>
              <a:t> </a:t>
            </a:r>
            <a:r>
              <a:rPr lang="en-IE" sz="3200" dirty="0"/>
              <a:t>1</a:t>
            </a:r>
            <a:endParaRPr lang="en-IE" sz="3200" dirty="0">
              <a:ea typeface="+mj-lt"/>
              <a:cs typeface="+mj-lt"/>
            </a:endParaRPr>
          </a:p>
          <a:p>
            <a:pPr algn="ctr"/>
            <a:endParaRPr lang="en-IE" dirty="0">
              <a:cs typeface="Arial"/>
            </a:endParaRPr>
          </a:p>
        </p:txBody>
      </p:sp>
      <p:sp>
        <p:nvSpPr>
          <p:cNvPr id="3" name="Content Placeholder 2">
            <a:extLst>
              <a:ext uri="{FF2B5EF4-FFF2-40B4-BE49-F238E27FC236}">
                <a16:creationId xmlns:a16="http://schemas.microsoft.com/office/drawing/2014/main" id="{7A6F29F7-B8F1-3C4C-A4AA-EDF32A5FE26A}"/>
              </a:ext>
            </a:extLst>
          </p:cNvPr>
          <p:cNvSpPr>
            <a:spLocks noGrp="1"/>
          </p:cNvSpPr>
          <p:nvPr>
            <p:ph sz="half" idx="2"/>
          </p:nvPr>
        </p:nvSpPr>
        <p:spPr/>
        <p:txBody>
          <a:bodyPr lIns="91440" tIns="45720" rIns="91440" bIns="45720" anchor="t"/>
          <a:lstStyle/>
          <a:p>
            <a:endParaRPr lang="en-IE">
              <a:cs typeface="Arial"/>
            </a:endParaRPr>
          </a:p>
          <a:p>
            <a:endParaRPr lang="en-IE"/>
          </a:p>
        </p:txBody>
      </p:sp>
      <p:pic>
        <p:nvPicPr>
          <p:cNvPr id="4" name="Picture 4" descr="Schematic&#10;&#10;Description automatically generated">
            <a:extLst>
              <a:ext uri="{FF2B5EF4-FFF2-40B4-BE49-F238E27FC236}">
                <a16:creationId xmlns:a16="http://schemas.microsoft.com/office/drawing/2014/main" id="{1E231825-10D1-422A-B393-C7ED248F09B6}"/>
              </a:ext>
            </a:extLst>
          </p:cNvPr>
          <p:cNvPicPr>
            <a:picLocks noChangeAspect="1"/>
          </p:cNvPicPr>
          <p:nvPr/>
        </p:nvPicPr>
        <p:blipFill>
          <a:blip r:embed="rId3"/>
          <a:stretch>
            <a:fillRect/>
          </a:stretch>
        </p:blipFill>
        <p:spPr>
          <a:xfrm>
            <a:off x="1081088" y="1744543"/>
            <a:ext cx="6981825" cy="4869101"/>
          </a:xfrm>
          <a:prstGeom prst="rect">
            <a:avLst/>
          </a:prstGeom>
        </p:spPr>
      </p:pic>
      <p:sp>
        <p:nvSpPr>
          <p:cNvPr id="6" name="TextBox 5">
            <a:extLst>
              <a:ext uri="{FF2B5EF4-FFF2-40B4-BE49-F238E27FC236}">
                <a16:creationId xmlns:a16="http://schemas.microsoft.com/office/drawing/2014/main" id="{DED0E675-F05C-4EA2-A731-806E93747B80}"/>
              </a:ext>
            </a:extLst>
          </p:cNvPr>
          <p:cNvSpPr txBox="1"/>
          <p:nvPr/>
        </p:nvSpPr>
        <p:spPr>
          <a:xfrm>
            <a:off x="1362075" y="1866900"/>
            <a:ext cx="5153025"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200">
                <a:cs typeface="Arial"/>
              </a:rPr>
              <a:t>The Vulnerable Building Distance (VBD) is twice the IBD Distance:</a:t>
            </a:r>
            <a:endParaRPr lang="en-US">
              <a:cs typeface="Arial"/>
            </a:endParaRPr>
          </a:p>
          <a:p>
            <a:r>
              <a:rPr lang="en-US" sz="1200">
                <a:cs typeface="Arial"/>
              </a:rPr>
              <a:t>Draw this circle for all PES with a Radius of 2xIBD radius</a:t>
            </a:r>
            <a:endParaRPr lang="en-US"/>
          </a:p>
          <a:p>
            <a:endParaRPr lang="en-US" sz="1200">
              <a:cs typeface="Arial"/>
            </a:endParaRPr>
          </a:p>
        </p:txBody>
      </p:sp>
    </p:spTree>
    <p:extLst>
      <p:ext uri="{BB962C8B-B14F-4D97-AF65-F5344CB8AC3E}">
        <p14:creationId xmlns:p14="http://schemas.microsoft.com/office/powerpoint/2010/main" val="1308679218"/>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851A4D-27CE-A248-8BEB-C060F7C0E81F}"/>
              </a:ext>
            </a:extLst>
          </p:cNvPr>
          <p:cNvSpPr>
            <a:spLocks noGrp="1"/>
          </p:cNvSpPr>
          <p:nvPr>
            <p:ph type="title"/>
          </p:nvPr>
        </p:nvSpPr>
        <p:spPr/>
        <p:txBody>
          <a:bodyPr lIns="91440" tIns="45720" rIns="91440" bIns="45720" anchor="t"/>
          <a:lstStyle/>
          <a:p>
            <a:pPr algn="ctr"/>
            <a:r>
              <a:rPr lang="en-IE" sz="3200" dirty="0"/>
              <a:t>Explosive Safeguarding Map:</a:t>
            </a:r>
            <a:br>
              <a:rPr lang="en-IE" sz="3200" dirty="0"/>
            </a:br>
            <a:r>
              <a:rPr lang="en-IE" sz="3200" dirty="0"/>
              <a:t>Example</a:t>
            </a:r>
            <a:r>
              <a:rPr lang="en-IE" sz="3200" dirty="0">
                <a:ea typeface="+mj-lt"/>
                <a:cs typeface="+mj-lt"/>
              </a:rPr>
              <a:t> </a:t>
            </a:r>
            <a:r>
              <a:rPr lang="en-IE" sz="3200" dirty="0"/>
              <a:t>1</a:t>
            </a:r>
            <a:endParaRPr lang="en-IE" sz="3200" dirty="0">
              <a:ea typeface="+mj-lt"/>
              <a:cs typeface="+mj-lt"/>
            </a:endParaRPr>
          </a:p>
          <a:p>
            <a:pPr algn="ctr"/>
            <a:endParaRPr lang="en-IE" dirty="0">
              <a:cs typeface="Arial"/>
            </a:endParaRPr>
          </a:p>
        </p:txBody>
      </p:sp>
      <p:sp>
        <p:nvSpPr>
          <p:cNvPr id="3" name="Content Placeholder 2">
            <a:extLst>
              <a:ext uri="{FF2B5EF4-FFF2-40B4-BE49-F238E27FC236}">
                <a16:creationId xmlns:a16="http://schemas.microsoft.com/office/drawing/2014/main" id="{7A6F29F7-B8F1-3C4C-A4AA-EDF32A5FE26A}"/>
              </a:ext>
            </a:extLst>
          </p:cNvPr>
          <p:cNvSpPr>
            <a:spLocks noGrp="1"/>
          </p:cNvSpPr>
          <p:nvPr>
            <p:ph sz="half" idx="2"/>
          </p:nvPr>
        </p:nvSpPr>
        <p:spPr/>
        <p:txBody>
          <a:bodyPr lIns="91440" tIns="45720" rIns="91440" bIns="45720" anchor="t"/>
          <a:lstStyle/>
          <a:p>
            <a:endParaRPr lang="en-IE">
              <a:cs typeface="Arial"/>
            </a:endParaRPr>
          </a:p>
          <a:p>
            <a:endParaRPr lang="en-IE"/>
          </a:p>
        </p:txBody>
      </p:sp>
      <p:pic>
        <p:nvPicPr>
          <p:cNvPr id="4" name="Picture 4" descr="A picture containing chart&#10;&#10;Description automatically generated">
            <a:extLst>
              <a:ext uri="{FF2B5EF4-FFF2-40B4-BE49-F238E27FC236}">
                <a16:creationId xmlns:a16="http://schemas.microsoft.com/office/drawing/2014/main" id="{6EF24B6D-C59E-4113-A3BC-EAB0AB5A00AD}"/>
              </a:ext>
            </a:extLst>
          </p:cNvPr>
          <p:cNvPicPr>
            <a:picLocks noChangeAspect="1"/>
          </p:cNvPicPr>
          <p:nvPr/>
        </p:nvPicPr>
        <p:blipFill>
          <a:blip r:embed="rId3"/>
          <a:stretch>
            <a:fillRect/>
          </a:stretch>
        </p:blipFill>
        <p:spPr>
          <a:xfrm>
            <a:off x="1138237" y="1690208"/>
            <a:ext cx="6867525" cy="4801560"/>
          </a:xfrm>
          <a:prstGeom prst="rect">
            <a:avLst/>
          </a:prstGeom>
        </p:spPr>
      </p:pic>
      <p:sp>
        <p:nvSpPr>
          <p:cNvPr id="6" name="TextBox 5">
            <a:extLst>
              <a:ext uri="{FF2B5EF4-FFF2-40B4-BE49-F238E27FC236}">
                <a16:creationId xmlns:a16="http://schemas.microsoft.com/office/drawing/2014/main" id="{935F6504-B311-40A7-B038-105A1DBDC69A}"/>
              </a:ext>
            </a:extLst>
          </p:cNvPr>
          <p:cNvSpPr txBox="1"/>
          <p:nvPr/>
        </p:nvSpPr>
        <p:spPr>
          <a:xfrm>
            <a:off x="1295400" y="1752600"/>
            <a:ext cx="5153025"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200">
                <a:cs typeface="Arial"/>
              </a:rPr>
              <a:t>The Vulnerable Building Distance (VBD) is twice the IBD Distance:</a:t>
            </a:r>
            <a:endParaRPr lang="en-US">
              <a:cs typeface="Arial"/>
            </a:endParaRPr>
          </a:p>
          <a:p>
            <a:r>
              <a:rPr lang="en-US" sz="1200">
                <a:cs typeface="Arial"/>
              </a:rPr>
              <a:t>Draw this circle for all PES with a Radius of 2xIBD radius</a:t>
            </a:r>
            <a:endParaRPr lang="en-US"/>
          </a:p>
          <a:p>
            <a:endParaRPr lang="en-US" sz="1200">
              <a:cs typeface="Arial"/>
            </a:endParaRPr>
          </a:p>
        </p:txBody>
      </p:sp>
    </p:spTree>
    <p:extLst>
      <p:ext uri="{BB962C8B-B14F-4D97-AF65-F5344CB8AC3E}">
        <p14:creationId xmlns:p14="http://schemas.microsoft.com/office/powerpoint/2010/main" val="3845696266"/>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851A4D-27CE-A248-8BEB-C060F7C0E81F}"/>
              </a:ext>
            </a:extLst>
          </p:cNvPr>
          <p:cNvSpPr>
            <a:spLocks noGrp="1"/>
          </p:cNvSpPr>
          <p:nvPr>
            <p:ph type="title"/>
          </p:nvPr>
        </p:nvSpPr>
        <p:spPr/>
        <p:txBody>
          <a:bodyPr lIns="91440" tIns="45720" rIns="91440" bIns="45720" anchor="t"/>
          <a:lstStyle/>
          <a:p>
            <a:pPr algn="ctr"/>
            <a:r>
              <a:rPr lang="en-IE" sz="3200" dirty="0"/>
              <a:t>Explosive Safeguarding Map:</a:t>
            </a:r>
            <a:br>
              <a:rPr lang="en-IE" sz="3200" dirty="0"/>
            </a:br>
            <a:r>
              <a:rPr lang="en-IE" sz="3200" dirty="0"/>
              <a:t>Example</a:t>
            </a:r>
            <a:r>
              <a:rPr lang="en-IE" sz="3200" dirty="0">
                <a:ea typeface="+mj-lt"/>
                <a:cs typeface="+mj-lt"/>
              </a:rPr>
              <a:t> </a:t>
            </a:r>
            <a:r>
              <a:rPr lang="en-IE" sz="3200" dirty="0"/>
              <a:t>1</a:t>
            </a:r>
            <a:endParaRPr lang="en-IE" sz="3200" dirty="0">
              <a:ea typeface="+mj-lt"/>
              <a:cs typeface="+mj-lt"/>
            </a:endParaRPr>
          </a:p>
          <a:p>
            <a:pPr algn="ctr"/>
            <a:endParaRPr lang="en-IE" dirty="0">
              <a:cs typeface="Arial"/>
            </a:endParaRPr>
          </a:p>
        </p:txBody>
      </p:sp>
      <p:sp>
        <p:nvSpPr>
          <p:cNvPr id="3" name="Content Placeholder 2">
            <a:extLst>
              <a:ext uri="{FF2B5EF4-FFF2-40B4-BE49-F238E27FC236}">
                <a16:creationId xmlns:a16="http://schemas.microsoft.com/office/drawing/2014/main" id="{7A6F29F7-B8F1-3C4C-A4AA-EDF32A5FE26A}"/>
              </a:ext>
            </a:extLst>
          </p:cNvPr>
          <p:cNvSpPr>
            <a:spLocks noGrp="1"/>
          </p:cNvSpPr>
          <p:nvPr>
            <p:ph sz="half" idx="2"/>
          </p:nvPr>
        </p:nvSpPr>
        <p:spPr/>
        <p:txBody>
          <a:bodyPr lIns="91440" tIns="45720" rIns="91440" bIns="45720" anchor="t"/>
          <a:lstStyle/>
          <a:p>
            <a:endParaRPr lang="en-IE">
              <a:cs typeface="Arial"/>
            </a:endParaRPr>
          </a:p>
          <a:p>
            <a:endParaRPr lang="en-IE"/>
          </a:p>
        </p:txBody>
      </p:sp>
      <p:pic>
        <p:nvPicPr>
          <p:cNvPr id="4" name="Picture 4" descr="Chart&#10;&#10;Description automatically generated">
            <a:extLst>
              <a:ext uri="{FF2B5EF4-FFF2-40B4-BE49-F238E27FC236}">
                <a16:creationId xmlns:a16="http://schemas.microsoft.com/office/drawing/2014/main" id="{0BBA5288-0D76-4814-A8B4-CE67810AC9E5}"/>
              </a:ext>
            </a:extLst>
          </p:cNvPr>
          <p:cNvPicPr>
            <a:picLocks noChangeAspect="1"/>
          </p:cNvPicPr>
          <p:nvPr/>
        </p:nvPicPr>
        <p:blipFill>
          <a:blip r:embed="rId3"/>
          <a:stretch>
            <a:fillRect/>
          </a:stretch>
        </p:blipFill>
        <p:spPr>
          <a:xfrm>
            <a:off x="1119188" y="1713188"/>
            <a:ext cx="6905625" cy="4831797"/>
          </a:xfrm>
          <a:prstGeom prst="rect">
            <a:avLst/>
          </a:prstGeom>
        </p:spPr>
      </p:pic>
      <p:sp>
        <p:nvSpPr>
          <p:cNvPr id="7" name="TextBox 6">
            <a:extLst>
              <a:ext uri="{FF2B5EF4-FFF2-40B4-BE49-F238E27FC236}">
                <a16:creationId xmlns:a16="http://schemas.microsoft.com/office/drawing/2014/main" id="{6FA5F016-8030-4884-8BE7-A397436D8F08}"/>
              </a:ext>
            </a:extLst>
          </p:cNvPr>
          <p:cNvSpPr txBox="1"/>
          <p:nvPr/>
        </p:nvSpPr>
        <p:spPr>
          <a:xfrm>
            <a:off x="1285875" y="1738312"/>
            <a:ext cx="5153025"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200">
                <a:cs typeface="Arial"/>
              </a:rPr>
              <a:t>The Vulnerable Building Distance (VBD) is twice the IBD Distance:</a:t>
            </a:r>
            <a:endParaRPr lang="en-US">
              <a:cs typeface="Arial"/>
            </a:endParaRPr>
          </a:p>
          <a:p>
            <a:r>
              <a:rPr lang="en-US" sz="1200">
                <a:cs typeface="Arial"/>
              </a:rPr>
              <a:t>Draw this circle for all PES with a Radius of 2xIBD radius</a:t>
            </a:r>
            <a:endParaRPr lang="en-US"/>
          </a:p>
          <a:p>
            <a:endParaRPr lang="en-US" sz="1200">
              <a:cs typeface="Arial"/>
            </a:endParaRPr>
          </a:p>
        </p:txBody>
      </p:sp>
    </p:spTree>
    <p:extLst>
      <p:ext uri="{BB962C8B-B14F-4D97-AF65-F5344CB8AC3E}">
        <p14:creationId xmlns:p14="http://schemas.microsoft.com/office/powerpoint/2010/main" val="86493258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851A4D-27CE-A248-8BEB-C060F7C0E81F}"/>
              </a:ext>
            </a:extLst>
          </p:cNvPr>
          <p:cNvSpPr>
            <a:spLocks noGrp="1"/>
          </p:cNvSpPr>
          <p:nvPr>
            <p:ph type="title"/>
          </p:nvPr>
        </p:nvSpPr>
        <p:spPr/>
        <p:txBody>
          <a:bodyPr/>
          <a:lstStyle/>
          <a:p>
            <a:pPr algn="ctr"/>
            <a:r>
              <a:rPr lang="en-IE" sz="3200" dirty="0"/>
              <a:t>Quantity Distances</a:t>
            </a:r>
          </a:p>
        </p:txBody>
      </p:sp>
      <p:sp>
        <p:nvSpPr>
          <p:cNvPr id="3" name="Content Placeholder 2">
            <a:extLst>
              <a:ext uri="{FF2B5EF4-FFF2-40B4-BE49-F238E27FC236}">
                <a16:creationId xmlns:a16="http://schemas.microsoft.com/office/drawing/2014/main" id="{7A6F29F7-B8F1-3C4C-A4AA-EDF32A5FE26A}"/>
              </a:ext>
            </a:extLst>
          </p:cNvPr>
          <p:cNvSpPr>
            <a:spLocks noGrp="1"/>
          </p:cNvSpPr>
          <p:nvPr>
            <p:ph sz="half" idx="2"/>
          </p:nvPr>
        </p:nvSpPr>
        <p:spPr/>
        <p:txBody>
          <a:bodyPr lIns="91440" tIns="45720" rIns="91440" bIns="45720" anchor="t"/>
          <a:lstStyle/>
          <a:p>
            <a:r>
              <a:rPr lang="en-US" sz="2800" dirty="0"/>
              <a:t>One of the most efficient means of protecting people and infrastructure from the effects of an explosive event is by the use of </a:t>
            </a:r>
            <a:r>
              <a:rPr lang="en-US" sz="2800" u="sng" dirty="0"/>
              <a:t>separation distances</a:t>
            </a:r>
            <a:br>
              <a:rPr lang="en-US" sz="2400" dirty="0"/>
            </a:br>
            <a:endParaRPr lang="en-US" sz="2400" dirty="0"/>
          </a:p>
          <a:p>
            <a:r>
              <a:rPr lang="en-US" sz="2800" dirty="0"/>
              <a:t>Ensures that the public are always at a tolerably safe distance from the explosives during storage and handling</a:t>
            </a:r>
            <a:br>
              <a:rPr lang="en-US" sz="2800" dirty="0"/>
            </a:br>
            <a:endParaRPr lang="en-US" sz="2800" dirty="0"/>
          </a:p>
          <a:p>
            <a:endParaRPr lang="en-IE" dirty="0"/>
          </a:p>
        </p:txBody>
      </p:sp>
      <p:sp>
        <p:nvSpPr>
          <p:cNvPr id="5" name="TextBox 4">
            <a:extLst>
              <a:ext uri="{FF2B5EF4-FFF2-40B4-BE49-F238E27FC236}">
                <a16:creationId xmlns:a16="http://schemas.microsoft.com/office/drawing/2014/main" id="{DCD7E42C-B6DB-3146-8524-DD030E6E251F}"/>
              </a:ext>
            </a:extLst>
          </p:cNvPr>
          <p:cNvSpPr txBox="1"/>
          <p:nvPr/>
        </p:nvSpPr>
        <p:spPr>
          <a:xfrm>
            <a:off x="627459" y="5235556"/>
            <a:ext cx="7886700" cy="830997"/>
          </a:xfrm>
          <a:prstGeom prst="rect">
            <a:avLst/>
          </a:prstGeom>
          <a:noFill/>
        </p:spPr>
        <p:txBody>
          <a:bodyPr wrap="square" rtlCol="0">
            <a:spAutoFit/>
          </a:bodyPr>
          <a:lstStyle/>
          <a:p>
            <a:pPr algn="ctr"/>
            <a:r>
              <a:rPr lang="en-US" sz="2400">
                <a:solidFill>
                  <a:srgbClr val="FF0000"/>
                </a:solidFill>
              </a:rPr>
              <a:t>“The greater the separation distance, the greater the protection afforded”</a:t>
            </a:r>
            <a:endParaRPr lang="en-IE" sz="2400">
              <a:solidFill>
                <a:srgbClr val="FF0000"/>
              </a:solidFill>
            </a:endParaRPr>
          </a:p>
        </p:txBody>
      </p:sp>
    </p:spTree>
    <p:extLst>
      <p:ext uri="{BB962C8B-B14F-4D97-AF65-F5344CB8AC3E}">
        <p14:creationId xmlns:p14="http://schemas.microsoft.com/office/powerpoint/2010/main" val="2271791464"/>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851A4D-27CE-A248-8BEB-C060F7C0E81F}"/>
              </a:ext>
            </a:extLst>
          </p:cNvPr>
          <p:cNvSpPr>
            <a:spLocks noGrp="1"/>
          </p:cNvSpPr>
          <p:nvPr>
            <p:ph type="title"/>
          </p:nvPr>
        </p:nvSpPr>
        <p:spPr/>
        <p:txBody>
          <a:bodyPr lIns="91440" tIns="45720" rIns="91440" bIns="45720" anchor="t"/>
          <a:lstStyle/>
          <a:p>
            <a:pPr algn="ctr"/>
            <a:r>
              <a:rPr lang="en-IE" sz="3200" dirty="0"/>
              <a:t>Explosive Safeguarding Map:</a:t>
            </a:r>
            <a:br>
              <a:rPr lang="en-IE" sz="3200" dirty="0"/>
            </a:br>
            <a:r>
              <a:rPr lang="en-IE" sz="3200" dirty="0"/>
              <a:t>Example</a:t>
            </a:r>
            <a:endParaRPr lang="en-US" sz="3200" dirty="0"/>
          </a:p>
        </p:txBody>
      </p:sp>
      <p:sp>
        <p:nvSpPr>
          <p:cNvPr id="3" name="Content Placeholder 2">
            <a:extLst>
              <a:ext uri="{FF2B5EF4-FFF2-40B4-BE49-F238E27FC236}">
                <a16:creationId xmlns:a16="http://schemas.microsoft.com/office/drawing/2014/main" id="{7A6F29F7-B8F1-3C4C-A4AA-EDF32A5FE26A}"/>
              </a:ext>
            </a:extLst>
          </p:cNvPr>
          <p:cNvSpPr>
            <a:spLocks noGrp="1"/>
          </p:cNvSpPr>
          <p:nvPr>
            <p:ph sz="half" idx="2"/>
          </p:nvPr>
        </p:nvSpPr>
        <p:spPr/>
        <p:txBody>
          <a:bodyPr lIns="91440" tIns="45720" rIns="91440" bIns="45720" anchor="t"/>
          <a:lstStyle/>
          <a:p>
            <a:endParaRPr lang="en-IE">
              <a:cs typeface="Arial"/>
            </a:endParaRPr>
          </a:p>
          <a:p>
            <a:endParaRPr lang="en-IE"/>
          </a:p>
        </p:txBody>
      </p:sp>
      <p:pic>
        <p:nvPicPr>
          <p:cNvPr id="4" name="Picture 4" descr="Chart&#10;&#10;Description automatically generated">
            <a:extLst>
              <a:ext uri="{FF2B5EF4-FFF2-40B4-BE49-F238E27FC236}">
                <a16:creationId xmlns:a16="http://schemas.microsoft.com/office/drawing/2014/main" id="{35DDE569-C5C3-48F5-8CAA-6604145B1FC4}"/>
              </a:ext>
            </a:extLst>
          </p:cNvPr>
          <p:cNvPicPr>
            <a:picLocks noChangeAspect="1"/>
          </p:cNvPicPr>
          <p:nvPr/>
        </p:nvPicPr>
        <p:blipFill>
          <a:blip r:embed="rId3"/>
          <a:stretch>
            <a:fillRect/>
          </a:stretch>
        </p:blipFill>
        <p:spPr>
          <a:xfrm>
            <a:off x="1123950" y="1687754"/>
            <a:ext cx="6896100" cy="4906480"/>
          </a:xfrm>
          <a:prstGeom prst="rect">
            <a:avLst/>
          </a:prstGeom>
        </p:spPr>
      </p:pic>
      <p:sp>
        <p:nvSpPr>
          <p:cNvPr id="6" name="TextBox 5">
            <a:extLst>
              <a:ext uri="{FF2B5EF4-FFF2-40B4-BE49-F238E27FC236}">
                <a16:creationId xmlns:a16="http://schemas.microsoft.com/office/drawing/2014/main" id="{BB6EE705-2F30-4D22-A950-9DBA2759F67C}"/>
              </a:ext>
            </a:extLst>
          </p:cNvPr>
          <p:cNvSpPr txBox="1"/>
          <p:nvPr/>
        </p:nvSpPr>
        <p:spPr>
          <a:xfrm>
            <a:off x="1295400" y="1762125"/>
            <a:ext cx="5153025"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200">
                <a:cs typeface="Arial"/>
              </a:rPr>
              <a:t>The Vulnerable Building Distance (VBD) is twice the IBD Distance:</a:t>
            </a:r>
            <a:endParaRPr lang="en-US">
              <a:cs typeface="Arial"/>
            </a:endParaRPr>
          </a:p>
          <a:p>
            <a:r>
              <a:rPr lang="en-US" sz="1200">
                <a:cs typeface="Arial"/>
              </a:rPr>
              <a:t>Draw this circle for all PES with a Radius of 2xIBD radius</a:t>
            </a:r>
            <a:endParaRPr lang="en-US"/>
          </a:p>
          <a:p>
            <a:endParaRPr lang="en-US" sz="1200">
              <a:cs typeface="Arial"/>
            </a:endParaRPr>
          </a:p>
        </p:txBody>
      </p:sp>
    </p:spTree>
    <p:extLst>
      <p:ext uri="{BB962C8B-B14F-4D97-AF65-F5344CB8AC3E}">
        <p14:creationId xmlns:p14="http://schemas.microsoft.com/office/powerpoint/2010/main" val="3538878127"/>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851A4D-27CE-A248-8BEB-C060F7C0E81F}"/>
              </a:ext>
            </a:extLst>
          </p:cNvPr>
          <p:cNvSpPr>
            <a:spLocks noGrp="1"/>
          </p:cNvSpPr>
          <p:nvPr>
            <p:ph type="title"/>
          </p:nvPr>
        </p:nvSpPr>
        <p:spPr/>
        <p:txBody>
          <a:bodyPr lIns="91440" tIns="45720" rIns="91440" bIns="45720" anchor="t"/>
          <a:lstStyle/>
          <a:p>
            <a:pPr algn="ctr"/>
            <a:r>
              <a:rPr lang="en-IE" sz="3200" dirty="0"/>
              <a:t>Explosive Safeguarding Map:</a:t>
            </a:r>
            <a:br>
              <a:rPr lang="en-IE" sz="3200" dirty="0"/>
            </a:br>
            <a:r>
              <a:rPr lang="en-IE" sz="3200" dirty="0"/>
              <a:t>Example</a:t>
            </a:r>
            <a:r>
              <a:rPr lang="en-IE" sz="3200" dirty="0">
                <a:ea typeface="+mj-lt"/>
                <a:cs typeface="+mj-lt"/>
              </a:rPr>
              <a:t> </a:t>
            </a:r>
            <a:r>
              <a:rPr lang="en-IE" sz="3200" dirty="0"/>
              <a:t>1</a:t>
            </a:r>
            <a:endParaRPr lang="en-IE" sz="3200" dirty="0">
              <a:ea typeface="+mj-lt"/>
              <a:cs typeface="+mj-lt"/>
            </a:endParaRPr>
          </a:p>
          <a:p>
            <a:pPr algn="ctr"/>
            <a:endParaRPr lang="en-IE" dirty="0">
              <a:cs typeface="Arial"/>
            </a:endParaRPr>
          </a:p>
        </p:txBody>
      </p:sp>
      <p:sp>
        <p:nvSpPr>
          <p:cNvPr id="3" name="Content Placeholder 2">
            <a:extLst>
              <a:ext uri="{FF2B5EF4-FFF2-40B4-BE49-F238E27FC236}">
                <a16:creationId xmlns:a16="http://schemas.microsoft.com/office/drawing/2014/main" id="{7A6F29F7-B8F1-3C4C-A4AA-EDF32A5FE26A}"/>
              </a:ext>
            </a:extLst>
          </p:cNvPr>
          <p:cNvSpPr>
            <a:spLocks noGrp="1"/>
          </p:cNvSpPr>
          <p:nvPr>
            <p:ph sz="half" idx="2"/>
          </p:nvPr>
        </p:nvSpPr>
        <p:spPr/>
        <p:txBody>
          <a:bodyPr lIns="91440" tIns="45720" rIns="91440" bIns="45720" anchor="t"/>
          <a:lstStyle/>
          <a:p>
            <a:endParaRPr lang="en-IE">
              <a:cs typeface="Arial"/>
            </a:endParaRPr>
          </a:p>
          <a:p>
            <a:endParaRPr lang="en-IE"/>
          </a:p>
        </p:txBody>
      </p:sp>
      <p:pic>
        <p:nvPicPr>
          <p:cNvPr id="4" name="Picture 4" descr="Chart&#10;&#10;Description automatically generated">
            <a:extLst>
              <a:ext uri="{FF2B5EF4-FFF2-40B4-BE49-F238E27FC236}">
                <a16:creationId xmlns:a16="http://schemas.microsoft.com/office/drawing/2014/main" id="{079D67A2-63E1-4E30-B8F7-D3FAF15075B0}"/>
              </a:ext>
            </a:extLst>
          </p:cNvPr>
          <p:cNvPicPr>
            <a:picLocks noChangeAspect="1"/>
          </p:cNvPicPr>
          <p:nvPr/>
        </p:nvPicPr>
        <p:blipFill>
          <a:blip r:embed="rId3"/>
          <a:stretch>
            <a:fillRect/>
          </a:stretch>
        </p:blipFill>
        <p:spPr>
          <a:xfrm>
            <a:off x="1042988" y="1688446"/>
            <a:ext cx="7058025" cy="4857472"/>
          </a:xfrm>
          <a:prstGeom prst="rect">
            <a:avLst/>
          </a:prstGeom>
        </p:spPr>
      </p:pic>
      <p:sp>
        <p:nvSpPr>
          <p:cNvPr id="6" name="TextBox 5">
            <a:extLst>
              <a:ext uri="{FF2B5EF4-FFF2-40B4-BE49-F238E27FC236}">
                <a16:creationId xmlns:a16="http://schemas.microsoft.com/office/drawing/2014/main" id="{64A1149A-8C5E-4976-9983-B1F88C8FCA41}"/>
              </a:ext>
            </a:extLst>
          </p:cNvPr>
          <p:cNvSpPr txBox="1"/>
          <p:nvPr/>
        </p:nvSpPr>
        <p:spPr>
          <a:xfrm>
            <a:off x="1162050" y="1771650"/>
            <a:ext cx="5153025"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200">
                <a:cs typeface="Arial"/>
              </a:rPr>
              <a:t>The Vulnerable Building Distance (VBD) is twice the IBD Distance:</a:t>
            </a:r>
            <a:endParaRPr lang="en-US">
              <a:cs typeface="Arial"/>
            </a:endParaRPr>
          </a:p>
          <a:p>
            <a:r>
              <a:rPr lang="en-US" sz="1200">
                <a:cs typeface="Arial"/>
              </a:rPr>
              <a:t>Draw this circle for all PES with a Radius of 2xIBD radius</a:t>
            </a:r>
            <a:endParaRPr lang="en-US"/>
          </a:p>
          <a:p>
            <a:endParaRPr lang="en-US" sz="1200">
              <a:cs typeface="Arial"/>
            </a:endParaRPr>
          </a:p>
        </p:txBody>
      </p:sp>
    </p:spTree>
    <p:extLst>
      <p:ext uri="{BB962C8B-B14F-4D97-AF65-F5344CB8AC3E}">
        <p14:creationId xmlns:p14="http://schemas.microsoft.com/office/powerpoint/2010/main" val="3929071480"/>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851A4D-27CE-A248-8BEB-C060F7C0E81F}"/>
              </a:ext>
            </a:extLst>
          </p:cNvPr>
          <p:cNvSpPr>
            <a:spLocks noGrp="1"/>
          </p:cNvSpPr>
          <p:nvPr>
            <p:ph type="title"/>
          </p:nvPr>
        </p:nvSpPr>
        <p:spPr/>
        <p:txBody>
          <a:bodyPr lIns="91440" tIns="45720" rIns="91440" bIns="45720" anchor="t"/>
          <a:lstStyle/>
          <a:p>
            <a:pPr algn="ctr"/>
            <a:r>
              <a:rPr lang="en-IE" sz="3200" dirty="0"/>
              <a:t>Explosive Safeguarding Map:</a:t>
            </a:r>
            <a:br>
              <a:rPr lang="en-IE" sz="3200" dirty="0"/>
            </a:br>
            <a:r>
              <a:rPr lang="en-IE" sz="3200" dirty="0"/>
              <a:t>Example</a:t>
            </a:r>
            <a:r>
              <a:rPr lang="en-IE" sz="3200" dirty="0">
                <a:ea typeface="+mj-lt"/>
                <a:cs typeface="+mj-lt"/>
              </a:rPr>
              <a:t> </a:t>
            </a:r>
            <a:r>
              <a:rPr lang="en-IE" sz="3200" dirty="0"/>
              <a:t>1</a:t>
            </a:r>
            <a:endParaRPr lang="en-IE" sz="3200" dirty="0">
              <a:ea typeface="+mj-lt"/>
              <a:cs typeface="+mj-lt"/>
            </a:endParaRPr>
          </a:p>
          <a:p>
            <a:pPr algn="ctr"/>
            <a:endParaRPr lang="en-IE" dirty="0">
              <a:cs typeface="Arial"/>
            </a:endParaRPr>
          </a:p>
        </p:txBody>
      </p:sp>
      <p:sp>
        <p:nvSpPr>
          <p:cNvPr id="3" name="Content Placeholder 2">
            <a:extLst>
              <a:ext uri="{FF2B5EF4-FFF2-40B4-BE49-F238E27FC236}">
                <a16:creationId xmlns:a16="http://schemas.microsoft.com/office/drawing/2014/main" id="{7A6F29F7-B8F1-3C4C-A4AA-EDF32A5FE26A}"/>
              </a:ext>
            </a:extLst>
          </p:cNvPr>
          <p:cNvSpPr>
            <a:spLocks noGrp="1"/>
          </p:cNvSpPr>
          <p:nvPr>
            <p:ph sz="half" idx="2"/>
          </p:nvPr>
        </p:nvSpPr>
        <p:spPr/>
        <p:txBody>
          <a:bodyPr lIns="91440" tIns="45720" rIns="91440" bIns="45720" anchor="t"/>
          <a:lstStyle/>
          <a:p>
            <a:endParaRPr lang="en-IE">
              <a:cs typeface="Arial"/>
            </a:endParaRPr>
          </a:p>
          <a:p>
            <a:endParaRPr lang="en-IE"/>
          </a:p>
        </p:txBody>
      </p:sp>
      <p:pic>
        <p:nvPicPr>
          <p:cNvPr id="4" name="Picture 4" descr="A picture containing balloon, aircraft, vector graphics, accessory&#10;&#10;Description automatically generated">
            <a:extLst>
              <a:ext uri="{FF2B5EF4-FFF2-40B4-BE49-F238E27FC236}">
                <a16:creationId xmlns:a16="http://schemas.microsoft.com/office/drawing/2014/main" id="{6E1A2E26-FD30-4977-9136-761CB592D7E9}"/>
              </a:ext>
            </a:extLst>
          </p:cNvPr>
          <p:cNvPicPr>
            <a:picLocks noChangeAspect="1"/>
          </p:cNvPicPr>
          <p:nvPr/>
        </p:nvPicPr>
        <p:blipFill>
          <a:blip r:embed="rId3"/>
          <a:stretch>
            <a:fillRect/>
          </a:stretch>
        </p:blipFill>
        <p:spPr>
          <a:xfrm>
            <a:off x="1085850" y="1785844"/>
            <a:ext cx="6972300" cy="4819836"/>
          </a:xfrm>
          <a:prstGeom prst="rect">
            <a:avLst/>
          </a:prstGeom>
        </p:spPr>
      </p:pic>
      <p:sp>
        <p:nvSpPr>
          <p:cNvPr id="6" name="TextBox 5">
            <a:extLst>
              <a:ext uri="{FF2B5EF4-FFF2-40B4-BE49-F238E27FC236}">
                <a16:creationId xmlns:a16="http://schemas.microsoft.com/office/drawing/2014/main" id="{FC0FC141-2A98-4651-B9F6-E1BC7194F7DC}"/>
              </a:ext>
            </a:extLst>
          </p:cNvPr>
          <p:cNvSpPr txBox="1"/>
          <p:nvPr/>
        </p:nvSpPr>
        <p:spPr>
          <a:xfrm>
            <a:off x="1228725" y="1828800"/>
            <a:ext cx="5153025"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200">
                <a:cs typeface="Arial"/>
              </a:rPr>
              <a:t>The Vulnerable Building Distance (VBD) is twice the IBD Distance:</a:t>
            </a:r>
            <a:endParaRPr lang="en-US">
              <a:cs typeface="Arial"/>
            </a:endParaRPr>
          </a:p>
          <a:p>
            <a:r>
              <a:rPr lang="en-US" sz="1200">
                <a:cs typeface="Arial"/>
              </a:rPr>
              <a:t>Draw this circle for all PES with a Radius of 2xIBD radius</a:t>
            </a:r>
            <a:endParaRPr lang="en-US"/>
          </a:p>
          <a:p>
            <a:endParaRPr lang="en-US" sz="1200">
              <a:cs typeface="Arial"/>
            </a:endParaRPr>
          </a:p>
        </p:txBody>
      </p:sp>
    </p:spTree>
    <p:extLst>
      <p:ext uri="{BB962C8B-B14F-4D97-AF65-F5344CB8AC3E}">
        <p14:creationId xmlns:p14="http://schemas.microsoft.com/office/powerpoint/2010/main" val="13127612"/>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851A4D-27CE-A248-8BEB-C060F7C0E81F}"/>
              </a:ext>
            </a:extLst>
          </p:cNvPr>
          <p:cNvSpPr>
            <a:spLocks noGrp="1"/>
          </p:cNvSpPr>
          <p:nvPr>
            <p:ph type="title"/>
          </p:nvPr>
        </p:nvSpPr>
        <p:spPr/>
        <p:txBody>
          <a:bodyPr lIns="91440" tIns="45720" rIns="91440" bIns="45720" anchor="t"/>
          <a:lstStyle/>
          <a:p>
            <a:pPr algn="ctr"/>
            <a:r>
              <a:rPr lang="en-IE" sz="3200" dirty="0"/>
              <a:t>Explosive Safeguarding Map:</a:t>
            </a:r>
            <a:br>
              <a:rPr lang="en-IE" sz="3200" dirty="0"/>
            </a:br>
            <a:r>
              <a:rPr lang="en-IE" sz="3200" dirty="0"/>
              <a:t>Example</a:t>
            </a:r>
            <a:r>
              <a:rPr lang="en-IE" sz="3200" dirty="0">
                <a:ea typeface="+mj-lt"/>
                <a:cs typeface="+mj-lt"/>
              </a:rPr>
              <a:t> </a:t>
            </a:r>
            <a:r>
              <a:rPr lang="en-IE" sz="3200" dirty="0"/>
              <a:t>1</a:t>
            </a:r>
            <a:endParaRPr lang="en-IE" sz="3200" dirty="0">
              <a:ea typeface="+mj-lt"/>
              <a:cs typeface="+mj-lt"/>
            </a:endParaRPr>
          </a:p>
          <a:p>
            <a:pPr algn="ctr"/>
            <a:endParaRPr lang="en-IE" dirty="0">
              <a:cs typeface="Arial"/>
            </a:endParaRPr>
          </a:p>
        </p:txBody>
      </p:sp>
      <p:sp>
        <p:nvSpPr>
          <p:cNvPr id="3" name="Content Placeholder 2">
            <a:extLst>
              <a:ext uri="{FF2B5EF4-FFF2-40B4-BE49-F238E27FC236}">
                <a16:creationId xmlns:a16="http://schemas.microsoft.com/office/drawing/2014/main" id="{7A6F29F7-B8F1-3C4C-A4AA-EDF32A5FE26A}"/>
              </a:ext>
            </a:extLst>
          </p:cNvPr>
          <p:cNvSpPr>
            <a:spLocks noGrp="1"/>
          </p:cNvSpPr>
          <p:nvPr>
            <p:ph sz="half" idx="2"/>
          </p:nvPr>
        </p:nvSpPr>
        <p:spPr/>
        <p:txBody>
          <a:bodyPr lIns="91440" tIns="45720" rIns="91440" bIns="45720" anchor="t"/>
          <a:lstStyle/>
          <a:p>
            <a:endParaRPr lang="en-IE">
              <a:cs typeface="Arial"/>
            </a:endParaRPr>
          </a:p>
          <a:p>
            <a:endParaRPr lang="en-IE"/>
          </a:p>
        </p:txBody>
      </p:sp>
      <p:pic>
        <p:nvPicPr>
          <p:cNvPr id="4" name="Picture 4" descr="Chart&#10;&#10;Description automatically generated">
            <a:extLst>
              <a:ext uri="{FF2B5EF4-FFF2-40B4-BE49-F238E27FC236}">
                <a16:creationId xmlns:a16="http://schemas.microsoft.com/office/drawing/2014/main" id="{DC18AAEA-3986-43F0-BAC1-1F9EA3978342}"/>
              </a:ext>
            </a:extLst>
          </p:cNvPr>
          <p:cNvPicPr>
            <a:picLocks noChangeAspect="1"/>
          </p:cNvPicPr>
          <p:nvPr/>
        </p:nvPicPr>
        <p:blipFill>
          <a:blip r:embed="rId3"/>
          <a:stretch>
            <a:fillRect/>
          </a:stretch>
        </p:blipFill>
        <p:spPr>
          <a:xfrm>
            <a:off x="1028700" y="1715842"/>
            <a:ext cx="7086600" cy="4945554"/>
          </a:xfrm>
          <a:prstGeom prst="rect">
            <a:avLst/>
          </a:prstGeom>
        </p:spPr>
      </p:pic>
      <p:sp>
        <p:nvSpPr>
          <p:cNvPr id="6" name="TextBox 5">
            <a:extLst>
              <a:ext uri="{FF2B5EF4-FFF2-40B4-BE49-F238E27FC236}">
                <a16:creationId xmlns:a16="http://schemas.microsoft.com/office/drawing/2014/main" id="{CDDF1323-BBCE-43EE-8F9E-4A5E0091AD2B}"/>
              </a:ext>
            </a:extLst>
          </p:cNvPr>
          <p:cNvSpPr txBox="1"/>
          <p:nvPr/>
        </p:nvSpPr>
        <p:spPr>
          <a:xfrm>
            <a:off x="1162050" y="1747837"/>
            <a:ext cx="5153025"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200">
                <a:cs typeface="Arial"/>
              </a:rPr>
              <a:t>The Vulnerable Building Distance (VBD) is twice the IBD Distance:</a:t>
            </a:r>
            <a:endParaRPr lang="en-US">
              <a:cs typeface="Arial"/>
            </a:endParaRPr>
          </a:p>
          <a:p>
            <a:r>
              <a:rPr lang="en-US" sz="1200">
                <a:cs typeface="Arial"/>
              </a:rPr>
              <a:t>Draw this circle for all PES with a Radius of 2xIBD radius</a:t>
            </a:r>
            <a:endParaRPr lang="en-US"/>
          </a:p>
          <a:p>
            <a:endParaRPr lang="en-US" sz="1200">
              <a:cs typeface="Arial"/>
            </a:endParaRPr>
          </a:p>
        </p:txBody>
      </p:sp>
    </p:spTree>
    <p:extLst>
      <p:ext uri="{BB962C8B-B14F-4D97-AF65-F5344CB8AC3E}">
        <p14:creationId xmlns:p14="http://schemas.microsoft.com/office/powerpoint/2010/main" val="2221110981"/>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851A4D-27CE-A248-8BEB-C060F7C0E81F}"/>
              </a:ext>
            </a:extLst>
          </p:cNvPr>
          <p:cNvSpPr>
            <a:spLocks noGrp="1"/>
          </p:cNvSpPr>
          <p:nvPr>
            <p:ph type="title"/>
          </p:nvPr>
        </p:nvSpPr>
        <p:spPr/>
        <p:txBody>
          <a:bodyPr lIns="91440" tIns="45720" rIns="91440" bIns="45720" anchor="t"/>
          <a:lstStyle/>
          <a:p>
            <a:pPr algn="ctr"/>
            <a:r>
              <a:rPr lang="en-IE" sz="3200" dirty="0"/>
              <a:t>Explosive Safeguarding Map:</a:t>
            </a:r>
            <a:br>
              <a:rPr lang="en-IE" sz="3200" dirty="0"/>
            </a:br>
            <a:r>
              <a:rPr lang="en-IE" sz="3200" dirty="0"/>
              <a:t>Example</a:t>
            </a:r>
            <a:r>
              <a:rPr lang="en-IE" sz="3200" dirty="0">
                <a:ea typeface="+mj-lt"/>
                <a:cs typeface="+mj-lt"/>
              </a:rPr>
              <a:t> </a:t>
            </a:r>
            <a:r>
              <a:rPr lang="en-IE" sz="3200" dirty="0"/>
              <a:t>1</a:t>
            </a:r>
            <a:endParaRPr lang="en-IE" sz="3200" dirty="0">
              <a:ea typeface="+mj-lt"/>
              <a:cs typeface="+mj-lt"/>
            </a:endParaRPr>
          </a:p>
          <a:p>
            <a:pPr algn="ctr"/>
            <a:endParaRPr lang="en-IE" dirty="0">
              <a:cs typeface="Arial"/>
            </a:endParaRPr>
          </a:p>
        </p:txBody>
      </p:sp>
      <p:sp>
        <p:nvSpPr>
          <p:cNvPr id="3" name="Content Placeholder 2">
            <a:extLst>
              <a:ext uri="{FF2B5EF4-FFF2-40B4-BE49-F238E27FC236}">
                <a16:creationId xmlns:a16="http://schemas.microsoft.com/office/drawing/2014/main" id="{7A6F29F7-B8F1-3C4C-A4AA-EDF32A5FE26A}"/>
              </a:ext>
            </a:extLst>
          </p:cNvPr>
          <p:cNvSpPr>
            <a:spLocks noGrp="1"/>
          </p:cNvSpPr>
          <p:nvPr>
            <p:ph sz="half" idx="2"/>
          </p:nvPr>
        </p:nvSpPr>
        <p:spPr/>
        <p:txBody>
          <a:bodyPr lIns="91440" tIns="45720" rIns="91440" bIns="45720" anchor="t"/>
          <a:lstStyle/>
          <a:p>
            <a:endParaRPr lang="en-IE">
              <a:cs typeface="Arial"/>
            </a:endParaRPr>
          </a:p>
          <a:p>
            <a:endParaRPr lang="en-IE"/>
          </a:p>
        </p:txBody>
      </p:sp>
      <p:pic>
        <p:nvPicPr>
          <p:cNvPr id="4" name="Picture 4" descr="Chart&#10;&#10;Description automatically generated">
            <a:extLst>
              <a:ext uri="{FF2B5EF4-FFF2-40B4-BE49-F238E27FC236}">
                <a16:creationId xmlns:a16="http://schemas.microsoft.com/office/drawing/2014/main" id="{8CB4E8CA-EFFC-4E2B-A43B-DC8E145A3753}"/>
              </a:ext>
            </a:extLst>
          </p:cNvPr>
          <p:cNvPicPr>
            <a:picLocks noChangeAspect="1"/>
          </p:cNvPicPr>
          <p:nvPr/>
        </p:nvPicPr>
        <p:blipFill>
          <a:blip r:embed="rId3"/>
          <a:stretch>
            <a:fillRect/>
          </a:stretch>
        </p:blipFill>
        <p:spPr>
          <a:xfrm>
            <a:off x="1128713" y="1713741"/>
            <a:ext cx="6886575" cy="4864031"/>
          </a:xfrm>
          <a:prstGeom prst="rect">
            <a:avLst/>
          </a:prstGeom>
        </p:spPr>
      </p:pic>
      <p:sp>
        <p:nvSpPr>
          <p:cNvPr id="6" name="TextBox 5">
            <a:extLst>
              <a:ext uri="{FF2B5EF4-FFF2-40B4-BE49-F238E27FC236}">
                <a16:creationId xmlns:a16="http://schemas.microsoft.com/office/drawing/2014/main" id="{C7400A78-A169-439B-A24C-7D0A194D1AB5}"/>
              </a:ext>
            </a:extLst>
          </p:cNvPr>
          <p:cNvSpPr txBox="1"/>
          <p:nvPr/>
        </p:nvSpPr>
        <p:spPr>
          <a:xfrm>
            <a:off x="1171575" y="1771650"/>
            <a:ext cx="5153025"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200">
                <a:cs typeface="Arial"/>
              </a:rPr>
              <a:t>The Vulnerable Building Distance (VBD) is twice the IBD Distance:</a:t>
            </a:r>
            <a:endParaRPr lang="en-US">
              <a:cs typeface="Arial"/>
            </a:endParaRPr>
          </a:p>
          <a:p>
            <a:r>
              <a:rPr lang="en-US" sz="1200">
                <a:cs typeface="Arial"/>
              </a:rPr>
              <a:t>Draw this circle for all PES with a Radius of 2xIBD radius</a:t>
            </a:r>
            <a:endParaRPr lang="en-US"/>
          </a:p>
          <a:p>
            <a:endParaRPr lang="en-US" sz="1200">
              <a:cs typeface="Arial"/>
            </a:endParaRPr>
          </a:p>
        </p:txBody>
      </p:sp>
    </p:spTree>
    <p:extLst>
      <p:ext uri="{BB962C8B-B14F-4D97-AF65-F5344CB8AC3E}">
        <p14:creationId xmlns:p14="http://schemas.microsoft.com/office/powerpoint/2010/main" val="3412282118"/>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851A4D-27CE-A248-8BEB-C060F7C0E81F}"/>
              </a:ext>
            </a:extLst>
          </p:cNvPr>
          <p:cNvSpPr>
            <a:spLocks noGrp="1"/>
          </p:cNvSpPr>
          <p:nvPr>
            <p:ph type="title"/>
          </p:nvPr>
        </p:nvSpPr>
        <p:spPr/>
        <p:txBody>
          <a:bodyPr lIns="91440" tIns="45720" rIns="91440" bIns="45720" anchor="t"/>
          <a:lstStyle/>
          <a:p>
            <a:pPr algn="ctr"/>
            <a:r>
              <a:rPr lang="en-IE" sz="3200" dirty="0"/>
              <a:t>Explosive Safeguarding Map:</a:t>
            </a:r>
            <a:br>
              <a:rPr lang="en-IE" sz="3200" dirty="0"/>
            </a:br>
            <a:r>
              <a:rPr lang="en-IE" sz="3200" dirty="0"/>
              <a:t>Example</a:t>
            </a:r>
            <a:r>
              <a:rPr lang="en-IE" sz="3200" dirty="0">
                <a:ea typeface="+mj-lt"/>
                <a:cs typeface="+mj-lt"/>
              </a:rPr>
              <a:t> </a:t>
            </a:r>
            <a:r>
              <a:rPr lang="en-IE" sz="3200" dirty="0"/>
              <a:t>1</a:t>
            </a:r>
            <a:endParaRPr lang="en-IE" sz="3200" dirty="0">
              <a:ea typeface="+mj-lt"/>
              <a:cs typeface="+mj-lt"/>
            </a:endParaRPr>
          </a:p>
          <a:p>
            <a:pPr algn="ctr"/>
            <a:endParaRPr lang="en-IE" dirty="0">
              <a:cs typeface="Arial"/>
            </a:endParaRPr>
          </a:p>
        </p:txBody>
      </p:sp>
      <p:sp>
        <p:nvSpPr>
          <p:cNvPr id="3" name="Content Placeholder 2">
            <a:extLst>
              <a:ext uri="{FF2B5EF4-FFF2-40B4-BE49-F238E27FC236}">
                <a16:creationId xmlns:a16="http://schemas.microsoft.com/office/drawing/2014/main" id="{7A6F29F7-B8F1-3C4C-A4AA-EDF32A5FE26A}"/>
              </a:ext>
            </a:extLst>
          </p:cNvPr>
          <p:cNvSpPr>
            <a:spLocks noGrp="1"/>
          </p:cNvSpPr>
          <p:nvPr>
            <p:ph sz="half" idx="2"/>
          </p:nvPr>
        </p:nvSpPr>
        <p:spPr/>
        <p:txBody>
          <a:bodyPr lIns="91440" tIns="45720" rIns="91440" bIns="45720" anchor="t"/>
          <a:lstStyle/>
          <a:p>
            <a:endParaRPr lang="en-IE">
              <a:cs typeface="Arial"/>
            </a:endParaRPr>
          </a:p>
          <a:p>
            <a:endParaRPr lang="en-IE"/>
          </a:p>
        </p:txBody>
      </p:sp>
      <p:pic>
        <p:nvPicPr>
          <p:cNvPr id="4" name="Picture 4">
            <a:extLst>
              <a:ext uri="{FF2B5EF4-FFF2-40B4-BE49-F238E27FC236}">
                <a16:creationId xmlns:a16="http://schemas.microsoft.com/office/drawing/2014/main" id="{3DBB675B-11CD-42C3-A0F5-39118593766C}"/>
              </a:ext>
            </a:extLst>
          </p:cNvPr>
          <p:cNvPicPr>
            <a:picLocks noChangeAspect="1"/>
          </p:cNvPicPr>
          <p:nvPr/>
        </p:nvPicPr>
        <p:blipFill>
          <a:blip r:embed="rId3"/>
          <a:stretch>
            <a:fillRect/>
          </a:stretch>
        </p:blipFill>
        <p:spPr>
          <a:xfrm>
            <a:off x="1123950" y="1686972"/>
            <a:ext cx="6838950" cy="4865181"/>
          </a:xfrm>
          <a:prstGeom prst="rect">
            <a:avLst/>
          </a:prstGeom>
        </p:spPr>
      </p:pic>
      <p:sp>
        <p:nvSpPr>
          <p:cNvPr id="6" name="TextBox 5">
            <a:extLst>
              <a:ext uri="{FF2B5EF4-FFF2-40B4-BE49-F238E27FC236}">
                <a16:creationId xmlns:a16="http://schemas.microsoft.com/office/drawing/2014/main" id="{A59818CF-56CF-42F6-93AD-3C7A88CC5574}"/>
              </a:ext>
            </a:extLst>
          </p:cNvPr>
          <p:cNvSpPr txBox="1"/>
          <p:nvPr/>
        </p:nvSpPr>
        <p:spPr>
          <a:xfrm>
            <a:off x="1257300" y="1762125"/>
            <a:ext cx="5153025"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200">
                <a:cs typeface="Arial"/>
              </a:rPr>
              <a:t>To find the IBD 'Purple Line":</a:t>
            </a:r>
            <a:endParaRPr lang="en-US"/>
          </a:p>
          <a:p>
            <a:r>
              <a:rPr lang="en-US" sz="1200">
                <a:cs typeface="Arial"/>
              </a:rPr>
              <a:t>Draw a line around all the Radii from the PES VBD Distances</a:t>
            </a:r>
          </a:p>
          <a:p>
            <a:endParaRPr lang="en-US" sz="1200">
              <a:cs typeface="Arial"/>
            </a:endParaRPr>
          </a:p>
        </p:txBody>
      </p:sp>
    </p:spTree>
    <p:extLst>
      <p:ext uri="{BB962C8B-B14F-4D97-AF65-F5344CB8AC3E}">
        <p14:creationId xmlns:p14="http://schemas.microsoft.com/office/powerpoint/2010/main" val="2011723401"/>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851A4D-27CE-A248-8BEB-C060F7C0E81F}"/>
              </a:ext>
            </a:extLst>
          </p:cNvPr>
          <p:cNvSpPr>
            <a:spLocks noGrp="1"/>
          </p:cNvSpPr>
          <p:nvPr>
            <p:ph type="title"/>
          </p:nvPr>
        </p:nvSpPr>
        <p:spPr/>
        <p:txBody>
          <a:bodyPr lIns="91440" tIns="45720" rIns="91440" bIns="45720" anchor="t"/>
          <a:lstStyle/>
          <a:p>
            <a:pPr algn="ctr"/>
            <a:r>
              <a:rPr lang="en-IE" sz="3200" dirty="0"/>
              <a:t>Explosive Safeguarding Map:</a:t>
            </a:r>
            <a:br>
              <a:rPr lang="en-IE" sz="3200" dirty="0"/>
            </a:br>
            <a:r>
              <a:rPr lang="en-IE" sz="3200" dirty="0"/>
              <a:t>Example</a:t>
            </a:r>
            <a:r>
              <a:rPr lang="en-IE" sz="3200" dirty="0">
                <a:ea typeface="+mj-lt"/>
                <a:cs typeface="+mj-lt"/>
              </a:rPr>
              <a:t> </a:t>
            </a:r>
            <a:r>
              <a:rPr lang="en-IE" sz="3200" dirty="0"/>
              <a:t>1</a:t>
            </a:r>
            <a:endParaRPr lang="en-IE" sz="3200" dirty="0">
              <a:ea typeface="+mj-lt"/>
              <a:cs typeface="+mj-lt"/>
            </a:endParaRPr>
          </a:p>
          <a:p>
            <a:pPr algn="ctr"/>
            <a:endParaRPr lang="en-IE" dirty="0">
              <a:cs typeface="Arial"/>
            </a:endParaRPr>
          </a:p>
        </p:txBody>
      </p:sp>
      <p:sp>
        <p:nvSpPr>
          <p:cNvPr id="3" name="Content Placeholder 2">
            <a:extLst>
              <a:ext uri="{FF2B5EF4-FFF2-40B4-BE49-F238E27FC236}">
                <a16:creationId xmlns:a16="http://schemas.microsoft.com/office/drawing/2014/main" id="{7A6F29F7-B8F1-3C4C-A4AA-EDF32A5FE26A}"/>
              </a:ext>
            </a:extLst>
          </p:cNvPr>
          <p:cNvSpPr>
            <a:spLocks noGrp="1"/>
          </p:cNvSpPr>
          <p:nvPr>
            <p:ph sz="half" idx="2"/>
          </p:nvPr>
        </p:nvSpPr>
        <p:spPr/>
        <p:txBody>
          <a:bodyPr lIns="91440" tIns="45720" rIns="91440" bIns="45720" anchor="t"/>
          <a:lstStyle/>
          <a:p>
            <a:endParaRPr lang="en-IE">
              <a:cs typeface="Arial"/>
            </a:endParaRPr>
          </a:p>
          <a:p>
            <a:endParaRPr lang="en-IE"/>
          </a:p>
        </p:txBody>
      </p:sp>
      <p:pic>
        <p:nvPicPr>
          <p:cNvPr id="4" name="Picture 4" descr="Diagram&#10;&#10;Description automatically generated">
            <a:extLst>
              <a:ext uri="{FF2B5EF4-FFF2-40B4-BE49-F238E27FC236}">
                <a16:creationId xmlns:a16="http://schemas.microsoft.com/office/drawing/2014/main" id="{55E44A1E-27BC-4506-ACAD-67FB6550D995}"/>
              </a:ext>
            </a:extLst>
          </p:cNvPr>
          <p:cNvPicPr>
            <a:picLocks noChangeAspect="1"/>
          </p:cNvPicPr>
          <p:nvPr/>
        </p:nvPicPr>
        <p:blipFill>
          <a:blip r:embed="rId3"/>
          <a:stretch>
            <a:fillRect/>
          </a:stretch>
        </p:blipFill>
        <p:spPr>
          <a:xfrm>
            <a:off x="1138238" y="1689790"/>
            <a:ext cx="6867525" cy="4888120"/>
          </a:xfrm>
          <a:prstGeom prst="rect">
            <a:avLst/>
          </a:prstGeom>
        </p:spPr>
      </p:pic>
      <p:sp>
        <p:nvSpPr>
          <p:cNvPr id="6" name="TextBox 5">
            <a:extLst>
              <a:ext uri="{FF2B5EF4-FFF2-40B4-BE49-F238E27FC236}">
                <a16:creationId xmlns:a16="http://schemas.microsoft.com/office/drawing/2014/main" id="{7177556C-5E37-46D0-A719-F081BA58906C}"/>
              </a:ext>
            </a:extLst>
          </p:cNvPr>
          <p:cNvSpPr txBox="1"/>
          <p:nvPr/>
        </p:nvSpPr>
        <p:spPr>
          <a:xfrm>
            <a:off x="1257300" y="1762125"/>
            <a:ext cx="5153025"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200">
                <a:cs typeface="Arial"/>
              </a:rPr>
              <a:t>To find the IBD 'Purple Line":</a:t>
            </a:r>
            <a:endParaRPr lang="en-US"/>
          </a:p>
          <a:p>
            <a:r>
              <a:rPr lang="en-US" sz="1200">
                <a:cs typeface="Arial"/>
              </a:rPr>
              <a:t>Draw a line around all the Radii from the PES VBD Distances</a:t>
            </a:r>
          </a:p>
          <a:p>
            <a:endParaRPr lang="en-US" sz="1200">
              <a:cs typeface="Arial"/>
            </a:endParaRPr>
          </a:p>
        </p:txBody>
      </p:sp>
    </p:spTree>
    <p:extLst>
      <p:ext uri="{BB962C8B-B14F-4D97-AF65-F5344CB8AC3E}">
        <p14:creationId xmlns:p14="http://schemas.microsoft.com/office/powerpoint/2010/main" val="1218934522"/>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851A4D-27CE-A248-8BEB-C060F7C0E81F}"/>
              </a:ext>
            </a:extLst>
          </p:cNvPr>
          <p:cNvSpPr>
            <a:spLocks noGrp="1"/>
          </p:cNvSpPr>
          <p:nvPr>
            <p:ph type="title"/>
          </p:nvPr>
        </p:nvSpPr>
        <p:spPr/>
        <p:txBody>
          <a:bodyPr lIns="91440" tIns="45720" rIns="91440" bIns="45720" anchor="t"/>
          <a:lstStyle/>
          <a:p>
            <a:pPr algn="ctr"/>
            <a:r>
              <a:rPr lang="en-IE" sz="3200" dirty="0"/>
              <a:t>Explosive Safeguarding Map:</a:t>
            </a:r>
            <a:br>
              <a:rPr lang="en-IE" sz="3200" dirty="0"/>
            </a:br>
            <a:r>
              <a:rPr lang="en-IE" sz="3200" dirty="0"/>
              <a:t>Example</a:t>
            </a:r>
            <a:r>
              <a:rPr lang="en-IE" sz="3200" dirty="0">
                <a:ea typeface="+mj-lt"/>
                <a:cs typeface="+mj-lt"/>
              </a:rPr>
              <a:t> </a:t>
            </a:r>
            <a:r>
              <a:rPr lang="en-IE" sz="3200" dirty="0"/>
              <a:t>2</a:t>
            </a:r>
            <a:endParaRPr lang="en-IE" sz="3200" dirty="0">
              <a:ea typeface="+mj-lt"/>
              <a:cs typeface="+mj-lt"/>
            </a:endParaRPr>
          </a:p>
          <a:p>
            <a:pPr algn="ctr"/>
            <a:endParaRPr lang="en-IE" dirty="0">
              <a:cs typeface="Arial"/>
            </a:endParaRPr>
          </a:p>
        </p:txBody>
      </p:sp>
      <p:sp>
        <p:nvSpPr>
          <p:cNvPr id="3" name="Content Placeholder 2">
            <a:extLst>
              <a:ext uri="{FF2B5EF4-FFF2-40B4-BE49-F238E27FC236}">
                <a16:creationId xmlns:a16="http://schemas.microsoft.com/office/drawing/2014/main" id="{7A6F29F7-B8F1-3C4C-A4AA-EDF32A5FE26A}"/>
              </a:ext>
            </a:extLst>
          </p:cNvPr>
          <p:cNvSpPr>
            <a:spLocks noGrp="1"/>
          </p:cNvSpPr>
          <p:nvPr>
            <p:ph sz="half" idx="2"/>
          </p:nvPr>
        </p:nvSpPr>
        <p:spPr/>
        <p:txBody>
          <a:bodyPr lIns="91440" tIns="45720" rIns="91440" bIns="45720" anchor="t"/>
          <a:lstStyle/>
          <a:p>
            <a:endParaRPr lang="en-IE">
              <a:cs typeface="Arial"/>
            </a:endParaRPr>
          </a:p>
          <a:p>
            <a:endParaRPr lang="en-IE"/>
          </a:p>
        </p:txBody>
      </p:sp>
      <p:pic>
        <p:nvPicPr>
          <p:cNvPr id="6" name="Picture 6" descr="Diagram, map&#10;&#10;Description automatically generated">
            <a:extLst>
              <a:ext uri="{FF2B5EF4-FFF2-40B4-BE49-F238E27FC236}">
                <a16:creationId xmlns:a16="http://schemas.microsoft.com/office/drawing/2014/main" id="{8B4BF899-7413-4B44-B431-E2E76D9BEDF7}"/>
              </a:ext>
            </a:extLst>
          </p:cNvPr>
          <p:cNvPicPr>
            <a:picLocks noChangeAspect="1"/>
          </p:cNvPicPr>
          <p:nvPr/>
        </p:nvPicPr>
        <p:blipFill>
          <a:blip r:embed="rId3"/>
          <a:stretch>
            <a:fillRect/>
          </a:stretch>
        </p:blipFill>
        <p:spPr>
          <a:xfrm>
            <a:off x="1019927" y="1595277"/>
            <a:ext cx="7104146" cy="5043695"/>
          </a:xfrm>
          <a:prstGeom prst="rect">
            <a:avLst/>
          </a:prstGeom>
        </p:spPr>
      </p:pic>
      <p:sp>
        <p:nvSpPr>
          <p:cNvPr id="8" name="TextBox 7">
            <a:extLst>
              <a:ext uri="{FF2B5EF4-FFF2-40B4-BE49-F238E27FC236}">
                <a16:creationId xmlns:a16="http://schemas.microsoft.com/office/drawing/2014/main" id="{8999AD1D-5C1A-469D-98E4-742B5F1CF74E}"/>
              </a:ext>
            </a:extLst>
          </p:cNvPr>
          <p:cNvSpPr txBox="1"/>
          <p:nvPr/>
        </p:nvSpPr>
        <p:spPr>
          <a:xfrm>
            <a:off x="6781800" y="1476375"/>
            <a:ext cx="2076450" cy="646331"/>
          </a:xfrm>
          <a:prstGeom prst="rect">
            <a:avLst/>
          </a:prstGeom>
          <a:solidFill>
            <a:schemeClr val="bg1"/>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a:t>Determining the 'Authorised Limit'</a:t>
            </a:r>
          </a:p>
        </p:txBody>
      </p:sp>
    </p:spTree>
    <p:extLst>
      <p:ext uri="{BB962C8B-B14F-4D97-AF65-F5344CB8AC3E}">
        <p14:creationId xmlns:p14="http://schemas.microsoft.com/office/powerpoint/2010/main" val="2947240842"/>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851A4D-27CE-A248-8BEB-C060F7C0E81F}"/>
              </a:ext>
            </a:extLst>
          </p:cNvPr>
          <p:cNvSpPr>
            <a:spLocks noGrp="1"/>
          </p:cNvSpPr>
          <p:nvPr>
            <p:ph type="title"/>
          </p:nvPr>
        </p:nvSpPr>
        <p:spPr/>
        <p:txBody>
          <a:bodyPr lIns="91440" tIns="45720" rIns="91440" bIns="45720" anchor="t"/>
          <a:lstStyle/>
          <a:p>
            <a:pPr algn="ctr"/>
            <a:r>
              <a:rPr lang="en-IE" sz="3200" dirty="0"/>
              <a:t>Explosive Safeguarding Map:</a:t>
            </a:r>
            <a:br>
              <a:rPr lang="en-IE" sz="3200" dirty="0"/>
            </a:br>
            <a:r>
              <a:rPr lang="en-IE" sz="3200" dirty="0"/>
              <a:t>Example </a:t>
            </a:r>
            <a:r>
              <a:rPr lang="en-IE" sz="3200" dirty="0">
                <a:ea typeface="+mj-lt"/>
                <a:cs typeface="+mj-lt"/>
              </a:rPr>
              <a:t>2</a:t>
            </a:r>
            <a:endParaRPr lang="en-US" sz="3200" dirty="0"/>
          </a:p>
        </p:txBody>
      </p:sp>
      <p:sp>
        <p:nvSpPr>
          <p:cNvPr id="3" name="Content Placeholder 2">
            <a:extLst>
              <a:ext uri="{FF2B5EF4-FFF2-40B4-BE49-F238E27FC236}">
                <a16:creationId xmlns:a16="http://schemas.microsoft.com/office/drawing/2014/main" id="{7A6F29F7-B8F1-3C4C-A4AA-EDF32A5FE26A}"/>
              </a:ext>
            </a:extLst>
          </p:cNvPr>
          <p:cNvSpPr>
            <a:spLocks noGrp="1"/>
          </p:cNvSpPr>
          <p:nvPr>
            <p:ph sz="half" idx="2"/>
          </p:nvPr>
        </p:nvSpPr>
        <p:spPr/>
        <p:txBody>
          <a:bodyPr lIns="91440" tIns="45720" rIns="91440" bIns="45720" anchor="t"/>
          <a:lstStyle/>
          <a:p>
            <a:endParaRPr lang="en-IE">
              <a:cs typeface="Arial"/>
            </a:endParaRPr>
          </a:p>
          <a:p>
            <a:endParaRPr lang="en-IE"/>
          </a:p>
        </p:txBody>
      </p:sp>
      <p:pic>
        <p:nvPicPr>
          <p:cNvPr id="5" name="Picture 5" descr="Diagram, map&#10;&#10;Description automatically generated">
            <a:extLst>
              <a:ext uri="{FF2B5EF4-FFF2-40B4-BE49-F238E27FC236}">
                <a16:creationId xmlns:a16="http://schemas.microsoft.com/office/drawing/2014/main" id="{ABBCC862-463C-4235-88F8-F9E5B39EA5C0}"/>
              </a:ext>
            </a:extLst>
          </p:cNvPr>
          <p:cNvPicPr>
            <a:picLocks noChangeAspect="1"/>
          </p:cNvPicPr>
          <p:nvPr/>
        </p:nvPicPr>
        <p:blipFill>
          <a:blip r:embed="rId3"/>
          <a:stretch>
            <a:fillRect/>
          </a:stretch>
        </p:blipFill>
        <p:spPr>
          <a:xfrm>
            <a:off x="1016199" y="1664284"/>
            <a:ext cx="7111602" cy="4983801"/>
          </a:xfrm>
          <a:prstGeom prst="rect">
            <a:avLst/>
          </a:prstGeom>
        </p:spPr>
      </p:pic>
      <p:sp>
        <p:nvSpPr>
          <p:cNvPr id="7" name="TextBox 6">
            <a:extLst>
              <a:ext uri="{FF2B5EF4-FFF2-40B4-BE49-F238E27FC236}">
                <a16:creationId xmlns:a16="http://schemas.microsoft.com/office/drawing/2014/main" id="{DE04DDED-00BE-4E2D-A74F-42DCEEEBC62D}"/>
              </a:ext>
            </a:extLst>
          </p:cNvPr>
          <p:cNvSpPr txBox="1"/>
          <p:nvPr/>
        </p:nvSpPr>
        <p:spPr>
          <a:xfrm>
            <a:off x="6051351" y="1698893"/>
            <a:ext cx="2076450" cy="646331"/>
          </a:xfrm>
          <a:prstGeom prst="rect">
            <a:avLst/>
          </a:prstGeom>
          <a:solidFill>
            <a:schemeClr val="bg1"/>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a:t>The IBD </a:t>
            </a:r>
            <a:br>
              <a:rPr lang="en-US"/>
            </a:br>
            <a:r>
              <a:rPr lang="en-US"/>
              <a:t>"Yellow Line"</a:t>
            </a:r>
            <a:endParaRPr lang="en-US">
              <a:cs typeface="Arial"/>
            </a:endParaRPr>
          </a:p>
        </p:txBody>
      </p:sp>
    </p:spTree>
    <p:extLst>
      <p:ext uri="{BB962C8B-B14F-4D97-AF65-F5344CB8AC3E}">
        <p14:creationId xmlns:p14="http://schemas.microsoft.com/office/powerpoint/2010/main" val="2935994825"/>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851A4D-27CE-A248-8BEB-C060F7C0E81F}"/>
              </a:ext>
            </a:extLst>
          </p:cNvPr>
          <p:cNvSpPr>
            <a:spLocks noGrp="1"/>
          </p:cNvSpPr>
          <p:nvPr>
            <p:ph type="title"/>
          </p:nvPr>
        </p:nvSpPr>
        <p:spPr/>
        <p:txBody>
          <a:bodyPr lIns="91440" tIns="45720" rIns="91440" bIns="45720" anchor="t"/>
          <a:lstStyle/>
          <a:p>
            <a:pPr algn="ctr"/>
            <a:r>
              <a:rPr lang="en-IE" sz="3200" dirty="0"/>
              <a:t>Explosive Safeguarding Map:</a:t>
            </a:r>
            <a:br>
              <a:rPr lang="en-IE" sz="3200" dirty="0"/>
            </a:br>
            <a:r>
              <a:rPr lang="en-IE" sz="3200" dirty="0"/>
              <a:t>Example </a:t>
            </a:r>
            <a:r>
              <a:rPr lang="en-IE" sz="3200" dirty="0">
                <a:ea typeface="+mj-lt"/>
                <a:cs typeface="+mj-lt"/>
              </a:rPr>
              <a:t>2</a:t>
            </a:r>
            <a:endParaRPr lang="en-US" sz="3200" dirty="0"/>
          </a:p>
        </p:txBody>
      </p:sp>
      <p:sp>
        <p:nvSpPr>
          <p:cNvPr id="3" name="Content Placeholder 2">
            <a:extLst>
              <a:ext uri="{FF2B5EF4-FFF2-40B4-BE49-F238E27FC236}">
                <a16:creationId xmlns:a16="http://schemas.microsoft.com/office/drawing/2014/main" id="{7A6F29F7-B8F1-3C4C-A4AA-EDF32A5FE26A}"/>
              </a:ext>
            </a:extLst>
          </p:cNvPr>
          <p:cNvSpPr>
            <a:spLocks noGrp="1"/>
          </p:cNvSpPr>
          <p:nvPr>
            <p:ph sz="half" idx="2"/>
          </p:nvPr>
        </p:nvSpPr>
        <p:spPr/>
        <p:txBody>
          <a:bodyPr lIns="91440" tIns="45720" rIns="91440" bIns="45720" anchor="t"/>
          <a:lstStyle/>
          <a:p>
            <a:endParaRPr lang="en-IE">
              <a:cs typeface="Arial"/>
            </a:endParaRPr>
          </a:p>
          <a:p>
            <a:endParaRPr lang="en-IE"/>
          </a:p>
        </p:txBody>
      </p:sp>
      <p:pic>
        <p:nvPicPr>
          <p:cNvPr id="7" name="Picture 6">
            <a:extLst>
              <a:ext uri="{FF2B5EF4-FFF2-40B4-BE49-F238E27FC236}">
                <a16:creationId xmlns:a16="http://schemas.microsoft.com/office/drawing/2014/main" id="{036DC621-E77E-4077-BE25-7FB7187FB28E}"/>
              </a:ext>
            </a:extLst>
          </p:cNvPr>
          <p:cNvPicPr>
            <a:picLocks noChangeAspect="1"/>
          </p:cNvPicPr>
          <p:nvPr/>
        </p:nvPicPr>
        <p:blipFill>
          <a:blip r:embed="rId3"/>
          <a:stretch>
            <a:fillRect/>
          </a:stretch>
        </p:blipFill>
        <p:spPr>
          <a:xfrm>
            <a:off x="792480" y="1690689"/>
            <a:ext cx="7335520" cy="4985173"/>
          </a:xfrm>
          <a:prstGeom prst="rect">
            <a:avLst/>
          </a:prstGeom>
        </p:spPr>
      </p:pic>
      <p:sp>
        <p:nvSpPr>
          <p:cNvPr id="6" name="TextBox 5">
            <a:extLst>
              <a:ext uri="{FF2B5EF4-FFF2-40B4-BE49-F238E27FC236}">
                <a16:creationId xmlns:a16="http://schemas.microsoft.com/office/drawing/2014/main" id="{321AE61C-0004-403D-93F4-4A6A5FCBA4BE}"/>
              </a:ext>
            </a:extLst>
          </p:cNvPr>
          <p:cNvSpPr txBox="1"/>
          <p:nvPr/>
        </p:nvSpPr>
        <p:spPr>
          <a:xfrm>
            <a:off x="6051550" y="1690689"/>
            <a:ext cx="2076450" cy="646331"/>
          </a:xfrm>
          <a:prstGeom prst="rect">
            <a:avLst/>
          </a:prstGeom>
          <a:solidFill>
            <a:schemeClr val="bg1"/>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a:t>The VBD </a:t>
            </a:r>
            <a:br>
              <a:rPr lang="en-US"/>
            </a:br>
            <a:r>
              <a:rPr lang="en-US"/>
              <a:t>"Purple Line"</a:t>
            </a:r>
            <a:endParaRPr lang="en-US">
              <a:cs typeface="Arial"/>
            </a:endParaRPr>
          </a:p>
        </p:txBody>
      </p:sp>
    </p:spTree>
    <p:extLst>
      <p:ext uri="{BB962C8B-B14F-4D97-AF65-F5344CB8AC3E}">
        <p14:creationId xmlns:p14="http://schemas.microsoft.com/office/powerpoint/2010/main" val="140504681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851A4D-27CE-A248-8BEB-C060F7C0E81F}"/>
              </a:ext>
            </a:extLst>
          </p:cNvPr>
          <p:cNvSpPr>
            <a:spLocks noGrp="1"/>
          </p:cNvSpPr>
          <p:nvPr>
            <p:ph type="title"/>
          </p:nvPr>
        </p:nvSpPr>
        <p:spPr/>
        <p:txBody>
          <a:bodyPr/>
          <a:lstStyle/>
          <a:p>
            <a:pPr algn="ctr"/>
            <a:r>
              <a:rPr lang="en-IE" sz="3200" dirty="0"/>
              <a:t>Important Definitions</a:t>
            </a:r>
          </a:p>
        </p:txBody>
      </p:sp>
      <p:sp>
        <p:nvSpPr>
          <p:cNvPr id="3" name="Content Placeholder 2">
            <a:extLst>
              <a:ext uri="{FF2B5EF4-FFF2-40B4-BE49-F238E27FC236}">
                <a16:creationId xmlns:a16="http://schemas.microsoft.com/office/drawing/2014/main" id="{7A6F29F7-B8F1-3C4C-A4AA-EDF32A5FE26A}"/>
              </a:ext>
            </a:extLst>
          </p:cNvPr>
          <p:cNvSpPr>
            <a:spLocks noGrp="1"/>
          </p:cNvSpPr>
          <p:nvPr>
            <p:ph sz="half" idx="2"/>
          </p:nvPr>
        </p:nvSpPr>
        <p:spPr>
          <a:xfrm>
            <a:off x="629841" y="1371600"/>
            <a:ext cx="7886699" cy="4818063"/>
          </a:xfrm>
        </p:spPr>
        <p:txBody>
          <a:bodyPr/>
          <a:lstStyle/>
          <a:p>
            <a:r>
              <a:rPr lang="en-US" sz="3200" b="1" dirty="0"/>
              <a:t>Barricade</a:t>
            </a:r>
          </a:p>
          <a:p>
            <a:pPr marL="0" indent="0">
              <a:buNone/>
            </a:pPr>
            <a:r>
              <a:rPr lang="en-US" sz="2400" dirty="0"/>
              <a:t>A natural ground feature, artificial mound, barricade or wall which, for storage purposes, is capable of preventing direct communication of explosion from one quantity of </a:t>
            </a:r>
            <a:r>
              <a:rPr lang="en-US" sz="2400" b="1" dirty="0"/>
              <a:t>explosives </a:t>
            </a:r>
            <a:r>
              <a:rPr lang="en-US" sz="2400" dirty="0"/>
              <a:t>to another although it may be destroyed in the process</a:t>
            </a:r>
            <a:r>
              <a:rPr lang="en-IE" sz="2400" dirty="0"/>
              <a:t> </a:t>
            </a:r>
          </a:p>
          <a:p>
            <a:pPr lvl="1"/>
            <a:endParaRPr lang="en-US" sz="2400" dirty="0"/>
          </a:p>
          <a:p>
            <a:r>
              <a:rPr lang="en-US" sz="3200" b="1" dirty="0"/>
              <a:t>Potential Explosion Site (PES)</a:t>
            </a:r>
          </a:p>
          <a:p>
            <a:pPr marL="0" indent="0">
              <a:buNone/>
            </a:pPr>
            <a:r>
              <a:rPr lang="en-US" sz="2400" dirty="0"/>
              <a:t>The location of a quantity of explosives that will create a blast, fragment, thermal or debris hazard in the event of an explosion of its content</a:t>
            </a:r>
            <a:r>
              <a:rPr lang="en-IE" sz="2400" dirty="0"/>
              <a:t> </a:t>
            </a:r>
          </a:p>
        </p:txBody>
      </p:sp>
    </p:spTree>
    <p:extLst>
      <p:ext uri="{BB962C8B-B14F-4D97-AF65-F5344CB8AC3E}">
        <p14:creationId xmlns:p14="http://schemas.microsoft.com/office/powerpoint/2010/main" val="957713357"/>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851A4D-27CE-A248-8BEB-C060F7C0E81F}"/>
              </a:ext>
            </a:extLst>
          </p:cNvPr>
          <p:cNvSpPr>
            <a:spLocks noGrp="1"/>
          </p:cNvSpPr>
          <p:nvPr>
            <p:ph type="title"/>
          </p:nvPr>
        </p:nvSpPr>
        <p:spPr/>
        <p:txBody>
          <a:bodyPr lIns="91440" tIns="45720" rIns="91440" bIns="45720" anchor="t"/>
          <a:lstStyle/>
          <a:p>
            <a:pPr algn="ctr"/>
            <a:r>
              <a:rPr lang="en-IE" sz="3200" dirty="0"/>
              <a:t>Explosive Safeguarding Map:</a:t>
            </a:r>
            <a:br>
              <a:rPr lang="en-IE" sz="3200" dirty="0"/>
            </a:br>
            <a:r>
              <a:rPr lang="en-IE" sz="3200" dirty="0"/>
              <a:t>Example </a:t>
            </a:r>
            <a:r>
              <a:rPr lang="en-IE" sz="3200" dirty="0">
                <a:ea typeface="+mj-lt"/>
                <a:cs typeface="+mj-lt"/>
              </a:rPr>
              <a:t>2</a:t>
            </a:r>
            <a:endParaRPr lang="en-US" sz="3200" dirty="0"/>
          </a:p>
        </p:txBody>
      </p:sp>
      <p:sp>
        <p:nvSpPr>
          <p:cNvPr id="3" name="Content Placeholder 2">
            <a:extLst>
              <a:ext uri="{FF2B5EF4-FFF2-40B4-BE49-F238E27FC236}">
                <a16:creationId xmlns:a16="http://schemas.microsoft.com/office/drawing/2014/main" id="{7A6F29F7-B8F1-3C4C-A4AA-EDF32A5FE26A}"/>
              </a:ext>
            </a:extLst>
          </p:cNvPr>
          <p:cNvSpPr>
            <a:spLocks noGrp="1"/>
          </p:cNvSpPr>
          <p:nvPr>
            <p:ph sz="half" idx="2"/>
          </p:nvPr>
        </p:nvSpPr>
        <p:spPr/>
        <p:txBody>
          <a:bodyPr lIns="91440" tIns="45720" rIns="91440" bIns="45720" anchor="t"/>
          <a:lstStyle/>
          <a:p>
            <a:endParaRPr lang="en-IE">
              <a:cs typeface="Arial"/>
            </a:endParaRPr>
          </a:p>
          <a:p>
            <a:endParaRPr lang="en-IE"/>
          </a:p>
        </p:txBody>
      </p:sp>
      <p:pic>
        <p:nvPicPr>
          <p:cNvPr id="7" name="Picture 6">
            <a:extLst>
              <a:ext uri="{FF2B5EF4-FFF2-40B4-BE49-F238E27FC236}">
                <a16:creationId xmlns:a16="http://schemas.microsoft.com/office/drawing/2014/main" id="{67F47E84-E2D4-4785-96D6-D6A00ADA3B5C}"/>
              </a:ext>
            </a:extLst>
          </p:cNvPr>
          <p:cNvPicPr>
            <a:picLocks noChangeAspect="1"/>
          </p:cNvPicPr>
          <p:nvPr/>
        </p:nvPicPr>
        <p:blipFill>
          <a:blip r:embed="rId3"/>
          <a:stretch>
            <a:fillRect/>
          </a:stretch>
        </p:blipFill>
        <p:spPr>
          <a:xfrm>
            <a:off x="1181100" y="1537358"/>
            <a:ext cx="6781799" cy="4745963"/>
          </a:xfrm>
          <a:prstGeom prst="rect">
            <a:avLst/>
          </a:prstGeom>
        </p:spPr>
      </p:pic>
    </p:spTree>
    <p:extLst>
      <p:ext uri="{BB962C8B-B14F-4D97-AF65-F5344CB8AC3E}">
        <p14:creationId xmlns:p14="http://schemas.microsoft.com/office/powerpoint/2010/main" val="3240926459"/>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851A4D-27CE-A248-8BEB-C060F7C0E81F}"/>
              </a:ext>
            </a:extLst>
          </p:cNvPr>
          <p:cNvSpPr>
            <a:spLocks noGrp="1"/>
          </p:cNvSpPr>
          <p:nvPr>
            <p:ph type="title"/>
          </p:nvPr>
        </p:nvSpPr>
        <p:spPr/>
        <p:txBody>
          <a:bodyPr lIns="91440" tIns="45720" rIns="91440" bIns="45720" anchor="t"/>
          <a:lstStyle/>
          <a:p>
            <a:pPr algn="ctr"/>
            <a:r>
              <a:rPr lang="en-IE" sz="3200" dirty="0"/>
              <a:t>Explosive Safeguarding Map:</a:t>
            </a:r>
            <a:br>
              <a:rPr lang="en-IE" sz="3200" dirty="0"/>
            </a:br>
            <a:r>
              <a:rPr lang="en-IE" sz="3200" dirty="0"/>
              <a:t>Example </a:t>
            </a:r>
            <a:r>
              <a:rPr lang="en-IE" sz="3200" dirty="0">
                <a:ea typeface="+mj-lt"/>
                <a:cs typeface="+mj-lt"/>
              </a:rPr>
              <a:t>2</a:t>
            </a:r>
            <a:endParaRPr lang="en-US" sz="3200" dirty="0">
              <a:ea typeface="+mj-lt"/>
              <a:cs typeface="+mj-lt"/>
            </a:endParaRPr>
          </a:p>
        </p:txBody>
      </p:sp>
      <p:sp>
        <p:nvSpPr>
          <p:cNvPr id="3" name="Content Placeholder 2">
            <a:extLst>
              <a:ext uri="{FF2B5EF4-FFF2-40B4-BE49-F238E27FC236}">
                <a16:creationId xmlns:a16="http://schemas.microsoft.com/office/drawing/2014/main" id="{7A6F29F7-B8F1-3C4C-A4AA-EDF32A5FE26A}"/>
              </a:ext>
            </a:extLst>
          </p:cNvPr>
          <p:cNvSpPr>
            <a:spLocks noGrp="1"/>
          </p:cNvSpPr>
          <p:nvPr>
            <p:ph sz="half" idx="2"/>
          </p:nvPr>
        </p:nvSpPr>
        <p:spPr/>
        <p:txBody>
          <a:bodyPr lIns="91440" tIns="45720" rIns="91440" bIns="45720" anchor="t"/>
          <a:lstStyle/>
          <a:p>
            <a:endParaRPr lang="en-IE">
              <a:cs typeface="Arial"/>
            </a:endParaRPr>
          </a:p>
          <a:p>
            <a:endParaRPr lang="en-IE"/>
          </a:p>
        </p:txBody>
      </p:sp>
      <p:pic>
        <p:nvPicPr>
          <p:cNvPr id="4" name="Picture 4" descr="Diagram&#10;&#10;Description automatically generated">
            <a:extLst>
              <a:ext uri="{FF2B5EF4-FFF2-40B4-BE49-F238E27FC236}">
                <a16:creationId xmlns:a16="http://schemas.microsoft.com/office/drawing/2014/main" id="{01FFE3D6-D9C1-4393-8E86-B5CF940A7C72}"/>
              </a:ext>
            </a:extLst>
          </p:cNvPr>
          <p:cNvPicPr>
            <a:picLocks noChangeAspect="1"/>
          </p:cNvPicPr>
          <p:nvPr/>
        </p:nvPicPr>
        <p:blipFill>
          <a:blip r:embed="rId3"/>
          <a:stretch>
            <a:fillRect/>
          </a:stretch>
        </p:blipFill>
        <p:spPr>
          <a:xfrm>
            <a:off x="757238" y="1755419"/>
            <a:ext cx="7629525" cy="4313949"/>
          </a:xfrm>
          <a:prstGeom prst="rect">
            <a:avLst/>
          </a:prstGeom>
        </p:spPr>
      </p:pic>
    </p:spTree>
    <p:extLst>
      <p:ext uri="{BB962C8B-B14F-4D97-AF65-F5344CB8AC3E}">
        <p14:creationId xmlns:p14="http://schemas.microsoft.com/office/powerpoint/2010/main" val="564886637"/>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851A4D-27CE-A248-8BEB-C060F7C0E81F}"/>
              </a:ext>
            </a:extLst>
          </p:cNvPr>
          <p:cNvSpPr>
            <a:spLocks noGrp="1"/>
          </p:cNvSpPr>
          <p:nvPr>
            <p:ph type="title"/>
          </p:nvPr>
        </p:nvSpPr>
        <p:spPr/>
        <p:txBody>
          <a:bodyPr lIns="91440" tIns="45720" rIns="91440" bIns="45720" anchor="t"/>
          <a:lstStyle/>
          <a:p>
            <a:pPr algn="ctr"/>
            <a:r>
              <a:rPr lang="en-IE" sz="3200" dirty="0"/>
              <a:t>Explosive Safeguarding Map:</a:t>
            </a:r>
            <a:br>
              <a:rPr lang="en-IE" sz="3200" dirty="0"/>
            </a:br>
            <a:r>
              <a:rPr lang="en-IE" sz="3200" dirty="0"/>
              <a:t>Example </a:t>
            </a:r>
            <a:r>
              <a:rPr lang="en-IE" sz="3200" dirty="0">
                <a:ea typeface="+mj-lt"/>
                <a:cs typeface="+mj-lt"/>
              </a:rPr>
              <a:t>2</a:t>
            </a:r>
            <a:endParaRPr lang="en-US" sz="3200" dirty="0"/>
          </a:p>
        </p:txBody>
      </p:sp>
      <p:sp>
        <p:nvSpPr>
          <p:cNvPr id="3" name="Content Placeholder 2">
            <a:extLst>
              <a:ext uri="{FF2B5EF4-FFF2-40B4-BE49-F238E27FC236}">
                <a16:creationId xmlns:a16="http://schemas.microsoft.com/office/drawing/2014/main" id="{7A6F29F7-B8F1-3C4C-A4AA-EDF32A5FE26A}"/>
              </a:ext>
            </a:extLst>
          </p:cNvPr>
          <p:cNvSpPr>
            <a:spLocks noGrp="1"/>
          </p:cNvSpPr>
          <p:nvPr>
            <p:ph sz="half" idx="2"/>
          </p:nvPr>
        </p:nvSpPr>
        <p:spPr/>
        <p:txBody>
          <a:bodyPr lIns="91440" tIns="45720" rIns="91440" bIns="45720" anchor="t"/>
          <a:lstStyle/>
          <a:p>
            <a:endParaRPr lang="en-IE">
              <a:cs typeface="Arial"/>
            </a:endParaRPr>
          </a:p>
          <a:p>
            <a:endParaRPr lang="en-IE"/>
          </a:p>
        </p:txBody>
      </p:sp>
      <p:pic>
        <p:nvPicPr>
          <p:cNvPr id="4" name="Picture 4" descr="Diagram&#10;&#10;Description automatically generated">
            <a:extLst>
              <a:ext uri="{FF2B5EF4-FFF2-40B4-BE49-F238E27FC236}">
                <a16:creationId xmlns:a16="http://schemas.microsoft.com/office/drawing/2014/main" id="{5011B90C-9A9A-449C-8BBF-BE6CB20C938A}"/>
              </a:ext>
            </a:extLst>
          </p:cNvPr>
          <p:cNvPicPr>
            <a:picLocks noChangeAspect="1"/>
          </p:cNvPicPr>
          <p:nvPr/>
        </p:nvPicPr>
        <p:blipFill>
          <a:blip r:embed="rId3"/>
          <a:stretch>
            <a:fillRect/>
          </a:stretch>
        </p:blipFill>
        <p:spPr>
          <a:xfrm>
            <a:off x="719138" y="1751176"/>
            <a:ext cx="7705725" cy="4389110"/>
          </a:xfrm>
          <a:prstGeom prst="rect">
            <a:avLst/>
          </a:prstGeom>
        </p:spPr>
      </p:pic>
    </p:spTree>
    <p:extLst>
      <p:ext uri="{BB962C8B-B14F-4D97-AF65-F5344CB8AC3E}">
        <p14:creationId xmlns:p14="http://schemas.microsoft.com/office/powerpoint/2010/main" val="1647413392"/>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851A4D-27CE-A248-8BEB-C060F7C0E81F}"/>
              </a:ext>
            </a:extLst>
          </p:cNvPr>
          <p:cNvSpPr>
            <a:spLocks noGrp="1"/>
          </p:cNvSpPr>
          <p:nvPr>
            <p:ph type="title"/>
          </p:nvPr>
        </p:nvSpPr>
        <p:spPr/>
        <p:txBody>
          <a:bodyPr lIns="91440" tIns="45720" rIns="91440" bIns="45720" anchor="t"/>
          <a:lstStyle/>
          <a:p>
            <a:pPr algn="ctr"/>
            <a:r>
              <a:rPr lang="en-IE" sz="3200" dirty="0"/>
              <a:t>Explosive Safeguarding Map:</a:t>
            </a:r>
            <a:br>
              <a:rPr lang="en-IE" sz="3200" dirty="0"/>
            </a:br>
            <a:r>
              <a:rPr lang="en-IE" sz="3200" dirty="0"/>
              <a:t>Example </a:t>
            </a:r>
            <a:r>
              <a:rPr lang="en-IE" sz="3200" dirty="0">
                <a:ea typeface="+mj-lt"/>
                <a:cs typeface="+mj-lt"/>
              </a:rPr>
              <a:t>2</a:t>
            </a:r>
            <a:endParaRPr lang="en-US" sz="3200" dirty="0"/>
          </a:p>
        </p:txBody>
      </p:sp>
      <p:sp>
        <p:nvSpPr>
          <p:cNvPr id="3" name="Content Placeholder 2">
            <a:extLst>
              <a:ext uri="{FF2B5EF4-FFF2-40B4-BE49-F238E27FC236}">
                <a16:creationId xmlns:a16="http://schemas.microsoft.com/office/drawing/2014/main" id="{7A6F29F7-B8F1-3C4C-A4AA-EDF32A5FE26A}"/>
              </a:ext>
            </a:extLst>
          </p:cNvPr>
          <p:cNvSpPr>
            <a:spLocks noGrp="1"/>
          </p:cNvSpPr>
          <p:nvPr>
            <p:ph sz="half" idx="2"/>
          </p:nvPr>
        </p:nvSpPr>
        <p:spPr/>
        <p:txBody>
          <a:bodyPr lIns="91440" tIns="45720" rIns="91440" bIns="45720" anchor="t"/>
          <a:lstStyle/>
          <a:p>
            <a:endParaRPr lang="en-IE">
              <a:cs typeface="Arial"/>
            </a:endParaRPr>
          </a:p>
          <a:p>
            <a:endParaRPr lang="en-IE"/>
          </a:p>
        </p:txBody>
      </p:sp>
      <p:pic>
        <p:nvPicPr>
          <p:cNvPr id="4" name="Picture 4" descr="Diagram&#10;&#10;Description automatically generated">
            <a:extLst>
              <a:ext uri="{FF2B5EF4-FFF2-40B4-BE49-F238E27FC236}">
                <a16:creationId xmlns:a16="http://schemas.microsoft.com/office/drawing/2014/main" id="{A9C6EF63-84AD-42D9-A5BE-B514FE9E7E67}"/>
              </a:ext>
            </a:extLst>
          </p:cNvPr>
          <p:cNvPicPr>
            <a:picLocks noChangeAspect="1"/>
          </p:cNvPicPr>
          <p:nvPr/>
        </p:nvPicPr>
        <p:blipFill>
          <a:blip r:embed="rId3"/>
          <a:stretch>
            <a:fillRect/>
          </a:stretch>
        </p:blipFill>
        <p:spPr>
          <a:xfrm>
            <a:off x="781050" y="1779992"/>
            <a:ext cx="7581900" cy="4374340"/>
          </a:xfrm>
          <a:prstGeom prst="rect">
            <a:avLst/>
          </a:prstGeom>
        </p:spPr>
      </p:pic>
    </p:spTree>
    <p:extLst>
      <p:ext uri="{BB962C8B-B14F-4D97-AF65-F5344CB8AC3E}">
        <p14:creationId xmlns:p14="http://schemas.microsoft.com/office/powerpoint/2010/main" val="2971139676"/>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851A4D-27CE-A248-8BEB-C060F7C0E81F}"/>
              </a:ext>
            </a:extLst>
          </p:cNvPr>
          <p:cNvSpPr>
            <a:spLocks noGrp="1"/>
          </p:cNvSpPr>
          <p:nvPr>
            <p:ph type="title"/>
          </p:nvPr>
        </p:nvSpPr>
        <p:spPr/>
        <p:txBody>
          <a:bodyPr lIns="91440" tIns="45720" rIns="91440" bIns="45720" anchor="t"/>
          <a:lstStyle/>
          <a:p>
            <a:pPr algn="ctr"/>
            <a:r>
              <a:rPr lang="en-IE" sz="3200" dirty="0"/>
              <a:t>Explosive Safeguarding Map:</a:t>
            </a:r>
            <a:br>
              <a:rPr lang="en-IE" sz="3200" dirty="0"/>
            </a:br>
            <a:r>
              <a:rPr lang="en-IE" sz="3200" dirty="0"/>
              <a:t>Example </a:t>
            </a:r>
            <a:r>
              <a:rPr lang="en-IE" sz="3200" dirty="0">
                <a:ea typeface="+mj-lt"/>
                <a:cs typeface="+mj-lt"/>
              </a:rPr>
              <a:t>2</a:t>
            </a:r>
            <a:endParaRPr lang="en-US" sz="3200" dirty="0"/>
          </a:p>
        </p:txBody>
      </p:sp>
      <p:sp>
        <p:nvSpPr>
          <p:cNvPr id="3" name="Content Placeholder 2">
            <a:extLst>
              <a:ext uri="{FF2B5EF4-FFF2-40B4-BE49-F238E27FC236}">
                <a16:creationId xmlns:a16="http://schemas.microsoft.com/office/drawing/2014/main" id="{7A6F29F7-B8F1-3C4C-A4AA-EDF32A5FE26A}"/>
              </a:ext>
            </a:extLst>
          </p:cNvPr>
          <p:cNvSpPr>
            <a:spLocks noGrp="1"/>
          </p:cNvSpPr>
          <p:nvPr>
            <p:ph sz="half" idx="2"/>
          </p:nvPr>
        </p:nvSpPr>
        <p:spPr/>
        <p:txBody>
          <a:bodyPr lIns="91440" tIns="45720" rIns="91440" bIns="45720" anchor="t"/>
          <a:lstStyle/>
          <a:p>
            <a:endParaRPr lang="en-IE">
              <a:cs typeface="Arial"/>
            </a:endParaRPr>
          </a:p>
          <a:p>
            <a:endParaRPr lang="en-IE"/>
          </a:p>
        </p:txBody>
      </p:sp>
      <p:pic>
        <p:nvPicPr>
          <p:cNvPr id="4" name="Picture 4" descr="Diagram&#10;&#10;Description automatically generated">
            <a:extLst>
              <a:ext uri="{FF2B5EF4-FFF2-40B4-BE49-F238E27FC236}">
                <a16:creationId xmlns:a16="http://schemas.microsoft.com/office/drawing/2014/main" id="{D0B4F9C1-2300-4174-8963-C21D85E16295}"/>
              </a:ext>
            </a:extLst>
          </p:cNvPr>
          <p:cNvPicPr>
            <a:picLocks noChangeAspect="1"/>
          </p:cNvPicPr>
          <p:nvPr/>
        </p:nvPicPr>
        <p:blipFill>
          <a:blip r:embed="rId3"/>
          <a:stretch>
            <a:fillRect/>
          </a:stretch>
        </p:blipFill>
        <p:spPr>
          <a:xfrm>
            <a:off x="742950" y="1714193"/>
            <a:ext cx="7658100" cy="4348777"/>
          </a:xfrm>
          <a:prstGeom prst="rect">
            <a:avLst/>
          </a:prstGeom>
        </p:spPr>
      </p:pic>
    </p:spTree>
    <p:extLst>
      <p:ext uri="{BB962C8B-B14F-4D97-AF65-F5344CB8AC3E}">
        <p14:creationId xmlns:p14="http://schemas.microsoft.com/office/powerpoint/2010/main" val="3673938965"/>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851A4D-27CE-A248-8BEB-C060F7C0E81F}"/>
              </a:ext>
            </a:extLst>
          </p:cNvPr>
          <p:cNvSpPr>
            <a:spLocks noGrp="1"/>
          </p:cNvSpPr>
          <p:nvPr>
            <p:ph type="title"/>
          </p:nvPr>
        </p:nvSpPr>
        <p:spPr/>
        <p:txBody>
          <a:bodyPr lIns="91440" tIns="45720" rIns="91440" bIns="45720" anchor="t"/>
          <a:lstStyle/>
          <a:p>
            <a:pPr algn="ctr"/>
            <a:r>
              <a:rPr lang="en-IE" sz="3200" dirty="0"/>
              <a:t>Explosive Safeguarding Map:</a:t>
            </a:r>
            <a:br>
              <a:rPr lang="en-IE" sz="3200" dirty="0"/>
            </a:br>
            <a:r>
              <a:rPr lang="en-IE" sz="3200" dirty="0"/>
              <a:t>Example </a:t>
            </a:r>
            <a:r>
              <a:rPr lang="en-IE" sz="3200" dirty="0">
                <a:ea typeface="+mj-lt"/>
                <a:cs typeface="+mj-lt"/>
              </a:rPr>
              <a:t>2</a:t>
            </a:r>
            <a:endParaRPr lang="en-US" sz="3200" dirty="0"/>
          </a:p>
        </p:txBody>
      </p:sp>
      <p:sp>
        <p:nvSpPr>
          <p:cNvPr id="3" name="Content Placeholder 2">
            <a:extLst>
              <a:ext uri="{FF2B5EF4-FFF2-40B4-BE49-F238E27FC236}">
                <a16:creationId xmlns:a16="http://schemas.microsoft.com/office/drawing/2014/main" id="{7A6F29F7-B8F1-3C4C-A4AA-EDF32A5FE26A}"/>
              </a:ext>
            </a:extLst>
          </p:cNvPr>
          <p:cNvSpPr>
            <a:spLocks noGrp="1"/>
          </p:cNvSpPr>
          <p:nvPr>
            <p:ph sz="half" idx="2"/>
          </p:nvPr>
        </p:nvSpPr>
        <p:spPr/>
        <p:txBody>
          <a:bodyPr lIns="91440" tIns="45720" rIns="91440" bIns="45720" anchor="t"/>
          <a:lstStyle/>
          <a:p>
            <a:endParaRPr lang="en-IE">
              <a:cs typeface="Arial"/>
            </a:endParaRPr>
          </a:p>
          <a:p>
            <a:endParaRPr lang="en-IE"/>
          </a:p>
        </p:txBody>
      </p:sp>
      <p:pic>
        <p:nvPicPr>
          <p:cNvPr id="4" name="Picture 4" descr="Diagram&#10;&#10;Description automatically generated">
            <a:extLst>
              <a:ext uri="{FF2B5EF4-FFF2-40B4-BE49-F238E27FC236}">
                <a16:creationId xmlns:a16="http://schemas.microsoft.com/office/drawing/2014/main" id="{0DE439F7-4FFF-4E47-8299-99A964A88B84}"/>
              </a:ext>
            </a:extLst>
          </p:cNvPr>
          <p:cNvPicPr>
            <a:picLocks noChangeAspect="1"/>
          </p:cNvPicPr>
          <p:nvPr/>
        </p:nvPicPr>
        <p:blipFill>
          <a:blip r:embed="rId3"/>
          <a:stretch>
            <a:fillRect/>
          </a:stretch>
        </p:blipFill>
        <p:spPr>
          <a:xfrm>
            <a:off x="676275" y="1739798"/>
            <a:ext cx="7791450" cy="4449966"/>
          </a:xfrm>
          <a:prstGeom prst="rect">
            <a:avLst/>
          </a:prstGeom>
        </p:spPr>
      </p:pic>
    </p:spTree>
    <p:extLst>
      <p:ext uri="{BB962C8B-B14F-4D97-AF65-F5344CB8AC3E}">
        <p14:creationId xmlns:p14="http://schemas.microsoft.com/office/powerpoint/2010/main" val="2587807238"/>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851A4D-27CE-A248-8BEB-C060F7C0E81F}"/>
              </a:ext>
            </a:extLst>
          </p:cNvPr>
          <p:cNvSpPr>
            <a:spLocks noGrp="1"/>
          </p:cNvSpPr>
          <p:nvPr>
            <p:ph type="title"/>
          </p:nvPr>
        </p:nvSpPr>
        <p:spPr/>
        <p:txBody>
          <a:bodyPr lIns="91440" tIns="45720" rIns="91440" bIns="45720" anchor="t"/>
          <a:lstStyle/>
          <a:p>
            <a:pPr algn="ctr"/>
            <a:r>
              <a:rPr lang="en-IE" sz="3200" dirty="0"/>
              <a:t>Explosive Safeguarding Map:</a:t>
            </a:r>
            <a:br>
              <a:rPr lang="en-IE" sz="3200" dirty="0"/>
            </a:br>
            <a:r>
              <a:rPr lang="en-IE" sz="3200" dirty="0"/>
              <a:t>Example </a:t>
            </a:r>
            <a:r>
              <a:rPr lang="en-IE" sz="3200" dirty="0">
                <a:ea typeface="+mj-lt"/>
                <a:cs typeface="+mj-lt"/>
              </a:rPr>
              <a:t>2</a:t>
            </a:r>
            <a:endParaRPr lang="en-US" sz="3200" dirty="0"/>
          </a:p>
        </p:txBody>
      </p:sp>
      <p:sp>
        <p:nvSpPr>
          <p:cNvPr id="3" name="Content Placeholder 2">
            <a:extLst>
              <a:ext uri="{FF2B5EF4-FFF2-40B4-BE49-F238E27FC236}">
                <a16:creationId xmlns:a16="http://schemas.microsoft.com/office/drawing/2014/main" id="{7A6F29F7-B8F1-3C4C-A4AA-EDF32A5FE26A}"/>
              </a:ext>
            </a:extLst>
          </p:cNvPr>
          <p:cNvSpPr>
            <a:spLocks noGrp="1"/>
          </p:cNvSpPr>
          <p:nvPr>
            <p:ph sz="half" idx="2"/>
          </p:nvPr>
        </p:nvSpPr>
        <p:spPr/>
        <p:txBody>
          <a:bodyPr lIns="91440" tIns="45720" rIns="91440" bIns="45720" anchor="t"/>
          <a:lstStyle/>
          <a:p>
            <a:endParaRPr lang="en-IE">
              <a:cs typeface="Arial"/>
            </a:endParaRPr>
          </a:p>
          <a:p>
            <a:endParaRPr lang="en-IE"/>
          </a:p>
        </p:txBody>
      </p:sp>
      <p:pic>
        <p:nvPicPr>
          <p:cNvPr id="4" name="Picture 4" descr="Diagram&#10;&#10;Description automatically generated">
            <a:extLst>
              <a:ext uri="{FF2B5EF4-FFF2-40B4-BE49-F238E27FC236}">
                <a16:creationId xmlns:a16="http://schemas.microsoft.com/office/drawing/2014/main" id="{0EBE9D09-415F-45F8-85EA-044D87A3E51A}"/>
              </a:ext>
            </a:extLst>
          </p:cNvPr>
          <p:cNvPicPr>
            <a:picLocks noChangeAspect="1"/>
          </p:cNvPicPr>
          <p:nvPr/>
        </p:nvPicPr>
        <p:blipFill>
          <a:blip r:embed="rId3"/>
          <a:stretch>
            <a:fillRect/>
          </a:stretch>
        </p:blipFill>
        <p:spPr>
          <a:xfrm>
            <a:off x="695325" y="1716026"/>
            <a:ext cx="7753350" cy="4411785"/>
          </a:xfrm>
          <a:prstGeom prst="rect">
            <a:avLst/>
          </a:prstGeom>
        </p:spPr>
      </p:pic>
    </p:spTree>
    <p:extLst>
      <p:ext uri="{BB962C8B-B14F-4D97-AF65-F5344CB8AC3E}">
        <p14:creationId xmlns:p14="http://schemas.microsoft.com/office/powerpoint/2010/main" val="2272788744"/>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851A4D-27CE-A248-8BEB-C060F7C0E81F}"/>
              </a:ext>
            </a:extLst>
          </p:cNvPr>
          <p:cNvSpPr>
            <a:spLocks noGrp="1"/>
          </p:cNvSpPr>
          <p:nvPr>
            <p:ph type="title"/>
          </p:nvPr>
        </p:nvSpPr>
        <p:spPr/>
        <p:txBody>
          <a:bodyPr lIns="91440" tIns="45720" rIns="91440" bIns="45720" anchor="t"/>
          <a:lstStyle/>
          <a:p>
            <a:pPr algn="ctr"/>
            <a:r>
              <a:rPr lang="en-IE" sz="3200" dirty="0"/>
              <a:t>Explosive Safeguarding Map:</a:t>
            </a:r>
            <a:br>
              <a:rPr lang="en-IE" sz="3200" dirty="0"/>
            </a:br>
            <a:r>
              <a:rPr lang="en-IE" sz="3200" dirty="0"/>
              <a:t>Example </a:t>
            </a:r>
            <a:r>
              <a:rPr lang="en-IE" sz="3200" dirty="0">
                <a:ea typeface="+mj-lt"/>
                <a:cs typeface="+mj-lt"/>
              </a:rPr>
              <a:t>2</a:t>
            </a:r>
            <a:endParaRPr lang="en-US" sz="3200" dirty="0"/>
          </a:p>
        </p:txBody>
      </p:sp>
      <p:sp>
        <p:nvSpPr>
          <p:cNvPr id="3" name="Content Placeholder 2">
            <a:extLst>
              <a:ext uri="{FF2B5EF4-FFF2-40B4-BE49-F238E27FC236}">
                <a16:creationId xmlns:a16="http://schemas.microsoft.com/office/drawing/2014/main" id="{7A6F29F7-B8F1-3C4C-A4AA-EDF32A5FE26A}"/>
              </a:ext>
            </a:extLst>
          </p:cNvPr>
          <p:cNvSpPr>
            <a:spLocks noGrp="1"/>
          </p:cNvSpPr>
          <p:nvPr>
            <p:ph sz="half" idx="2"/>
          </p:nvPr>
        </p:nvSpPr>
        <p:spPr/>
        <p:txBody>
          <a:bodyPr lIns="91440" tIns="45720" rIns="91440" bIns="45720" anchor="t"/>
          <a:lstStyle/>
          <a:p>
            <a:endParaRPr lang="en-IE">
              <a:cs typeface="Arial"/>
            </a:endParaRPr>
          </a:p>
          <a:p>
            <a:endParaRPr lang="en-IE"/>
          </a:p>
        </p:txBody>
      </p:sp>
      <p:pic>
        <p:nvPicPr>
          <p:cNvPr id="4" name="Picture 4" descr="Diagram&#10;&#10;Description automatically generated">
            <a:extLst>
              <a:ext uri="{FF2B5EF4-FFF2-40B4-BE49-F238E27FC236}">
                <a16:creationId xmlns:a16="http://schemas.microsoft.com/office/drawing/2014/main" id="{2DE07788-F091-42E2-A68D-3F4556C2EEED}"/>
              </a:ext>
            </a:extLst>
          </p:cNvPr>
          <p:cNvPicPr>
            <a:picLocks noChangeAspect="1"/>
          </p:cNvPicPr>
          <p:nvPr/>
        </p:nvPicPr>
        <p:blipFill>
          <a:blip r:embed="rId3"/>
          <a:stretch>
            <a:fillRect/>
          </a:stretch>
        </p:blipFill>
        <p:spPr>
          <a:xfrm>
            <a:off x="752475" y="1715112"/>
            <a:ext cx="7639050" cy="4346938"/>
          </a:xfrm>
          <a:prstGeom prst="rect">
            <a:avLst/>
          </a:prstGeom>
        </p:spPr>
      </p:pic>
    </p:spTree>
    <p:extLst>
      <p:ext uri="{BB962C8B-B14F-4D97-AF65-F5344CB8AC3E}">
        <p14:creationId xmlns:p14="http://schemas.microsoft.com/office/powerpoint/2010/main" val="834842662"/>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851A4D-27CE-A248-8BEB-C060F7C0E81F}"/>
              </a:ext>
            </a:extLst>
          </p:cNvPr>
          <p:cNvSpPr>
            <a:spLocks noGrp="1"/>
          </p:cNvSpPr>
          <p:nvPr>
            <p:ph type="title"/>
          </p:nvPr>
        </p:nvSpPr>
        <p:spPr/>
        <p:txBody>
          <a:bodyPr lIns="91440" tIns="45720" rIns="91440" bIns="45720" anchor="t"/>
          <a:lstStyle/>
          <a:p>
            <a:pPr algn="ctr"/>
            <a:r>
              <a:rPr lang="en-IE" sz="3200" dirty="0"/>
              <a:t>Explosive Safeguarding Map:</a:t>
            </a:r>
            <a:br>
              <a:rPr lang="en-IE" sz="3200" dirty="0"/>
            </a:br>
            <a:r>
              <a:rPr lang="en-IE" sz="3200" dirty="0"/>
              <a:t>Example </a:t>
            </a:r>
            <a:r>
              <a:rPr lang="en-IE" sz="3200" dirty="0">
                <a:ea typeface="+mj-lt"/>
                <a:cs typeface="+mj-lt"/>
              </a:rPr>
              <a:t>2</a:t>
            </a:r>
            <a:endParaRPr lang="en-US" sz="3200" dirty="0"/>
          </a:p>
        </p:txBody>
      </p:sp>
      <p:sp>
        <p:nvSpPr>
          <p:cNvPr id="3" name="Content Placeholder 2">
            <a:extLst>
              <a:ext uri="{FF2B5EF4-FFF2-40B4-BE49-F238E27FC236}">
                <a16:creationId xmlns:a16="http://schemas.microsoft.com/office/drawing/2014/main" id="{7A6F29F7-B8F1-3C4C-A4AA-EDF32A5FE26A}"/>
              </a:ext>
            </a:extLst>
          </p:cNvPr>
          <p:cNvSpPr>
            <a:spLocks noGrp="1"/>
          </p:cNvSpPr>
          <p:nvPr>
            <p:ph sz="half" idx="2"/>
          </p:nvPr>
        </p:nvSpPr>
        <p:spPr/>
        <p:txBody>
          <a:bodyPr lIns="91440" tIns="45720" rIns="91440" bIns="45720" anchor="t"/>
          <a:lstStyle/>
          <a:p>
            <a:endParaRPr lang="en-IE">
              <a:cs typeface="Arial"/>
            </a:endParaRPr>
          </a:p>
          <a:p>
            <a:endParaRPr lang="en-IE"/>
          </a:p>
        </p:txBody>
      </p:sp>
      <p:pic>
        <p:nvPicPr>
          <p:cNvPr id="4" name="Picture 4" descr="Diagram&#10;&#10;Description automatically generated">
            <a:extLst>
              <a:ext uri="{FF2B5EF4-FFF2-40B4-BE49-F238E27FC236}">
                <a16:creationId xmlns:a16="http://schemas.microsoft.com/office/drawing/2014/main" id="{0D4EC449-A6AF-4241-AFFF-2F50CD0F647F}"/>
              </a:ext>
            </a:extLst>
          </p:cNvPr>
          <p:cNvPicPr>
            <a:picLocks noChangeAspect="1"/>
          </p:cNvPicPr>
          <p:nvPr/>
        </p:nvPicPr>
        <p:blipFill>
          <a:blip r:embed="rId3"/>
          <a:stretch>
            <a:fillRect/>
          </a:stretch>
        </p:blipFill>
        <p:spPr>
          <a:xfrm>
            <a:off x="752475" y="1783699"/>
            <a:ext cx="7639050" cy="4381215"/>
          </a:xfrm>
          <a:prstGeom prst="rect">
            <a:avLst/>
          </a:prstGeom>
        </p:spPr>
      </p:pic>
    </p:spTree>
    <p:extLst>
      <p:ext uri="{BB962C8B-B14F-4D97-AF65-F5344CB8AC3E}">
        <p14:creationId xmlns:p14="http://schemas.microsoft.com/office/powerpoint/2010/main" val="3474322895"/>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851A4D-27CE-A248-8BEB-C060F7C0E81F}"/>
              </a:ext>
            </a:extLst>
          </p:cNvPr>
          <p:cNvSpPr>
            <a:spLocks noGrp="1"/>
          </p:cNvSpPr>
          <p:nvPr>
            <p:ph type="title"/>
          </p:nvPr>
        </p:nvSpPr>
        <p:spPr/>
        <p:txBody>
          <a:bodyPr lIns="91440" tIns="45720" rIns="91440" bIns="45720" anchor="t"/>
          <a:lstStyle/>
          <a:p>
            <a:pPr algn="ctr"/>
            <a:r>
              <a:rPr lang="en-IE" sz="3200" dirty="0"/>
              <a:t>Explosive Safeguarding Map:</a:t>
            </a:r>
            <a:br>
              <a:rPr lang="en-IE" sz="3200" dirty="0"/>
            </a:br>
            <a:r>
              <a:rPr lang="en-IE" sz="3200" dirty="0"/>
              <a:t>Example </a:t>
            </a:r>
            <a:r>
              <a:rPr lang="en-IE" sz="3200" dirty="0">
                <a:ea typeface="+mj-lt"/>
                <a:cs typeface="+mj-lt"/>
              </a:rPr>
              <a:t>2</a:t>
            </a:r>
            <a:endParaRPr lang="en-US" sz="3200" dirty="0"/>
          </a:p>
        </p:txBody>
      </p:sp>
      <p:sp>
        <p:nvSpPr>
          <p:cNvPr id="3" name="Content Placeholder 2">
            <a:extLst>
              <a:ext uri="{FF2B5EF4-FFF2-40B4-BE49-F238E27FC236}">
                <a16:creationId xmlns:a16="http://schemas.microsoft.com/office/drawing/2014/main" id="{7A6F29F7-B8F1-3C4C-A4AA-EDF32A5FE26A}"/>
              </a:ext>
            </a:extLst>
          </p:cNvPr>
          <p:cNvSpPr>
            <a:spLocks noGrp="1"/>
          </p:cNvSpPr>
          <p:nvPr>
            <p:ph sz="half" idx="2"/>
          </p:nvPr>
        </p:nvSpPr>
        <p:spPr/>
        <p:txBody>
          <a:bodyPr lIns="91440" tIns="45720" rIns="91440" bIns="45720" anchor="t"/>
          <a:lstStyle/>
          <a:p>
            <a:endParaRPr lang="en-IE">
              <a:cs typeface="Arial"/>
            </a:endParaRPr>
          </a:p>
          <a:p>
            <a:endParaRPr lang="en-IE"/>
          </a:p>
        </p:txBody>
      </p:sp>
      <p:pic>
        <p:nvPicPr>
          <p:cNvPr id="4" name="Picture 4" descr="Diagram&#10;&#10;Description automatically generated">
            <a:extLst>
              <a:ext uri="{FF2B5EF4-FFF2-40B4-BE49-F238E27FC236}">
                <a16:creationId xmlns:a16="http://schemas.microsoft.com/office/drawing/2014/main" id="{DFB8BDD8-7ADF-4BE6-8B59-EC5466CFAC17}"/>
              </a:ext>
            </a:extLst>
          </p:cNvPr>
          <p:cNvPicPr>
            <a:picLocks noChangeAspect="1"/>
          </p:cNvPicPr>
          <p:nvPr/>
        </p:nvPicPr>
        <p:blipFill>
          <a:blip r:embed="rId3"/>
          <a:stretch>
            <a:fillRect/>
          </a:stretch>
        </p:blipFill>
        <p:spPr>
          <a:xfrm>
            <a:off x="628650" y="1715244"/>
            <a:ext cx="7886700" cy="4518125"/>
          </a:xfrm>
          <a:prstGeom prst="rect">
            <a:avLst/>
          </a:prstGeom>
        </p:spPr>
      </p:pic>
    </p:spTree>
    <p:extLst>
      <p:ext uri="{BB962C8B-B14F-4D97-AF65-F5344CB8AC3E}">
        <p14:creationId xmlns:p14="http://schemas.microsoft.com/office/powerpoint/2010/main" val="3629792944"/>
      </p:ext>
    </p:extLst>
  </p:cSld>
  <p:clrMapOvr>
    <a:masterClrMapping/>
  </p:clrMapOvr>
</p:sld>
</file>

<file path=ppt/theme/theme1.xml><?xml version="1.0" encoding="utf-8"?>
<a:theme xmlns:a="http://schemas.openxmlformats.org/drawingml/2006/main" name="Office Theme">
  <a:themeElements>
    <a:clrScheme name="Blue Warm">
      <a:dk1>
        <a:sysClr val="windowText" lastClr="000000"/>
      </a:dk1>
      <a:lt1>
        <a:sysClr val="window" lastClr="FFFFFF"/>
      </a:lt1>
      <a:dk2>
        <a:srgbClr val="242852"/>
      </a:dk2>
      <a:lt2>
        <a:srgbClr val="ACCBF9"/>
      </a:lt2>
      <a:accent1>
        <a:srgbClr val="4A66AC"/>
      </a:accent1>
      <a:accent2>
        <a:srgbClr val="629DD1"/>
      </a:accent2>
      <a:accent3>
        <a:srgbClr val="297FD5"/>
      </a:accent3>
      <a:accent4>
        <a:srgbClr val="7F8FA9"/>
      </a:accent4>
      <a:accent5>
        <a:srgbClr val="5AA2AE"/>
      </a:accent5>
      <a:accent6>
        <a:srgbClr val="9D90A0"/>
      </a:accent6>
      <a:hlink>
        <a:srgbClr val="9454C3"/>
      </a:hlink>
      <a:folHlink>
        <a:srgbClr val="3EBBF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E52591365DD56D4D8750E674CD62EF32" ma:contentTypeVersion="22" ma:contentTypeDescription="Create a new document." ma:contentTypeScope="" ma:versionID="ec27a2a93bb6a254e48540e5054f4e50">
  <xsd:schema xmlns:xsd="http://www.w3.org/2001/XMLSchema" xmlns:xs="http://www.w3.org/2001/XMLSchema" xmlns:p="http://schemas.microsoft.com/office/2006/metadata/properties" xmlns:ns2="ffaef953-2cda-4d9d-b070-85228d2d3b5f" xmlns:ns3="756f3f7a-cc20-4157-bc78-ddc9769d8db6" xmlns:ns4="985ec44e-1bab-4c0b-9df0-6ba128686fc9" targetNamespace="http://schemas.microsoft.com/office/2006/metadata/properties" ma:root="true" ma:fieldsID="70f94bd43e4a92ff9f0423f892b53530" ns2:_="" ns3:_="" ns4:_="">
    <xsd:import namespace="ffaef953-2cda-4d9d-b070-85228d2d3b5f"/>
    <xsd:import namespace="756f3f7a-cc20-4157-bc78-ddc9769d8db6"/>
    <xsd:import namespace="985ec44e-1bab-4c0b-9df0-6ba128686fc9"/>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_x0023_"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ServiceLocation" minOccurs="0"/>
                <xsd:element ref="ns2:MediaServiceAutoKeyPoints" minOccurs="0"/>
                <xsd:element ref="ns2:MediaServiceKeyPoints" minOccurs="0"/>
                <xsd:element ref="ns2:_Flow_SignoffStatus" minOccurs="0"/>
                <xsd:element ref="ns2:MediaLengthInSeconds" minOccurs="0"/>
                <xsd:element ref="ns4:TaxCatchAll" minOccurs="0"/>
                <xsd:element ref="ns2:lcf76f155ced4ddcb4097134ff3c332f"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faef953-2cda-4d9d-b070-85228d2d3b5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_x0023_" ma:index="12" nillable="true" ma:displayName="#" ma:format="Dropdown" ma:internalName="_x0023_" ma:percentage="FALSE">
      <xsd:simpleType>
        <xsd:restriction base="dms:Number"/>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DateTaken" ma:index="17" nillable="true" ma:displayName="MediaServiceDateTaken" ma:hidden="true" ma:internalName="MediaServiceDateTaken" ma:readOnly="true">
      <xsd:simpleType>
        <xsd:restriction base="dms:Text"/>
      </xsd:simpleType>
    </xsd:element>
    <xsd:element name="MediaServiceLocation" ma:index="18" nillable="true" ma:displayName="Location" ma:internalName="MediaServiceLocation"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_Flow_SignoffStatus" ma:index="21" nillable="true" ma:displayName="Sign-off status" ma:internalName="Sign_x002d_off_x0020_status">
      <xsd:simpleType>
        <xsd:restriction base="dms:Text"/>
      </xsd:simpleType>
    </xsd:element>
    <xsd:element name="MediaLengthInSeconds" ma:index="22"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8175662-8596-484a-92c7-351d01561e22"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6"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7"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756f3f7a-cc20-4157-bc78-ddc9769d8db6"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985ec44e-1bab-4c0b-9df0-6ba128686fc9" elementFormDefault="qualified">
    <xsd:import namespace="http://schemas.microsoft.com/office/2006/documentManagement/types"/>
    <xsd:import namespace="http://schemas.microsoft.com/office/infopath/2007/PartnerControls"/>
    <xsd:element name="TaxCatchAll" ma:index="23" nillable="true" ma:displayName="Taxonomy Catch All Column" ma:hidden="true" ma:list="{d48d4a9f-cfb2-42af-b391-1b84484739eb}" ma:internalName="TaxCatchAll" ma:showField="CatchAllData" ma:web="756f3f7a-cc20-4157-bc78-ddc9769d8db6">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TaxCatchAll xmlns="985ec44e-1bab-4c0b-9df0-6ba128686fc9" xsi:nil="true"/>
    <lcf76f155ced4ddcb4097134ff3c332f xmlns="ffaef953-2cda-4d9d-b070-85228d2d3b5f">
      <Terms xmlns="http://schemas.microsoft.com/office/infopath/2007/PartnerControls"/>
    </lcf76f155ced4ddcb4097134ff3c332f>
    <_Flow_SignoffStatus xmlns="ffaef953-2cda-4d9d-b070-85228d2d3b5f" xsi:nil="true"/>
    <_x0023_ xmlns="ffaef953-2cda-4d9d-b070-85228d2d3b5f" xsi:nil="true"/>
  </documentManagement>
</p:properties>
</file>

<file path=customXml/itemProps1.xml><?xml version="1.0" encoding="utf-8"?>
<ds:datastoreItem xmlns:ds="http://schemas.openxmlformats.org/officeDocument/2006/customXml" ds:itemID="{00001632-E5AA-4C2E-A496-86D934AFF446}">
  <ds:schemaRefs>
    <ds:schemaRef ds:uri="http://schemas.microsoft.com/sharepoint/v3/contenttype/forms"/>
  </ds:schemaRefs>
</ds:datastoreItem>
</file>

<file path=customXml/itemProps2.xml><?xml version="1.0" encoding="utf-8"?>
<ds:datastoreItem xmlns:ds="http://schemas.openxmlformats.org/officeDocument/2006/customXml" ds:itemID="{59F41162-1996-410D-B286-C061AEA1538F}"/>
</file>

<file path=customXml/itemProps3.xml><?xml version="1.0" encoding="utf-8"?>
<ds:datastoreItem xmlns:ds="http://schemas.openxmlformats.org/officeDocument/2006/customXml" ds:itemID="{91F1F03D-4112-450A-BE70-B2B3B5BC7F22}">
  <ds:schemaRefs>
    <ds:schemaRef ds:uri="http://schemas.openxmlformats.org/package/2006/metadata/core-properties"/>
    <ds:schemaRef ds:uri="http://schemas.microsoft.com/office/2006/documentManagement/types"/>
    <ds:schemaRef ds:uri="http://www.w3.org/XML/1998/namespace"/>
    <ds:schemaRef ds:uri="http://purl.org/dc/elements/1.1/"/>
    <ds:schemaRef ds:uri="http://purl.org/dc/terms/"/>
    <ds:schemaRef ds:uri="b56d6760-b380-4122-9876-28594ce256dd"/>
    <ds:schemaRef ds:uri="http://schemas.microsoft.com/office/2006/metadata/properties"/>
    <ds:schemaRef ds:uri="http://purl.org/dc/dcmitype/"/>
    <ds:schemaRef ds:uri="http://schemas.microsoft.com/office/infopath/2007/PartnerControls"/>
    <ds:schemaRef ds:uri="52653c9e-d874-4f93-8b61-023a65a31c40"/>
    <ds:schemaRef ds:uri="985ec44e-1bab-4c0b-9df0-6ba128686fc9"/>
    <ds:schemaRef ds:uri="db065248-edff-472c-af6e-a9abf8433378"/>
  </ds:schemaRefs>
</ds:datastoreItem>
</file>

<file path=docProps/app.xml><?xml version="1.0" encoding="utf-8"?>
<Properties xmlns="http://schemas.openxmlformats.org/officeDocument/2006/extended-properties" xmlns:vt="http://schemas.openxmlformats.org/officeDocument/2006/docPropsVTypes">
  <Template>Office Theme</Template>
  <TotalTime>1151</TotalTime>
  <Words>17540</Words>
  <Application>Microsoft Office PowerPoint</Application>
  <PresentationFormat>On-screen Show (4:3)</PresentationFormat>
  <Paragraphs>2575</Paragraphs>
  <Slides>121</Slides>
  <Notes>118</Notes>
  <HiddenSlides>0</HiddenSlides>
  <MMClips>0</MMClips>
  <ScaleCrop>false</ScaleCrop>
  <HeadingPairs>
    <vt:vector size="4" baseType="variant">
      <vt:variant>
        <vt:lpstr>Theme</vt:lpstr>
      </vt:variant>
      <vt:variant>
        <vt:i4>2</vt:i4>
      </vt:variant>
      <vt:variant>
        <vt:lpstr>Slide Titles</vt:lpstr>
      </vt:variant>
      <vt:variant>
        <vt:i4>121</vt:i4>
      </vt:variant>
    </vt:vector>
  </HeadingPairs>
  <TitlesOfParts>
    <vt:vector size="123" baseType="lpstr">
      <vt:lpstr>Office Theme</vt:lpstr>
      <vt:lpstr>1_Office Theme</vt:lpstr>
      <vt:lpstr>PowerPoint Presentation</vt:lpstr>
      <vt:lpstr>Objective</vt:lpstr>
      <vt:lpstr>Lesson overview</vt:lpstr>
      <vt:lpstr>PowerPoint Presentation</vt:lpstr>
      <vt:lpstr>PowerPoint Presentation</vt:lpstr>
      <vt:lpstr>Protecting others </vt:lpstr>
      <vt:lpstr>PowerPoint Presentation</vt:lpstr>
      <vt:lpstr>Quantity Distances</vt:lpstr>
      <vt:lpstr>Important Definitions</vt:lpstr>
      <vt:lpstr>Important Definitions</vt:lpstr>
      <vt:lpstr>Important Definitions</vt:lpstr>
      <vt:lpstr>Important Definitions</vt:lpstr>
      <vt:lpstr>Important Definitions</vt:lpstr>
      <vt:lpstr>Important Definitions</vt:lpstr>
      <vt:lpstr>Important Definitions</vt:lpstr>
      <vt:lpstr>Summary of Terms</vt:lpstr>
      <vt:lpstr>PowerPoint Presentation</vt:lpstr>
      <vt:lpstr>Measuring Quantity Distances</vt:lpstr>
      <vt:lpstr>Which distance do we use?</vt:lpstr>
      <vt:lpstr>Multiple Quantity Distances</vt:lpstr>
      <vt:lpstr>PowerPoint Presentation</vt:lpstr>
      <vt:lpstr>Using ELL Tool </vt:lpstr>
      <vt:lpstr>PowerPoint Presentation</vt:lpstr>
      <vt:lpstr>Aggregation Rules IATG 2.20 &amp; 04.10 Temporary Storage</vt:lpstr>
      <vt:lpstr>Aggregation Rules IATG 4.10 Temporary Storage</vt:lpstr>
      <vt:lpstr>Calculating Quantity Distance based on NEQ</vt:lpstr>
      <vt:lpstr>Understanding the “Q” Coefficient</vt:lpstr>
      <vt:lpstr>Public Traffic Route Distances: Traffic Density over 24 hrs</vt:lpstr>
      <vt:lpstr>QD Criteria and examples based on IATG 02.20</vt:lpstr>
      <vt:lpstr>QD Criteria and examples  based on IATG 02.20</vt:lpstr>
      <vt:lpstr>QD Criteria and examples  based on IATG 02.20</vt:lpstr>
      <vt:lpstr>QD Criteria and examples  based on IATG 02.20</vt:lpstr>
      <vt:lpstr>QD Criteria and examples  based on IATG 02.20</vt:lpstr>
      <vt:lpstr>QD Criteria and examples  based on IATG 02.20</vt:lpstr>
      <vt:lpstr>QD Criteria and examples  based on IATG 02.20</vt:lpstr>
      <vt:lpstr>QD Criteria and examples  based on IATG 02.20</vt:lpstr>
      <vt:lpstr>Factors that determine the QD for a HD at a PES</vt:lpstr>
      <vt:lpstr>Symbols used for  Quantity-Distances - PES</vt:lpstr>
      <vt:lpstr>Symbols used for  Quantity-Distances - PES</vt:lpstr>
      <vt:lpstr>Symbols used for  Quantity-Distances - ES</vt:lpstr>
      <vt:lpstr>Symbols used for  Quantity-Distances - ES</vt:lpstr>
      <vt:lpstr>Symbols used for  Quantity-Distances - ES</vt:lpstr>
      <vt:lpstr>Symbols used for  Quantity-Distances - ES</vt:lpstr>
      <vt:lpstr>HD 1.1 Q-D Matrix</vt:lpstr>
      <vt:lpstr>HD 1.1 Q-D Matrix</vt:lpstr>
      <vt:lpstr>Explosive Limit Licence Supplementary Matrix</vt:lpstr>
      <vt:lpstr>Explosive Limit Licence</vt:lpstr>
      <vt:lpstr>PowerPoint Presentation</vt:lpstr>
      <vt:lpstr>NEQ = 2400kg of 1.2.1</vt:lpstr>
      <vt:lpstr>QD Criteria based on IATG 04.10 – Temporary Storage</vt:lpstr>
      <vt:lpstr>Temporary Distance</vt:lpstr>
      <vt:lpstr>Temporary Distance</vt:lpstr>
      <vt:lpstr>Temporary Distance: Inside Quantity Distances </vt:lpstr>
      <vt:lpstr>Temporary Distance: Inside Quantity Distances </vt:lpstr>
      <vt:lpstr>Temporary Distance: Outside Quantity Distances </vt:lpstr>
      <vt:lpstr>Temporary Distance: Outside Quantity Distances </vt:lpstr>
      <vt:lpstr>PowerPoint Presentation</vt:lpstr>
      <vt:lpstr>Important Definitions</vt:lpstr>
      <vt:lpstr>Important Definitions</vt:lpstr>
      <vt:lpstr>Important Definitions</vt:lpstr>
      <vt:lpstr>The Safeguarding System</vt:lpstr>
      <vt:lpstr>Explosives Safety Map (ESM)</vt:lpstr>
      <vt:lpstr>Explosive Safety Map (ESM)</vt:lpstr>
      <vt:lpstr>Explosive Safeguarding Map: Example 1</vt:lpstr>
      <vt:lpstr>Explosive Safeguarding Map: Example 1</vt:lpstr>
      <vt:lpstr>Explosive Safeguarding Map: Example 1 </vt:lpstr>
      <vt:lpstr>Explosive Safeguarding Map: Example 1 </vt:lpstr>
      <vt:lpstr>Explosive Safeguarding Map: Example 1 </vt:lpstr>
      <vt:lpstr>Explosive Safeguarding Map: Example 1 </vt:lpstr>
      <vt:lpstr>Explosive Safeguarding Map: Example 1 </vt:lpstr>
      <vt:lpstr>Explosive Safeguarding Map: Example 1 </vt:lpstr>
      <vt:lpstr>Explosive Safeguarding Map: Example 1 </vt:lpstr>
      <vt:lpstr>Explosive Safeguarding Map: Example 1 </vt:lpstr>
      <vt:lpstr>Explosive Safeguarding Map: Example 1 </vt:lpstr>
      <vt:lpstr>Explosive Safeguarding Map: Example 1 </vt:lpstr>
      <vt:lpstr>Explosive Safeguarding Map: Example 1 </vt:lpstr>
      <vt:lpstr>Explosive Safeguarding Map: Example 1 </vt:lpstr>
      <vt:lpstr>Explosive Safeguarding Map: Example 1 </vt:lpstr>
      <vt:lpstr>Explosive Safeguarding Map: Example 1 </vt:lpstr>
      <vt:lpstr>Explosive Safeguarding Map: Example</vt:lpstr>
      <vt:lpstr>Explosive Safeguarding Map: Example 1 </vt:lpstr>
      <vt:lpstr>Explosive Safeguarding Map: Example 1 </vt:lpstr>
      <vt:lpstr>Explosive Safeguarding Map: Example 1 </vt:lpstr>
      <vt:lpstr>Explosive Safeguarding Map: Example 1 </vt:lpstr>
      <vt:lpstr>Explosive Safeguarding Map: Example 1 </vt:lpstr>
      <vt:lpstr>Explosive Safeguarding Map: Example 1 </vt:lpstr>
      <vt:lpstr>Explosive Safeguarding Map: Example 2 </vt:lpstr>
      <vt:lpstr>Explosive Safeguarding Map: Example 2</vt:lpstr>
      <vt:lpstr>Explosive Safeguarding Map: Example 2</vt:lpstr>
      <vt:lpstr>Explosive Safeguarding Map: Example 2</vt:lpstr>
      <vt:lpstr>Explosive Safeguarding Map: Example 2</vt:lpstr>
      <vt:lpstr>Explosive Safeguarding Map: Example 2</vt:lpstr>
      <vt:lpstr>Explosive Safeguarding Map: Example 2</vt:lpstr>
      <vt:lpstr>Explosive Safeguarding Map: Example 2</vt:lpstr>
      <vt:lpstr>Explosive Safeguarding Map: Example 2</vt:lpstr>
      <vt:lpstr>Explosive Safeguarding Map: Example 2</vt:lpstr>
      <vt:lpstr>Explosive Safeguarding Map: Example 2</vt:lpstr>
      <vt:lpstr>Explosive Safeguarding Map: Example 2</vt:lpstr>
      <vt:lpstr>Explosive Safeguarding Map: Example 2</vt:lpstr>
      <vt:lpstr>Explosive Safeguarding Map: Example 2</vt:lpstr>
      <vt:lpstr>Explosive Safeguarding Map: Example 2</vt:lpstr>
      <vt:lpstr>Explosive Safeguarding Map: Example 2</vt:lpstr>
      <vt:lpstr>Explosive Safeguarding Map: Example 2</vt:lpstr>
      <vt:lpstr>Explosive Safeguarding Map: Example 2</vt:lpstr>
      <vt:lpstr>Explosive Safeguarding Map: Example 2</vt:lpstr>
      <vt:lpstr>Explosive Safeguarding Map: Example 2</vt:lpstr>
      <vt:lpstr>Explosive Safeguarding Map: Example 2</vt:lpstr>
      <vt:lpstr>PowerPoint Presentation</vt:lpstr>
      <vt:lpstr>Managing the Safeguarded Area</vt:lpstr>
      <vt:lpstr>PowerPoint Presentation</vt:lpstr>
      <vt:lpstr>Exercise</vt:lpstr>
      <vt:lpstr>Exercise</vt:lpstr>
      <vt:lpstr>Exercise</vt:lpstr>
      <vt:lpstr>Exercise</vt:lpstr>
      <vt:lpstr>Lesson overview</vt:lpstr>
      <vt:lpstr>PowerPoint Presentation</vt:lpstr>
      <vt:lpstr>Rounding Quantity Distances </vt:lpstr>
      <vt:lpstr>Mixing Rules IATG 04.10 </vt:lpstr>
      <vt:lpstr>Ammunition requiring separate storage</vt:lpstr>
      <vt:lpstr>Measuring Quantity Distances: Steps</vt:lpstr>
      <vt:lpstr>Calculating Quantity Distances based on NEQ &amp; Distances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Rory Edwards</dc:creator>
  <cp:lastModifiedBy>Grantham Andrew</cp:lastModifiedBy>
  <cp:revision>118</cp:revision>
  <dcterms:created xsi:type="dcterms:W3CDTF">2021-06-15T14:01:19Z</dcterms:created>
  <dcterms:modified xsi:type="dcterms:W3CDTF">2024-06-13T18:10:26Z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0x010100F372E8650E46014EAF79EEADA3EEAFEB</vt:lpwstr>
  </property>
  <property fmtid="{D5CDD505-2E9C-101B-9397-08002B2CF9AE}" pid="3" name="MediaServiceImageTags">
    <vt:lpwstr/>
  </property>
</Properties>
</file>